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en-US"/>
              <a:t>                                                                         Prepared By: Miloni Ganatra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080" y="1663065"/>
            <a:ext cx="4816475" cy="184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8380" y="386715"/>
            <a:ext cx="9955530" cy="60236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5-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5-5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6-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6-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6-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6-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7-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7-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8-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1060" y="567055"/>
            <a:ext cx="10160000" cy="58223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8-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8-2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8-4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8-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9-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39-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from 2021-11-15 12-40-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5175" y="1825625"/>
            <a:ext cx="7739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7795" y="1825625"/>
            <a:ext cx="8887460" cy="4819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5980" y="426085"/>
            <a:ext cx="10307955" cy="5414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31495"/>
            <a:ext cx="10354945" cy="5946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1015" y="372745"/>
            <a:ext cx="1102868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2160" y="258445"/>
            <a:ext cx="10391140" cy="644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6470" y="549275"/>
            <a:ext cx="10480040" cy="6017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4405" y="258445"/>
            <a:ext cx="10549255" cy="6293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675" y="258445"/>
            <a:ext cx="10224770" cy="6419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宽屏</PresentationFormat>
  <Paragraphs>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DejaVu Sans</vt:lpstr>
      <vt:lpstr>Arial Black</vt:lpstr>
      <vt:lpstr>微软雅黑</vt:lpstr>
      <vt:lpstr>Droid Sans Fallback</vt:lpstr>
      <vt:lpstr>Arial Unicode MS</vt:lpstr>
      <vt:lpstr>SimSun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faculty</dc:creator>
  <cp:lastModifiedBy>faculty</cp:lastModifiedBy>
  <cp:revision>9</cp:revision>
  <dcterms:created xsi:type="dcterms:W3CDTF">2023-02-13T03:56:25Z</dcterms:created>
  <dcterms:modified xsi:type="dcterms:W3CDTF">2023-02-13T03:56:25Z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