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handoutMasterIdLst>
    <p:handoutMasterId r:id="rId20"/>
  </p:handoutMasterIdLst>
  <p:sldIdLst>
    <p:sldId id="256" r:id="rId3"/>
    <p:sldId id="257" r:id="rId4"/>
    <p:sldId id="258" r:id="rId5"/>
    <p:sldId id="259" r:id="rId6"/>
    <p:sldId id="260" r:id="rId7"/>
    <p:sldId id="261" r:id="rId8"/>
    <p:sldId id="262" r:id="rId9"/>
    <p:sldId id="273" r:id="rId10"/>
    <p:sldId id="268" r:id="rId11"/>
    <p:sldId id="263" r:id="rId12"/>
    <p:sldId id="269" r:id="rId13"/>
    <p:sldId id="271" r:id="rId14"/>
    <p:sldId id="266" r:id="rId15"/>
    <p:sldId id="272" r:id="rId16"/>
    <p:sldId id="267" r:id="rId17"/>
    <p:sldId id="283" r:id="rId18"/>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75" d="100"/>
          <a:sy n="75" d="100"/>
        </p:scale>
        <p:origin x="90" y="96"/>
      </p:cViewPr>
      <p:guideLst>
        <p:guide orient="horz" pos="2160"/>
        <p:guide pos="3840"/>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322962"/>
            <a:ext cx="9144000"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r>
              <a:rPr lang="zh-CN" altLang="en-US" dirty="0">
                <a:sym typeface="+mn-ea"/>
              </a:rPr>
              <a:t>Click to edit Master title style</a:t>
            </a:r>
            <a:endParaRPr lang="zh-CN" altLang="en-US" dirty="0">
              <a:sym typeface="+mn-ea"/>
            </a:endParaRPr>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Click to edit Master subtitle style</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Click to edit Master title style</a:t>
            </a:r>
            <a:endParaRPr lang="zh-CN" altLang="en-US" dirty="0"/>
          </a:p>
        </p:txBody>
      </p:sp>
      <p:sp>
        <p:nvSpPr>
          <p:cNvPr id="3"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标题 1"/>
          <p:cNvSpPr>
            <a:spLocks noGrp="1"/>
          </p:cNvSpPr>
          <p:nvPr>
            <p:ph type="title"/>
          </p:nvPr>
        </p:nvSpPr>
        <p:spPr>
          <a:xfrm>
            <a:off x="831850" y="3750945"/>
            <a:ext cx="9848088" cy="811530"/>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Click to edit Master title style</a:t>
            </a:r>
            <a:endParaRPr lang="zh-CN" altLang="en-US" dirty="0"/>
          </a:p>
        </p:txBody>
      </p:sp>
      <p:sp>
        <p:nvSpPr>
          <p:cNvPr id="3"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sym typeface="+mn-ea"/>
              </a:rPr>
              <a:t>Click to edit Master text styles</a:t>
            </a:r>
            <a:endParaRPr lang="zh-CN" altLang="en-US" dirty="0">
              <a:sym typeface="+mn-ea"/>
            </a:endParaRPr>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Click to edit Master title style</a:t>
            </a:r>
            <a:endParaRPr lang="zh-CN" altLang="en-US"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Click to edit Master title style</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sym typeface="+mn-ea"/>
              </a:rPr>
              <a:t>Click to edit Master text styles</a:t>
            </a:r>
            <a:endParaRPr lang="zh-CN" altLang="en-US" dirty="0">
              <a:sym typeface="+mn-ea"/>
            </a:endParaRPr>
          </a:p>
        </p:txBody>
      </p:sp>
      <p:sp>
        <p:nvSpPr>
          <p:cNvPr id="4" name="内容占位符 3"/>
          <p:cNvSpPr>
            <a:spLocks noGrp="1"/>
          </p:cNvSpPr>
          <p:nvPr>
            <p:ph sz="half" idx="2"/>
          </p:nvPr>
        </p:nvSpPr>
        <p:spPr>
          <a:xfrm>
            <a:off x="839788" y="2615609"/>
            <a:ext cx="5157787" cy="3574054"/>
          </a:xfrm>
        </p:spPr>
        <p:txBody>
          <a:body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sym typeface="+mn-ea"/>
              </a:rPr>
              <a:t>Click to edit Master text styles</a:t>
            </a:r>
            <a:endParaRPr lang="zh-CN" altLang="en-US" dirty="0">
              <a:sym typeface="+mn-ea"/>
            </a:endParaRP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Click to edit Master title style</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标题 1"/>
          <p:cNvSpPr>
            <a:spLocks noGrp="1"/>
          </p:cNvSpPr>
          <p:nvPr>
            <p:ph type="title"/>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sym typeface="+mn-ea"/>
              </a:rPr>
              <a:t>Click to edit Master title style</a:t>
            </a:r>
            <a:endParaRPr lang="zh-CN" altLang="en-US" dirty="0">
              <a:sym typeface="+mn-ea"/>
            </a:endParaRPr>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Click to edit Master text styles</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cxnSp>
        <p:nvCxnSpPr>
          <p:cNvPr id="8" name="直接连接符 7" hidden="1"/>
          <p:cNvCxnSpPr/>
          <p:nvPr userDrawn="1"/>
        </p:nvCxnSpPr>
        <p:spPr>
          <a:xfrm>
            <a:off x="742950" y="434340"/>
            <a:ext cx="0" cy="139128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Click to edit Master title style</a:t>
            </a:r>
            <a:endParaRPr lang="zh-CN" altLang="en-US"/>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Click to edit Master title style</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ctrTitle"/>
          </p:nvPr>
        </p:nvSpPr>
        <p:spPr/>
        <p:txBody>
          <a:bodyPr>
            <a:normAutofit fontScale="90000"/>
          </a:bodyPr>
          <a:p>
            <a:r>
              <a:rPr lang="en-US" altLang="en-US" b="1"/>
              <a:t>Half Wave &amp; Full wave Rectifier</a:t>
            </a:r>
            <a:endParaRPr lang="en-US" altLang="en-US" b="1"/>
          </a:p>
        </p:txBody>
      </p:sp>
      <p:sp>
        <p:nvSpPr>
          <p:cNvPr id="3" name="Subtitle 2"/>
          <p:cNvSpPr>
            <a:spLocks noGrp="1"/>
          </p:cNvSpPr>
          <p:nvPr>
            <p:ph type="subTitle" idx="1"/>
          </p:nvPr>
        </p:nvSpPr>
        <p:spPr/>
        <p:txBody>
          <a:bodyPr/>
          <a:p>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t>Full wave bridge rectifier</a:t>
            </a:r>
            <a:endParaRPr lang="en-US" altLang="en-US"/>
          </a:p>
        </p:txBody>
      </p:sp>
      <p:pic>
        <p:nvPicPr>
          <p:cNvPr id="4" name="Content Placeholder 3"/>
          <p:cNvPicPr>
            <a:picLocks noChangeAspect="1"/>
          </p:cNvPicPr>
          <p:nvPr>
            <p:ph idx="1"/>
          </p:nvPr>
        </p:nvPicPr>
        <p:blipFill>
          <a:blip r:embed="rId1"/>
          <a:stretch>
            <a:fillRect/>
          </a:stretch>
        </p:blipFill>
        <p:spPr>
          <a:xfrm>
            <a:off x="2444115" y="1825625"/>
            <a:ext cx="6922135" cy="435165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Operation of Full Wave Bridge Rectifier</a:t>
            </a:r>
            <a:endParaRPr lang="en-US"/>
          </a:p>
        </p:txBody>
      </p:sp>
      <p:sp>
        <p:nvSpPr>
          <p:cNvPr id="3" name="Content Placeholder 2"/>
          <p:cNvSpPr>
            <a:spLocks noGrp="1"/>
          </p:cNvSpPr>
          <p:nvPr>
            <p:ph idx="1"/>
          </p:nvPr>
        </p:nvSpPr>
        <p:spPr/>
        <p:txBody>
          <a:bodyPr/>
          <a:p>
            <a:pPr algn="just"/>
            <a:r>
              <a:rPr lang="en-US"/>
              <a:t>When an AC supply is switched ON, the alternating voltage Vin appears across the terminals AB of the secondary winding of the transformer which needs rectification. During the positive half cycle of the secondary voltage, end A becomes positive, and end B becomes negative as shown in the figure below.</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Full Wave Bridge Rectifier</a:t>
            </a:r>
            <a:br>
              <a:rPr lang="en-US"/>
            </a:br>
            <a:endParaRPr lang="en-US"/>
          </a:p>
        </p:txBody>
      </p:sp>
      <p:sp>
        <p:nvSpPr>
          <p:cNvPr id="3" name="Content Placeholder 2"/>
          <p:cNvSpPr>
            <a:spLocks noGrp="1"/>
          </p:cNvSpPr>
          <p:nvPr>
            <p:ph idx="1"/>
          </p:nvPr>
        </p:nvSpPr>
        <p:spPr/>
        <p:txBody>
          <a:bodyPr/>
          <a:p>
            <a:pPr algn="just"/>
            <a:r>
              <a:rPr lang="en-US"/>
              <a:t>The diodes D1 and D3 are forward biased and the diodes D2 and D4 are reversed biased. Therefore, diode D1 and D3 conduct, and diode D2 and D4 do not conduct. The current (i) flows through diode D1, load resistor RL (from M to L), diode D3, and the transformer secondary. The waveform of the full-wave bridge rectifier is shown below.</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Full Wave Bridge Rectifier</a:t>
            </a:r>
            <a:br>
              <a:rPr lang="en-US"/>
            </a:br>
            <a:endParaRPr lang="en-US"/>
          </a:p>
        </p:txBody>
      </p:sp>
      <p:pic>
        <p:nvPicPr>
          <p:cNvPr id="4" name="Content Placeholder 3"/>
          <p:cNvPicPr>
            <a:picLocks noChangeAspect="1"/>
          </p:cNvPicPr>
          <p:nvPr>
            <p:ph idx="1"/>
          </p:nvPr>
        </p:nvPicPr>
        <p:blipFill>
          <a:blip r:embed="rId1"/>
          <a:stretch>
            <a:fillRect/>
          </a:stretch>
        </p:blipFill>
        <p:spPr>
          <a:xfrm>
            <a:off x="2446020" y="1825625"/>
            <a:ext cx="6917690" cy="435165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Full Wave Bridge Rectifier</a:t>
            </a:r>
            <a:br>
              <a:rPr lang="en-US"/>
            </a:br>
            <a:endParaRPr lang="en-US"/>
          </a:p>
        </p:txBody>
      </p:sp>
      <p:sp>
        <p:nvSpPr>
          <p:cNvPr id="3" name="Content Placeholder 2"/>
          <p:cNvSpPr>
            <a:spLocks noGrp="1"/>
          </p:cNvSpPr>
          <p:nvPr>
            <p:ph idx="1"/>
          </p:nvPr>
        </p:nvSpPr>
        <p:spPr/>
        <p:txBody>
          <a:bodyPr/>
          <a:p>
            <a:pPr algn="just"/>
            <a:r>
              <a:rPr lang="en-US"/>
              <a:t>During the negative half-cycle, end A becomes negative and end B positive as shown in the figure below:</a:t>
            </a:r>
            <a:endParaRPr lang="en-US"/>
          </a:p>
          <a:p>
            <a:pPr algn="just"/>
            <a:r>
              <a:rPr lang="en-US"/>
              <a:t>From the above diagram, it is seen that the diode D2 and D4 are under forward bias and the diodes D1 and D3 are reverse bias. Therefore, diode D2 and D4 conduct while diodes D1 and D3 do not conduct. Thus, current (i) flows through the diode D2, load resistor RL (from M to L), diode D4, and the transformer secondary.</a:t>
            </a:r>
            <a:endParaRPr lang="en-US"/>
          </a:p>
          <a:p>
            <a:pPr algn="just"/>
            <a:endParaRPr lang="en-US"/>
          </a:p>
          <a:p>
            <a:pPr algn="just"/>
            <a:r>
              <a:rPr lang="en-US"/>
              <a:t>The current flows through the load resistor RL in the same direction (M to L) during both the half cycles. Hence, a DC output voltage Vout is obtained across the load resistor.</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Full Wave Bridge Rectifier</a:t>
            </a:r>
            <a:br>
              <a:rPr lang="en-US"/>
            </a:br>
            <a:endParaRPr lang="en-US"/>
          </a:p>
        </p:txBody>
      </p:sp>
      <p:pic>
        <p:nvPicPr>
          <p:cNvPr id="4" name="Content Placeholder 3"/>
          <p:cNvPicPr>
            <a:picLocks noChangeAspect="1"/>
          </p:cNvPicPr>
          <p:nvPr>
            <p:ph idx="1"/>
          </p:nvPr>
        </p:nvPicPr>
        <p:blipFill>
          <a:blip r:embed="rId1"/>
          <a:stretch>
            <a:fillRect/>
          </a:stretch>
        </p:blipFill>
        <p:spPr>
          <a:xfrm>
            <a:off x="2396490" y="1825625"/>
            <a:ext cx="7017385" cy="435165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Full Wave Bridge Rectifier</a:t>
            </a:r>
            <a:br>
              <a:rPr lang="en-US"/>
            </a:br>
            <a:endParaRPr lang="en-US"/>
          </a:p>
        </p:txBody>
      </p:sp>
      <p:pic>
        <p:nvPicPr>
          <p:cNvPr id="4" name="Content Placeholder 3"/>
          <p:cNvPicPr>
            <a:picLocks noChangeAspect="1"/>
          </p:cNvPicPr>
          <p:nvPr>
            <p:ph idx="1"/>
          </p:nvPr>
        </p:nvPicPr>
        <p:blipFill>
          <a:blip r:embed="rId1"/>
          <a:stretch>
            <a:fillRect/>
          </a:stretch>
        </p:blipFill>
        <p:spPr>
          <a:xfrm>
            <a:off x="2526030" y="1825625"/>
            <a:ext cx="7333615" cy="435165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1466215" y="798195"/>
            <a:ext cx="9697085" cy="559181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647700" y="514350"/>
            <a:ext cx="10246360" cy="568071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1040130" y="425450"/>
            <a:ext cx="9658350" cy="576961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1019175" y="258445"/>
            <a:ext cx="10384155" cy="605218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827405" y="443230"/>
            <a:ext cx="10031095" cy="583946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647700" y="258445"/>
            <a:ext cx="10720070" cy="562800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1083310" y="854710"/>
            <a:ext cx="10238740" cy="533971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 Full Wave Bridge Rectifier</a:t>
            </a:r>
            <a:endParaRPr lang="en-US"/>
          </a:p>
        </p:txBody>
      </p:sp>
      <p:sp>
        <p:nvSpPr>
          <p:cNvPr id="3" name="Content Placeholder 2"/>
          <p:cNvSpPr>
            <a:spLocks noGrp="1"/>
          </p:cNvSpPr>
          <p:nvPr>
            <p:ph idx="1"/>
          </p:nvPr>
        </p:nvSpPr>
        <p:spPr/>
        <p:txBody>
          <a:bodyPr/>
          <a:p>
            <a:pPr algn="just"/>
            <a:r>
              <a:rPr lang="en-US"/>
              <a:t>In Full Wave Bridge Rectifier, an ordinary transformer is used in place of a center-tapped transformer. The circuit forms a bridge connecting the four diodes D1, D2, D3, and D4. The circuit diagram of the Full Wave Bridge Rectifier is shown below.</a:t>
            </a:r>
            <a:endParaRPr lang="en-US"/>
          </a:p>
          <a:p>
            <a:pPr algn="just"/>
            <a:endParaRPr lang="en-US"/>
          </a:p>
          <a:p>
            <a:pPr algn="just"/>
            <a:r>
              <a:rPr lang="en-US"/>
              <a:t>The AC supply which is to be rectified is applied diagonally to the opposite ends of the bridge. Whereas, the load resistor RL is connected across the remaining two diagonals of the opposite ends of the bridge.</a:t>
            </a: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宋体"/>
        <a:font script="Hant" typeface="新細明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1947</Words>
  <Application>WPS Presentation</Application>
  <PresentationFormat>宽屏</PresentationFormat>
  <Paragraphs>31</Paragraphs>
  <Slides>16</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16</vt:i4>
      </vt:variant>
    </vt:vector>
  </HeadingPairs>
  <TitlesOfParts>
    <vt:vector size="26" baseType="lpstr">
      <vt:lpstr>Arial</vt:lpstr>
      <vt:lpstr>SimSun</vt:lpstr>
      <vt:lpstr>Wingdings</vt:lpstr>
      <vt:lpstr>DejaVu Sans</vt:lpstr>
      <vt:lpstr>Arial Black</vt:lpstr>
      <vt:lpstr>微软雅黑</vt:lpstr>
      <vt:lpstr>Droid Sans Fallback</vt:lpstr>
      <vt:lpstr>Arial Unicode MS</vt:lpstr>
      <vt:lpstr>SimSun</vt:lpstr>
      <vt:lpstr>Office Theme</vt:lpstr>
      <vt:lpstr>Half Wave &amp; Full wave Rectifier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Full Wave Bridge Rectifier</vt:lpstr>
      <vt:lpstr>Full wave bridge rectifier</vt:lpstr>
      <vt:lpstr>Operation of Full Wave Bridge Rectifier</vt:lpstr>
      <vt:lpstr>Full Wave Bridge Rectifier </vt:lpstr>
      <vt:lpstr>Full Wave Bridge Rectifier </vt:lpstr>
      <vt:lpstr>Full Wave Bridge Rectifier </vt:lpstr>
      <vt:lpstr>Full Wave Bridge Rectifier </vt:lpstr>
      <vt:lpstr>Full Wave Bridge Rectifier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faculty</dc:creator>
  <cp:lastModifiedBy>faculty</cp:lastModifiedBy>
  <cp:revision>11</cp:revision>
  <dcterms:created xsi:type="dcterms:W3CDTF">2023-03-15T10:57:22Z</dcterms:created>
  <dcterms:modified xsi:type="dcterms:W3CDTF">2023-03-15T10:57:22Z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1033-11.1.0.9080</vt:lpwstr>
  </property>
</Properties>
</file>