
<file path=[Content_Types].xml><?xml version="1.0" encoding="utf-8"?>
<Types xmlns="http://schemas.openxmlformats.org/package/2006/content-types">
  <Default Extension="jpeg" ContentType="image/jpeg"/>
  <Default Extension="vml" ContentType="application/vnd.openxmlformats-officedocument.vmlDrawing"/>
  <Default Extension="bin" ContentType="application/vnd.openxmlformats-officedocument.oleObject"/>
  <Default Extension="wmf" ContentType="image/x-wm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3"/>
    <p:sldId id="257" r:id="rId4"/>
    <p:sldId id="258" r:id="rId5"/>
    <p:sldId id="259" r:id="rId6"/>
    <p:sldId id="260" r:id="rId7"/>
    <p:sldId id="270" r:id="rId8"/>
    <p:sldId id="269" r:id="rId9"/>
    <p:sldId id="272" r:id="rId10"/>
  </p:sldIdLst>
  <p:sldSz cx="9144000" cy="6858000" type="screen4x3"/>
  <p:notesSz cx="6858000" cy="9144000"/>
  <p:defaultTextStyle>
    <a:defPPr>
      <a:defRPr lang="en-US"/>
    </a:defPPr>
    <a:lvl1pPr marL="0" lvl="0"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1pPr>
    <a:lvl2pPr marL="457200" lvl="1"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2pPr>
    <a:lvl3pPr marL="914400" lvl="2"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3pPr>
    <a:lvl4pPr marL="1371600" lvl="3"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4pPr>
    <a:lvl5pPr marL="1828800" lvl="4"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5pPr>
    <a:lvl6pPr marL="2286000" lvl="5"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6pPr>
    <a:lvl7pPr marL="2743200" lvl="6"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7pPr>
    <a:lvl8pPr marL="3200400" lvl="7"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8pPr>
    <a:lvl9pPr marL="3657600" lvl="8" indent="0" algn="l" defTabSz="914400" rtl="0" eaLnBrk="1" fontAlgn="base" latinLnBrk="0" hangingPunct="1">
      <a:lnSpc>
        <a:spcPct val="100000"/>
      </a:lnSpc>
      <a:spcBef>
        <a:spcPct val="0"/>
      </a:spcBef>
      <a:spcAft>
        <a:spcPct val="0"/>
      </a:spcAft>
      <a:buNone/>
      <a:defRPr b="0" i="0" u="none" kern="1200" baseline="0">
        <a:solidFill>
          <a:schemeClr val="tx1"/>
        </a:solidFill>
        <a:latin typeface="Arial" panose="02080604020202020204"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18"/>
    <p:restoredTop sz="94709"/>
  </p:normalViewPr>
  <p:slideViewPr>
    <p:cSldViewPr showGuides="1">
      <p:cViewPr>
        <p:scale>
          <a:sx n="51" d="100"/>
          <a:sy n="51" d="100"/>
        </p:scale>
        <p:origin x="-492" y="-3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4" Type="http://schemas.openxmlformats.org/officeDocument/2006/relationships/tableStyles" Target="tableStyles.xml"/><Relationship Id="rId13" Type="http://schemas.openxmlformats.org/officeDocument/2006/relationships/viewProps" Target="viewProps.xml"/><Relationship Id="rId12" Type="http://schemas.openxmlformats.org/officeDocument/2006/relationships/presProps" Target="presProps.xml"/><Relationship Id="rId11" Type="http://schemas.openxmlformats.org/officeDocument/2006/relationships/notesMaster" Target="notesMasters/notesMaster1.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atin typeface="Arial" panose="0208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80604020202020204" pitchFamily="34" charset="0"/>
              <a:ea typeface="+mn-ea"/>
              <a:cs typeface="+mn-cs"/>
            </a:endParaRPr>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atin typeface="Arial" panose="02080604020202020204"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440238E4-7BAE-4C6C-B92A-8DE700388B2F}" type="datetimeFigureOut">
              <a:rPr kumimoji="0" lang="en-US" sz="1200" b="0" i="0" u="none" strike="noStrike" kern="1200" cap="none" spc="0" normalizeH="0" baseline="0" noProof="0">
                <a:ln>
                  <a:noFill/>
                </a:ln>
                <a:solidFill>
                  <a:schemeClr val="tx1"/>
                </a:solidFill>
                <a:effectLst/>
                <a:uLnTx/>
                <a:uFillTx/>
                <a:latin typeface="Arial" panose="02080604020202020204" pitchFamily="34" charset="0"/>
                <a:ea typeface="+mn-ea"/>
                <a:cs typeface="+mn-cs"/>
              </a:rPr>
            </a:fld>
            <a:endParaRPr kumimoji="0" lang="en-US" sz="1200" b="0" i="0" u="none" strike="noStrike" kern="1200" cap="none" spc="0" normalizeH="0" baseline="0" noProof="0">
              <a:ln>
                <a:noFill/>
              </a:ln>
              <a:solidFill>
                <a:schemeClr val="tx1"/>
              </a:solidFill>
              <a:effectLst/>
              <a:uLnTx/>
              <a:uFillTx/>
              <a:latin typeface="Arial" panose="02080604020202020204" pitchFamily="34" charset="0"/>
              <a:ea typeface="+mn-ea"/>
              <a:cs typeface="+mn-cs"/>
            </a:endParaRPr>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marL="0" marR="0" lvl="0" indent="0" algn="l" defTabSz="914400" rtl="0" eaLnBrk="0" fontAlgn="base" latinLnBrk="0" hangingPunct="0">
              <a:lnSpc>
                <a:spcPct val="100000"/>
              </a:lnSpc>
              <a:spcBef>
                <a:spcPct val="30000"/>
              </a:spcBef>
              <a:spcAft>
                <a:spcPct val="0"/>
              </a:spcAft>
              <a:buClrTx/>
              <a:buSzTx/>
              <a:buFontTx/>
              <a:buNone/>
              <a:defRPr/>
            </a:pP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marL="0" marR="0" lvl="0"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Click to edit Master text styles</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457200" marR="0" lvl="1"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Second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914400" marR="0" lvl="2"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Third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371600" marR="0" lvl="3"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Fourth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a:p>
            <a:pPr marL="1828800" marR="0" lvl="4" indent="0" algn="l" defTabSz="91440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smtClean="0">
                <a:ln>
                  <a:noFill/>
                </a:ln>
                <a:solidFill>
                  <a:schemeClr val="tx1"/>
                </a:solidFill>
                <a:effectLst/>
                <a:uLnTx/>
                <a:uFillTx/>
                <a:latin typeface="+mn-lt"/>
                <a:ea typeface="+mn-ea"/>
                <a:cs typeface="+mn-cs"/>
              </a:rPr>
              <a:t>Fifth level</a:t>
            </a:r>
            <a:endParaRPr kumimoji="0" lang="en-US" sz="1200" b="0" i="0" u="none" strike="noStrike" kern="1200" cap="none" spc="0" normalizeH="0" baseline="0" noProof="0" smtClean="0">
              <a:ln>
                <a:noFill/>
              </a:ln>
              <a:solidFill>
                <a:schemeClr val="tx1"/>
              </a:solidFill>
              <a:effectLst/>
              <a:uLnTx/>
              <a:uFillTx/>
              <a:latin typeface="+mn-lt"/>
              <a:ea typeface="+mn-ea"/>
              <a:cs typeface="+mn-cs"/>
            </a:endParaRP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atin typeface="Arial" panose="02080604020202020204" pitchFamily="34" charset="0"/>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sz="1200" b="0" i="0" u="none" strike="noStrike" kern="1200" cap="none" spc="0" normalizeH="0" baseline="0" noProof="0">
              <a:ln>
                <a:noFill/>
              </a:ln>
              <a:solidFill>
                <a:schemeClr val="tx1"/>
              </a:solidFill>
              <a:effectLst/>
              <a:uLnTx/>
              <a:uFillTx/>
              <a:latin typeface="Arial" panose="02080604020202020204" pitchFamily="34" charset="0"/>
              <a:ea typeface="+mn-ea"/>
              <a:cs typeface="+mn-cs"/>
            </a:endParaRPr>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p>
            <a:pPr lvl="0" algn="r" eaLnBrk="1" hangingPunct="1">
              <a:buNone/>
            </a:pPr>
            <a:fld id="{9A0DB2DC-4C9A-4742-B13C-FB6460FD3503}" type="slidenum">
              <a:rPr lang="en-US" sz="1200" dirty="0"/>
            </a:fld>
            <a:endParaRPr lang="en-US" sz="1200" dirty="0"/>
          </a:p>
        </p:txBody>
      </p:sp>
    </p:spTree>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30722" name="Slide Image Placeholder 1"/>
          <p:cNvSpPr>
            <a:spLocks noGrp="1" noRot="1" noChangeAspect="1" noTextEdit="1"/>
          </p:cNvSpPr>
          <p:nvPr>
            <p:ph type="sldImg"/>
          </p:nvPr>
        </p:nvSpPr>
        <p:spPr>
          <a:ln>
            <a:solidFill>
              <a:srgbClr val="000000">
                <a:alpha val="100000"/>
              </a:srgbClr>
            </a:solidFill>
            <a:miter lim="800000"/>
          </a:ln>
        </p:spPr>
      </p:sp>
      <p:sp>
        <p:nvSpPr>
          <p:cNvPr id="30723" name="Notes Placeholder 2"/>
          <p:cNvSpPr>
            <a:spLocks noGrp="1"/>
          </p:cNvSpPr>
          <p:nvPr>
            <p:ph type="body" idx="1"/>
          </p:nvPr>
        </p:nvSpPr>
        <p:spPr>
          <a:noFill/>
          <a:ln>
            <a:noFill/>
          </a:ln>
        </p:spPr>
        <p:txBody>
          <a:bodyPr wrap="square" lIns="91440" tIns="45720" rIns="91440" bIns="45720" anchor="t" anchorCtr="0"/>
          <a:p>
            <a:pPr lvl="0" eaLnBrk="1" hangingPunct="1">
              <a:spcBef>
                <a:spcPct val="0"/>
              </a:spcBef>
            </a:pPr>
            <a:endParaRPr dirty="0"/>
          </a:p>
        </p:txBody>
      </p:sp>
      <p:sp>
        <p:nvSpPr>
          <p:cNvPr id="30724" name="Slide Number Placeholder 3"/>
          <p:cNvSpPr txBox="1">
            <a:spLocks noGrp="1"/>
          </p:cNvSpPr>
          <p:nvPr>
            <p:ph type="sldNum" sz="quarter"/>
          </p:nvPr>
        </p:nvSpPr>
        <p:spPr>
          <a:xfrm>
            <a:off x="3884613" y="8685213"/>
            <a:ext cx="2971800" cy="457200"/>
          </a:xfrm>
          <a:prstGeom prst="rect">
            <a:avLst/>
          </a:prstGeom>
          <a:noFill/>
          <a:ln w="9525">
            <a:noFill/>
          </a:ln>
        </p:spPr>
        <p:txBody>
          <a:bodyPr anchor="b" anchorCtr="0"/>
          <a:p>
            <a:pPr lvl="0" algn="r" eaLnBrk="1" hangingPunct="1"/>
            <a:fld id="{9A0DB2DC-4C9A-4742-B13C-FB6460FD3503}" type="slidenum">
              <a:rPr lang="en-US" sz="1200" dirty="0"/>
            </a:fld>
            <a:endParaRPr lang="en-US" sz="1200"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Title Slide">
    <p:bg bwMode="white">
      <p:bgRef idx="1003">
        <a:schemeClr val="bg1"/>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useBgFill="1">
        <p:nvSpPr>
          <p:cNvPr id="11" name="Rounded Rectangle 10"/>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 name="Rectangle 11"/>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Rectangle 12"/>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5" name="Rectangle 14"/>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6" name="Date Placeholder 27"/>
          <p:cNvSpPr>
            <a:spLocks noGrp="1"/>
          </p:cNvSpPr>
          <p:nvPr>
            <p:ph type="dt" sz="half" idx="2"/>
          </p:nvPr>
        </p:nvSpPr>
        <p:spPr>
          <a:xfrm>
            <a:off x="6172200" y="6191250"/>
            <a:ext cx="2476500" cy="476250"/>
          </a:xfrm>
          <a:prstGeom prst="rect">
            <a:avLst/>
          </a:prstGeom>
        </p:spPr>
        <p:txBody>
          <a:bodyPr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AFE7E6BA-3C67-42A8-8C3C-0E8E0FE08FEB}"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7" name="Footer Placeholder 16"/>
          <p:cNvSpPr>
            <a:spLocks noGrp="1"/>
          </p:cNvSpPr>
          <p:nvPr>
            <p:ph type="ftr" sz="quarter" idx="3"/>
          </p:nvPr>
        </p:nvSpPr>
        <p:spPr>
          <a:xfrm>
            <a:off x="914400" y="6172200"/>
            <a:ext cx="3962400" cy="457200"/>
          </a:xfrm>
          <a:prstGeom prst="rect">
            <a:avLst/>
          </a:prstGeom>
        </p:spPr>
        <p:txBody>
          <a:bodyPr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8" name="Slide Number Placeholder 28"/>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p>
            <a:pPr algn="ctr">
              <a:buNone/>
            </a:pPr>
            <a:fld id="{9A0DB2DC-4C9A-4742-B13C-FB6460FD3503}" type="slidenum">
              <a:rPr lang="en-US" dirty="0">
                <a:latin typeface="Franklin Gothic Book" pitchFamily="34" charset="0"/>
              </a:rPr>
            </a:fld>
            <a:endParaRPr lang="en-US" dirty="0">
              <a:latin typeface="Franklin Gothic Book"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4" name="Date Placeholder 3"/>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5" name="Footer Placeholder 4"/>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6" name="Slide Number Placeholder 5"/>
          <p:cNvSpPr>
            <a:spLocks noGrp="1"/>
          </p:cNvSpPr>
          <p:nvPr>
            <p:ph type="sldNum" sz="quarter" idx="12"/>
          </p:nvPr>
        </p:nvSpPr>
        <p:spPr/>
        <p:txBody>
          <a:bodyPr/>
          <a:p>
            <a:pPr lvl="0" eaLnBrk="1" hangingPunct="1">
              <a:buNone/>
            </a:pPr>
            <a:fld id="{9A0DB2DC-4C9A-4742-B13C-FB6460FD3503}" type="slidenum">
              <a:rPr lang="en-US" dirty="0"/>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763000" cy="6858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228600" y="914400"/>
            <a:ext cx="8763000" cy="5257800"/>
          </a:xfrm>
        </p:spPr>
        <p:txBody>
          <a:bodyPr vert="horz" wrap="square" lIns="91440" tIns="45720" rIns="91440" bIns="45720" numCol="1" anchor="t" anchorCtr="0" compatLnSpc="1">
            <a:normAutofit/>
          </a:bodyPr>
          <a:lstStyle/>
          <a:p>
            <a:pPr marL="273050" marR="0" lvl="0" indent="-273050" algn="l" defTabSz="914400" rtl="0" eaLnBrk="0" fontAlgn="base" latinLnBrk="0" hangingPunct="0">
              <a:lnSpc>
                <a:spcPct val="100000"/>
              </a:lnSpc>
              <a:spcBef>
                <a:spcPts val="575"/>
              </a:spcBef>
              <a:spcAft>
                <a:spcPct val="0"/>
              </a:spcAft>
              <a:buClr>
                <a:schemeClr val="accent1"/>
              </a:buClr>
              <a:buSzPct val="85000"/>
              <a:buFont typeface="Wingdings 2" pitchFamily="18" charset="2"/>
              <a:buChar char=""/>
              <a:defRPr/>
            </a:pPr>
            <a:endParaRPr kumimoji="0" lang="en-US" sz="2600" b="0" i="0" u="none" strike="noStrike" kern="1200" cap="none" spc="0" normalizeH="0" baseline="0" noProof="0" smtClean="0">
              <a:ln>
                <a:noFill/>
              </a:ln>
              <a:solidFill>
                <a:schemeClr val="tx1"/>
              </a:solidFill>
              <a:effectLst/>
              <a:uLnTx/>
              <a:uFillTx/>
              <a:latin typeface="+mn-lt"/>
              <a:ea typeface="+mn-ea"/>
              <a:cs typeface="+mn-cs"/>
            </a:endParaRPr>
          </a:p>
        </p:txBody>
      </p:sp>
      <p:sp>
        <p:nvSpPr>
          <p:cNvPr id="10" name="Rectangle 31"/>
          <p:cNvSpPr>
            <a:spLocks noGrp="1" noChangeArrowheads="1"/>
          </p:cNvSpPr>
          <p:nvPr>
            <p:ph type="dt" sz="half" idx="2"/>
          </p:nvPr>
        </p:nvSpPr>
        <p:spPr>
          <a:xfrm>
            <a:off x="6172200" y="6191250"/>
            <a:ext cx="2476500" cy="476250"/>
          </a:xfrm>
          <a:prstGeom prst="rect">
            <a:avLst/>
          </a:prstGeom>
        </p:spPr>
        <p:txBody>
          <a:bodyPr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1" name="Rectangle 32"/>
          <p:cNvSpPr>
            <a:spLocks noGrp="1" noChangeArrowheads="1"/>
          </p:cNvSpPr>
          <p:nvPr>
            <p:ph type="ftr" sz="quarter" idx="3"/>
          </p:nvPr>
        </p:nvSpPr>
        <p:spPr>
          <a:xfrm>
            <a:off x="914400" y="6172200"/>
            <a:ext cx="3962400" cy="457200"/>
          </a:xfrm>
          <a:prstGeom prst="rect">
            <a:avLst/>
          </a:prstGeom>
        </p:spPr>
        <p:txBody>
          <a:bodyPr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2" name="Rectangle 33"/>
          <p:cNvSpPr>
            <a:spLocks noGrp="1" noChangeArrowheads="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p>
            <a:pPr algn="ctr">
              <a:buNone/>
            </a:pPr>
            <a:fld id="{9A0DB2DC-4C9A-4742-B13C-FB6460FD3503}" type="slidenum">
              <a:rPr lang="en-US" dirty="0">
                <a:latin typeface="Franklin Gothic Book" pitchFamily="34" charset="0"/>
              </a:rPr>
            </a:fld>
            <a:endParaRPr lang="en-US" dirty="0">
              <a:latin typeface="Franklin Gothic Book" pitchFamily="34" charset="0"/>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Section Header">
    <p:bg bwMode="white">
      <p:bgRef idx="1003">
        <a:schemeClr val="bg1"/>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useBgFill="1">
        <p:nvSpPr>
          <p:cNvPr id="11" name="Rounded Rectangle 10"/>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 name="Rectangle 11"/>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3" name="Rectangle 12"/>
          <p:cNvSpPr/>
          <p:nvPr/>
        </p:nvSpPr>
        <p:spPr>
          <a:xfrm>
            <a:off x="69850" y="2341563"/>
            <a:ext cx="9013825" cy="46038"/>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5" name="Rectangle 14"/>
          <p:cNvSpPr/>
          <p:nvPr/>
        </p:nvSpPr>
        <p:spPr>
          <a:xfrm>
            <a:off x="68263" y="2468563"/>
            <a:ext cx="9015413" cy="46038"/>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endParaRPr lang="en-US" smtClean="0"/>
          </a:p>
        </p:txBody>
      </p:sp>
      <p:sp>
        <p:nvSpPr>
          <p:cNvPr id="16" name="Date Placeholder 3"/>
          <p:cNvSpPr>
            <a:spLocks noGrp="1"/>
          </p:cNvSpPr>
          <p:nvPr>
            <p:ph type="dt" sz="half" idx="2"/>
          </p:nvPr>
        </p:nvSpPr>
        <p:spPr>
          <a:xfrm>
            <a:off x="6172200" y="6191250"/>
            <a:ext cx="2476500" cy="476250"/>
          </a:xfrm>
          <a:prstGeom prst="rect">
            <a:avLst/>
          </a:prstGeom>
        </p:spPr>
        <p:txBody>
          <a:bodyPr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1A37F12B-0EB3-48A8-AEA4-5AC2F3C49585}"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7" name="Footer Placeholder 4"/>
          <p:cNvSpPr>
            <a:spLocks noGrp="1"/>
          </p:cNvSpPr>
          <p:nvPr>
            <p:ph type="ftr" sz="quarter" idx="3"/>
          </p:nvPr>
        </p:nvSpPr>
        <p:spPr>
          <a:xfrm>
            <a:off x="800100" y="6172200"/>
            <a:ext cx="4000500" cy="457200"/>
          </a:xfrm>
          <a:prstGeom prst="rect">
            <a:avLst/>
          </a:prstGeom>
        </p:spPr>
        <p:txBody>
          <a:bodyPr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8" name="Slide Number Placeholder 5"/>
          <p:cNvSpPr>
            <a:spLocks noGrp="1"/>
          </p:cNvSpPr>
          <p:nvPr>
            <p:ph type="sldNum" sz="quarter" idx="4"/>
          </p:nvPr>
        </p:nvSpPr>
        <p:spPr>
          <a:xfrm>
            <a:off x="146050" y="6208713"/>
            <a:ext cx="457200" cy="457200"/>
          </a:xfrm>
          <a:prstGeom prst="ellipse">
            <a:avLst/>
          </a:prstGeom>
          <a:solidFill>
            <a:schemeClr val="accent1"/>
          </a:solidFill>
        </p:spPr>
        <p:txBody>
          <a:bodyPr wrap="none" lIns="0" tIns="0" rIns="0" bIns="0" anchor="ctr" anchorCtr="1">
            <a:noAutofit/>
          </a:bodyPr>
          <a:p>
            <a:pPr algn="ctr">
              <a:buNone/>
            </a:pPr>
            <a:fld id="{9A0DB2DC-4C9A-4742-B13C-FB6460FD3503}" type="slidenum">
              <a:rPr lang="en-US" dirty="0">
                <a:latin typeface="Franklin Gothic Book" pitchFamily="34" charset="0"/>
              </a:rPr>
            </a:fld>
            <a:endParaRPr lang="en-US" dirty="0">
              <a:latin typeface="Franklin Gothic Book" pitchFamily="34" charset="0"/>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3" name="Date Placeholder 2"/>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endParaRPr lang="en-US" smtClean="0"/>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endParaRPr lang="en-US" smtClean="0"/>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5" name="Date Placeholder 4"/>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6" name="Footer Placeholder 5"/>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7" name="Slide Number Placeholder 6"/>
          <p:cNvSpPr>
            <a:spLocks noGrp="1"/>
          </p:cNvSpPr>
          <p:nvPr>
            <p:ph type="sldNum" sz="quarter" idx="12"/>
          </p:nvPr>
        </p:nvSpPr>
        <p:spPr/>
        <p:txBody>
          <a:bodyPr/>
          <a:p>
            <a:pPr lvl="0" eaLnBrk="1" hangingPunct="1">
              <a:buNone/>
            </a:pPr>
            <a:fld id="{9A0DB2DC-4C9A-4742-B13C-FB6460FD3503}" type="slidenum">
              <a:rPr lang="en-US" dirty="0"/>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4" name="Footer Placeholder 3"/>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5" name="Slide Number Placeholder 4"/>
          <p:cNvSpPr>
            <a:spLocks noGrp="1"/>
          </p:cNvSpPr>
          <p:nvPr>
            <p:ph type="sldNum" sz="quarter" idx="12"/>
          </p:nvPr>
        </p:nvSpPr>
        <p:spPr/>
        <p:txBody>
          <a:bodyPr/>
          <a:p>
            <a:pPr lvl="0" eaLnBrk="1" hangingPunct="1">
              <a:buNone/>
            </a:pPr>
            <a:fld id="{9A0DB2DC-4C9A-4742-B13C-FB6460FD3503}" type="slidenum">
              <a:rPr lang="en-US" dirty="0"/>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3" name="Footer Placeholder 2"/>
          <p:cNvSpPr>
            <a:spLocks noGrp="1"/>
          </p:cNvSpPr>
          <p:nvPr>
            <p:ph type="ftr" sz="quarter" idx="11"/>
          </p:nvPr>
        </p:nvSpPr>
        <p:spPr/>
        <p:txBody>
          <a:bodyPr/>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4" name="Slide Number Placeholder 3"/>
          <p:cNvSpPr>
            <a:spLocks noGrp="1"/>
          </p:cNvSpPr>
          <p:nvPr>
            <p:ph type="sldNum" sz="quarter" idx="12"/>
          </p:nvPr>
        </p:nvSpPr>
        <p:spPr/>
        <p:txBody>
          <a:bodyPr/>
          <a:p>
            <a:pPr lvl="0" eaLnBrk="1" hangingPunct="1">
              <a:buNone/>
            </a:pPr>
            <a:fld id="{9A0DB2DC-4C9A-4742-B13C-FB6460FD3503}" type="slidenum">
              <a:rPr lang="en-US" dirty="0"/>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useBgFill="1">
        <p:nvSpPr>
          <p:cNvPr id="4" name="Rounded Rectangle 10"/>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endParaRPr lang="en-US" smtClean="0"/>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12" name="Date Placeholder 4"/>
          <p:cNvSpPr>
            <a:spLocks noGrp="1"/>
          </p:cNvSpPr>
          <p:nvPr>
            <p:ph type="dt" sz="half" idx="12"/>
          </p:nvPr>
        </p:nvSpPr>
        <p:spPr>
          <a:xfrm>
            <a:off x="6172200" y="6191250"/>
            <a:ext cx="2476500" cy="476250"/>
          </a:xfrm>
          <a:prstGeom prst="rect">
            <a:avLst/>
          </a:prstGeom>
        </p:spPr>
        <p:txBody>
          <a:bodyPr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CF27F104-1F68-496F-AEF8-4F518D273F2F}"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3" name="Footer Placeholder 5"/>
          <p:cNvSpPr>
            <a:spLocks noGrp="1"/>
          </p:cNvSpPr>
          <p:nvPr>
            <p:ph type="ftr" sz="quarter" idx="3"/>
          </p:nvPr>
        </p:nvSpPr>
        <p:spPr>
          <a:xfrm>
            <a:off x="914400" y="6172200"/>
            <a:ext cx="3962400" cy="457200"/>
          </a:xfrm>
          <a:prstGeom prst="rect">
            <a:avLst/>
          </a:prstGeom>
        </p:spPr>
        <p:txBody>
          <a:bodyPr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5" name="Slide Number Placeholder 6"/>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p>
            <a:pPr algn="ctr">
              <a:buNone/>
            </a:pPr>
            <a:fld id="{9A0DB2DC-4C9A-4742-B13C-FB6460FD3503}" type="slidenum">
              <a:rPr lang="en-US" dirty="0">
                <a:latin typeface="Franklin Gothic Book" pitchFamily="34" charset="0"/>
              </a:rPr>
            </a:fld>
            <a:endParaRPr lang="en-US" dirty="0">
              <a:latin typeface="Franklin Gothic Book" pitchFamily="34" charset="0"/>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 name="Rectangle 9"/>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1" name="Rectangle 10"/>
          <p:cNvSpPr/>
          <p:nvPr/>
        </p:nvSpPr>
        <p:spPr>
          <a:xfrm>
            <a:off x="68263" y="4649788"/>
            <a:ext cx="9007475" cy="46038"/>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12" name="Rectangle 11"/>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endParaRPr lang="en-US" smtClean="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vert="horz" wrap="square" lIns="91440" tIns="45720" rIns="91440" bIns="45720" numCol="1" anchor="t" anchorCtr="0" compatLnSpc="1">
            <a:normAutofit/>
          </a:bodyPr>
          <a:lstStyle>
            <a:lvl1pPr marL="0" indent="0">
              <a:buNone/>
              <a:defRPr sz="3200"/>
            </a:lvl1pPr>
          </a:lstStyle>
          <a:p>
            <a:pPr marL="0" marR="0" lvl="0" indent="0" algn="l" defTabSz="914400" rtl="0" eaLnBrk="0" fontAlgn="base" latinLnBrk="0" hangingPunct="0">
              <a:lnSpc>
                <a:spcPct val="100000"/>
              </a:lnSpc>
              <a:spcBef>
                <a:spcPts val="575"/>
              </a:spcBef>
              <a:spcAft>
                <a:spcPct val="0"/>
              </a:spcAft>
              <a:buClr>
                <a:schemeClr val="accent1"/>
              </a:buClr>
              <a:buSzPct val="85000"/>
              <a:buFont typeface="Wingdings 2" pitchFamily="18" charset="2"/>
              <a:buNone/>
              <a:defRPr/>
            </a:pPr>
            <a:r>
              <a:rPr kumimoji="0" lang="en-US" sz="3200" b="0" i="0" u="none" strike="noStrike" kern="1200" cap="none" spc="0" normalizeH="0" baseline="0" noProof="0" smtClean="0">
                <a:ln>
                  <a:noFill/>
                </a:ln>
                <a:solidFill>
                  <a:schemeClr val="tx1"/>
                </a:solidFill>
                <a:effectLst/>
                <a:uLnTx/>
                <a:uFillTx/>
                <a:latin typeface="+mn-lt"/>
                <a:ea typeface="+mn-ea"/>
                <a:cs typeface="+mn-cs"/>
              </a:rPr>
              <a:t>Click icon to add picture</a:t>
            </a:r>
            <a:endParaRPr kumimoji="0" lang="en-US" sz="3200" b="0" i="0" u="none" strike="noStrike" kern="1200" cap="none" spc="0" normalizeH="0" baseline="0" noProof="0" dirty="0">
              <a:ln>
                <a:noFill/>
              </a:ln>
              <a:solidFill>
                <a:schemeClr val="tx1"/>
              </a:solidFill>
              <a:effectLst/>
              <a:uLnTx/>
              <a:uFillTx/>
              <a:latin typeface="+mn-lt"/>
              <a:ea typeface="+mn-ea"/>
              <a:cs typeface="+mn-cs"/>
            </a:endParaRPr>
          </a:p>
        </p:txBody>
      </p:sp>
      <p:sp>
        <p:nvSpPr>
          <p:cNvPr id="13" name="Date Placeholder 4"/>
          <p:cNvSpPr>
            <a:spLocks noGrp="1"/>
          </p:cNvSpPr>
          <p:nvPr>
            <p:ph type="dt" sz="half" idx="12"/>
          </p:nvPr>
        </p:nvSpPr>
        <p:spPr>
          <a:xfrm>
            <a:off x="6172200" y="6191250"/>
            <a:ext cx="2476500" cy="476250"/>
          </a:xfrm>
          <a:prstGeom prst="rect">
            <a:avLst/>
          </a:prstGeom>
        </p:spPr>
        <p:txBody>
          <a:bodyPr anchor="ctr" anchorCtr="0"/>
          <a:lstStyle>
            <a:lvl1pPr>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F23FD7A9-D1B8-4455-BCBE-6DFE76F9CD8D}"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5" name="Footer Placeholder 5"/>
          <p:cNvSpPr>
            <a:spLocks noGrp="1"/>
          </p:cNvSpPr>
          <p:nvPr>
            <p:ph type="ftr" sz="quarter" idx="3"/>
          </p:nvPr>
        </p:nvSpPr>
        <p:spPr>
          <a:xfrm>
            <a:off x="914400" y="6172200"/>
            <a:ext cx="3886200" cy="457200"/>
          </a:xfrm>
          <a:prstGeom prst="rect">
            <a:avLst/>
          </a:prstGeom>
        </p:spPr>
        <p:txBody>
          <a:bodyPr anchor="ctr" anchorCtr="0"/>
          <a:lstStyle>
            <a:lvl1pPr>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16" name="Slide Number Placeholder 6"/>
          <p:cNvSpPr>
            <a:spLocks noGrp="1"/>
          </p:cNvSpPr>
          <p:nvPr>
            <p:ph type="sldNum" sz="quarter" idx="4"/>
          </p:nvPr>
        </p:nvSpPr>
        <p:spPr>
          <a:xfrm>
            <a:off x="146050" y="6208713"/>
            <a:ext cx="457200" cy="457200"/>
          </a:xfrm>
          <a:prstGeom prst="ellipse">
            <a:avLst/>
          </a:prstGeom>
          <a:solidFill>
            <a:schemeClr val="accent1"/>
          </a:solidFill>
        </p:spPr>
        <p:txBody>
          <a:bodyPr wrap="none" lIns="0" tIns="0" rIns="0" bIns="0" anchor="ctr" anchorCtr="1">
            <a:noAutofit/>
          </a:bodyPr>
          <a:p>
            <a:pPr algn="ctr">
              <a:buNone/>
            </a:pPr>
            <a:fld id="{9A0DB2DC-4C9A-4742-B13C-FB6460FD3503}" type="slidenum">
              <a:rPr lang="en-US" dirty="0">
                <a:latin typeface="Franklin Gothic Book" pitchFamily="34" charset="0"/>
              </a:rPr>
            </a:fld>
            <a:endParaRPr lang="en-US" dirty="0">
              <a:latin typeface="Franklin Gothic Book" pitchFamily="34" charset="0"/>
            </a:endParaRPr>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bwMode="white">
      <p:bgRef idx="1001">
        <a:schemeClr val="bg1"/>
      </p:bgRef>
    </p:bg>
    <p:spTree>
      <p:nvGrpSpPr>
        <p:cNvPr id="1" name=""/>
        <p:cNvGrpSpPr/>
        <p:nvPr/>
      </p:nvGrpSpPr>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marL="0" marR="0" lvl="0" indent="0" algn="ctr" defTabSz="914400" rtl="0" eaLnBrk="1" fontAlgn="auto" latinLnBrk="0" hangingPunct="1">
              <a:lnSpc>
                <a:spcPct val="100000"/>
              </a:lnSpc>
              <a:spcBef>
                <a:spcPts val="0"/>
              </a:spcBef>
              <a:spcAft>
                <a:spcPts val="0"/>
              </a:spcAft>
              <a:buClrTx/>
              <a:buSzTx/>
              <a:buFontTx/>
              <a:buNone/>
              <a:defRPr/>
            </a:pPr>
            <a:endParaRPr kumimoji="0" lang="en-US" sz="1800" b="0" i="0" u="none" strike="noStrike" kern="1200" cap="none" spc="0" normalizeH="0" baseline="0" noProof="0">
              <a:ln>
                <a:noFill/>
              </a:ln>
              <a:solidFill>
                <a:schemeClr val="lt1"/>
              </a:solidFill>
              <a:effectLst/>
              <a:uLnTx/>
              <a:uFillTx/>
              <a:latin typeface="+mn-lt"/>
              <a:ea typeface="+mn-ea"/>
              <a:cs typeface="+mn-cs"/>
            </a:endParaRPr>
          </a:p>
        </p:txBody>
      </p:sp>
      <p:sp>
        <p:nvSpPr>
          <p:cNvPr id="7172" name="Title Placeholder 21"/>
          <p:cNvSpPr>
            <a:spLocks noGrp="1"/>
          </p:cNvSpPr>
          <p:nvPr>
            <p:ph type="title"/>
          </p:nvPr>
        </p:nvSpPr>
        <p:spPr>
          <a:xfrm>
            <a:off x="914400" y="274638"/>
            <a:ext cx="7772400" cy="1143000"/>
          </a:xfrm>
          <a:prstGeom prst="rect">
            <a:avLst/>
          </a:prstGeom>
          <a:noFill/>
          <a:ln w="9525">
            <a:noFill/>
          </a:ln>
        </p:spPr>
        <p:txBody>
          <a:bodyPr bIns="91440" anchor="b" anchorCtr="0"/>
          <a:p>
            <a:pPr lvl="0"/>
            <a:r>
              <a:rPr dirty="0"/>
              <a:t>Click to edit Master title style</a:t>
            </a:r>
            <a:endParaRPr dirty="0"/>
          </a:p>
        </p:txBody>
      </p:sp>
      <p:sp>
        <p:nvSpPr>
          <p:cNvPr id="7173" name="Text Placeholder 12"/>
          <p:cNvSpPr>
            <a:spLocks noGrp="1"/>
          </p:cNvSpPr>
          <p:nvPr>
            <p:ph type="body" idx="1"/>
          </p:nvPr>
        </p:nvSpPr>
        <p:spPr>
          <a:xfrm>
            <a:off x="914400" y="1447800"/>
            <a:ext cx="7772400" cy="4572000"/>
          </a:xfrm>
          <a:prstGeom prst="rect">
            <a:avLst/>
          </a:prstGeom>
          <a:noFill/>
          <a:ln w="9525">
            <a:noFill/>
          </a:ln>
        </p:spPr>
        <p:txBody>
          <a:bodyPr/>
          <a:p>
            <a:pPr lvl="0"/>
            <a:r>
              <a:rPr dirty="0"/>
              <a:t>Click to edit Master text styles</a:t>
            </a:r>
            <a:endParaRPr dirty="0"/>
          </a:p>
          <a:p>
            <a:pPr lvl="1"/>
            <a:r>
              <a:rPr dirty="0"/>
              <a:t>Second level</a:t>
            </a:r>
            <a:endParaRPr dirty="0"/>
          </a:p>
          <a:p>
            <a:pPr lvl="2"/>
            <a:r>
              <a:rPr dirty="0"/>
              <a:t>Third level</a:t>
            </a:r>
            <a:endParaRPr dirty="0"/>
          </a:p>
          <a:p>
            <a:pPr lvl="3"/>
            <a:r>
              <a:rPr dirty="0"/>
              <a:t>Fourth level</a:t>
            </a:r>
            <a:endParaRPr dirty="0"/>
          </a:p>
          <a:p>
            <a:pPr lvl="4"/>
            <a:r>
              <a:rPr dirty="0"/>
              <a:t>Fifth level</a:t>
            </a:r>
            <a:endParaRPr dirty="0"/>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defRPr>
            </a:lvl1pPr>
          </a:lstStyle>
          <a:p>
            <a:pPr marL="0" marR="0" lvl="0" indent="0" algn="r" defTabSz="914400" rtl="0" eaLnBrk="1" fontAlgn="auto" latinLnBrk="0" hangingPunct="1">
              <a:lnSpc>
                <a:spcPct val="100000"/>
              </a:lnSpc>
              <a:spcBef>
                <a:spcPts val="0"/>
              </a:spcBef>
              <a:spcAft>
                <a:spcPts val="0"/>
              </a:spcAft>
              <a:buClrTx/>
              <a:buSzTx/>
              <a:buFontTx/>
              <a:buNone/>
              <a:defRPr/>
            </a:pPr>
            <a:fld id="{8ABF2E83-08F6-481E-9BBF-1976FFE4E823}" type="datetimeFigureOut">
              <a:rPr kumimoji="0" lang="en-US" sz="1400" b="0" i="0" u="none" strike="noStrike" kern="1200" cap="none" spc="0" normalizeH="0" baseline="0" noProof="0">
                <a:ln>
                  <a:noFill/>
                </a:ln>
                <a:solidFill>
                  <a:schemeClr val="tx2"/>
                </a:solidFill>
                <a:effectLst/>
                <a:uLnTx/>
                <a:uFillTx/>
                <a:latin typeface="+mn-lt"/>
                <a:ea typeface="+mn-ea"/>
                <a:cs typeface="+mn-cs"/>
              </a:rPr>
            </a:fld>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defRPr>
            </a:lvl1pPr>
          </a:lstStyle>
          <a:p>
            <a:pPr marL="0" marR="0" lvl="0" indent="0" algn="l" defTabSz="914400" rtl="0" eaLnBrk="1" fontAlgn="auto" latinLnBrk="0" hangingPunct="1">
              <a:lnSpc>
                <a:spcPct val="100000"/>
              </a:lnSpc>
              <a:spcBef>
                <a:spcPts val="0"/>
              </a:spcBef>
              <a:spcAft>
                <a:spcPts val="0"/>
              </a:spcAft>
              <a:buClrTx/>
              <a:buSzTx/>
              <a:buFontTx/>
              <a:buNone/>
              <a:defRPr/>
            </a:pPr>
            <a:endParaRPr kumimoji="0" lang="en-US" sz="1400" b="0" i="0" u="none" strike="noStrike" kern="1200" cap="none" spc="0" normalizeH="0" baseline="0" noProof="0">
              <a:ln>
                <a:noFill/>
              </a:ln>
              <a:solidFill>
                <a:schemeClr val="tx2"/>
              </a:solidFill>
              <a:effectLst/>
              <a:uLnTx/>
              <a:uFillTx/>
              <a:latin typeface="+mn-lt"/>
              <a:ea typeface="+mn-ea"/>
              <a:cs typeface="+mn-cs"/>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a:defRPr sz="1400">
                <a:solidFill>
                  <a:srgbClr val="FFFFFF"/>
                </a:solidFill>
                <a:latin typeface="Franklin Gothic Book" pitchFamily="34" charset="0"/>
              </a:defRPr>
            </a:lvl1pPr>
          </a:lstStyle>
          <a:p>
            <a:pPr lvl="0" eaLnBrk="1" hangingPunct="1">
              <a:buNone/>
            </a:pPr>
            <a:fld id="{9A0DB2DC-4C9A-4742-B13C-FB6460FD3503}" type="slidenum">
              <a:rPr lang="en-US" dirty="0"/>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dt="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8005"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7280"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7.xml"/><Relationship Id="rId2" Type="http://schemas.openxmlformats.org/officeDocument/2006/relationships/image" Target="../media/image2.wmf"/><Relationship Id="rId1" Type="http://schemas.openxmlformats.org/officeDocument/2006/relationships/oleObject" Target="../embeddings/oleObject1.bin"/></Relationships>
</file>

<file path=ppt/slides/_rels/slide7.xml.rels><?xml version="1.0" encoding="UTF-8" standalone="yes"?>
<Relationships xmlns="http://schemas.openxmlformats.org/package/2006/relationships"><Relationship Id="rId4" Type="http://schemas.openxmlformats.org/officeDocument/2006/relationships/vmlDrawing" Target="../drawings/vmlDrawing2.vml"/><Relationship Id="rId3" Type="http://schemas.openxmlformats.org/officeDocument/2006/relationships/slideLayout" Target="../slideLayouts/slideLayout7.xml"/><Relationship Id="rId2" Type="http://schemas.openxmlformats.org/officeDocument/2006/relationships/image" Target="../media/image3.wmf"/><Relationship Id="rId1" Type="http://schemas.openxmlformats.org/officeDocument/2006/relationships/oleObject" Target="../embeddings/oleObject2.bin"/></Relationships>
</file>

<file path=ppt/slides/_rels/slide8.xml.rels><?xml version="1.0" encoding="UTF-8" standalone="yes"?>
<Relationships xmlns="http://schemas.openxmlformats.org/package/2006/relationships"><Relationship Id="rId8" Type="http://schemas.openxmlformats.org/officeDocument/2006/relationships/notesSlide" Target="../notesSlides/notesSlide1.xml"/><Relationship Id="rId7" Type="http://schemas.openxmlformats.org/officeDocument/2006/relationships/vmlDrawing" Target="../drawings/vmlDrawing3.vml"/><Relationship Id="rId6" Type="http://schemas.openxmlformats.org/officeDocument/2006/relationships/slideLayout" Target="../slideLayouts/slideLayout7.xml"/><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oleObject" Target="../embeddings/oleObject4.bin"/><Relationship Id="rId2" Type="http://schemas.openxmlformats.org/officeDocument/2006/relationships/image" Target="../media/image4.wmf"/><Relationship Id="rId1"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3314" name="Subtitle 2"/>
          <p:cNvSpPr>
            <a:spLocks noGrp="1"/>
          </p:cNvSpPr>
          <p:nvPr>
            <p:ph type="subTitle" idx="1"/>
          </p:nvPr>
        </p:nvSpPr>
        <p:spPr/>
        <p:txBody>
          <a:bodyPr vert="horz" wrap="square" lIns="91440" tIns="45720" rIns="91440" bIns="45720" anchor="t" anchorCtr="0"/>
          <a:p>
            <a:pPr eaLnBrk="1" hangingPunct="1">
              <a:buSzPct val="85000"/>
            </a:pPr>
            <a:r>
              <a:rPr lang="en-US" kern="1200" dirty="0">
                <a:latin typeface="+mn-lt"/>
                <a:ea typeface="+mn-ea"/>
                <a:cs typeface="+mn-cs"/>
              </a:rPr>
              <a:t>Miloni Ganatra</a:t>
            </a:r>
            <a:endParaRPr lang="en-US" kern="1200" dirty="0">
              <a:latin typeface="+mn-lt"/>
              <a:ea typeface="+mn-ea"/>
              <a:cs typeface="+mn-cs"/>
            </a:endParaRPr>
          </a:p>
        </p:txBody>
      </p:sp>
      <p:sp>
        <p:nvSpPr>
          <p:cNvPr id="2" name="Title 1"/>
          <p:cNvSpPr>
            <a:spLocks noGrp="1"/>
          </p:cNvSpPr>
          <p:nvPr>
            <p:ph type="ctrTitle"/>
          </p:nvPr>
        </p:nvSpPr>
        <p:spPr>
          <a:xfrm>
            <a:off x="457200" y="1506538"/>
            <a:ext cx="8229600" cy="1470025"/>
          </a:xfrm>
        </p:spPr>
        <p:txBody>
          <a:bodyPr vert="horz" wrap="square" lIns="91440" tIns="45720" rIns="91440" bIns="91440" numCol="1" anchor="ctr" anchorCtr="0" compatLnSpc="1">
            <a:normAutofit fontScale="90000"/>
          </a:bodyPr>
          <a:lstStyle/>
          <a:p>
            <a:pPr marL="0" marR="0" lvl="0" indent="0" algn="ctr" defTabSz="914400" rtl="0" eaLnBrk="1" fontAlgn="auto" latinLnBrk="0" hangingPunct="1">
              <a:lnSpc>
                <a:spcPct val="100000"/>
              </a:lnSpc>
              <a:spcBef>
                <a:spcPct val="0"/>
              </a:spcBef>
              <a:spcAft>
                <a:spcPts val="0"/>
              </a:spcAft>
              <a:buClrTx/>
              <a:buSzTx/>
              <a:buFontTx/>
              <a:buNone/>
              <a:defRPr/>
            </a:pPr>
            <a:r>
              <a:rPr kumimoji="0" lang="en-US" altLang="en-US" sz="6600" b="1" i="1" u="none" strike="noStrike" kern="1200" cap="none" spc="0" normalizeH="0" baseline="0" noProof="0" smtClean="0">
                <a:ln>
                  <a:noFill/>
                </a:ln>
                <a:solidFill>
                  <a:srgbClr val="FFFFFF"/>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rPr>
              <a:t>Digital Electronics Components</a:t>
            </a:r>
            <a:endParaRPr kumimoji="0" lang="en-US" altLang="en-US" sz="6600" b="1" i="1" u="none" strike="noStrike" kern="1200" cap="none" spc="0" normalizeH="0" baseline="0" noProof="0" smtClean="0">
              <a:ln>
                <a:noFill/>
              </a:ln>
              <a:solidFill>
                <a:srgbClr val="FFFFFF"/>
              </a:solidFill>
              <a:effectLst>
                <a:outerShdw blurRad="38100" dist="38100" dir="2700000" algn="tl">
                  <a:srgbClr val="000000">
                    <a:alpha val="43137"/>
                  </a:srgbClr>
                </a:outerShdw>
              </a:effectLst>
              <a:uLnTx/>
              <a:uFillTx/>
              <a:latin typeface="Times New Roman" pitchFamily="18" charset="0"/>
              <a:ea typeface="+mj-ea"/>
              <a:cs typeface="Times New Roman" pitchFamily="18" charset="0"/>
            </a:endParaRP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8" name="Title 1"/>
          <p:cNvSpPr>
            <a:spLocks noGrp="1"/>
          </p:cNvSpPr>
          <p:nvPr>
            <p:ph type="title"/>
          </p:nvPr>
        </p:nvSpPr>
        <p:spPr/>
        <p:txBody>
          <a:bodyPr vert="horz" wrap="square" lIns="91440" tIns="45720" rIns="91440" bIns="91440" anchor="b" anchorCtr="0"/>
          <a:p>
            <a:pPr algn="ctr" eaLnBrk="1" hangingPunct="1"/>
            <a:r>
              <a:rPr b="1" i="1" dirty="0">
                <a:solidFill>
                  <a:srgbClr val="C00000"/>
                </a:solidFill>
                <a:latin typeface="Times New Roman" pitchFamily="18" charset="0"/>
                <a:cs typeface="Times New Roman" pitchFamily="18" charset="0"/>
              </a:rPr>
              <a:t>Logic Gates</a:t>
            </a:r>
            <a:endParaRPr b="1" i="1" dirty="0">
              <a:solidFill>
                <a:srgbClr val="C00000"/>
              </a:solidFill>
              <a:latin typeface="Times New Roman" pitchFamily="18" charset="0"/>
              <a:ea typeface="Times New Roman" pitchFamily="18" charset="0"/>
            </a:endParaRPr>
          </a:p>
        </p:txBody>
      </p:sp>
      <p:sp>
        <p:nvSpPr>
          <p:cNvPr id="14339" name="Content Placeholder 2"/>
          <p:cNvSpPr>
            <a:spLocks noGrp="1"/>
          </p:cNvSpPr>
          <p:nvPr>
            <p:ph sz="quarter" idx="1"/>
          </p:nvPr>
        </p:nvSpPr>
        <p:spPr/>
        <p:txBody>
          <a:bodyPr vert="horz" wrap="square" lIns="91440" tIns="45720" rIns="91440" bIns="45720" anchor="t" anchorCtr="0"/>
          <a:p>
            <a:pPr marL="514350" indent="-514350" eaLnBrk="1" hangingPunct="1"/>
            <a:r>
              <a:rPr dirty="0">
                <a:latin typeface="Times New Roman" pitchFamily="18" charset="0"/>
                <a:cs typeface="Times New Roman" pitchFamily="18" charset="0"/>
              </a:rPr>
              <a:t>Fundamental building block of digital System.</a:t>
            </a:r>
            <a:endParaRPr dirty="0">
              <a:latin typeface="Times New Roman" pitchFamily="18" charset="0"/>
              <a:cs typeface="Times New Roman" pitchFamily="18" charset="0"/>
            </a:endParaRPr>
          </a:p>
          <a:p>
            <a:pPr marL="514350" indent="-514350" eaLnBrk="1" hangingPunct="1"/>
            <a:r>
              <a:rPr dirty="0">
                <a:latin typeface="Times New Roman" pitchFamily="18" charset="0"/>
                <a:cs typeface="Times New Roman" pitchFamily="18" charset="0"/>
              </a:rPr>
              <a:t>To Make decisions</a:t>
            </a:r>
            <a:endParaRPr dirty="0">
              <a:latin typeface="Times New Roman" pitchFamily="18" charset="0"/>
              <a:cs typeface="Times New Roman" pitchFamily="18" charset="0"/>
            </a:endParaRPr>
          </a:p>
          <a:p>
            <a:pPr marL="514350" indent="-514350" eaLnBrk="1" hangingPunct="1"/>
            <a:r>
              <a:rPr dirty="0">
                <a:latin typeface="Times New Roman" pitchFamily="18" charset="0"/>
                <a:cs typeface="Times New Roman" pitchFamily="18" charset="0"/>
              </a:rPr>
              <a:t>It produces one output level when combination of input levels are present &amp; different output level when other combination of input levels are present.</a:t>
            </a:r>
            <a:endParaRPr dirty="0">
              <a:latin typeface="Times New Roman" pitchFamily="18" charset="0"/>
              <a:cs typeface="Times New Roman" pitchFamily="18" charset="0"/>
            </a:endParaRPr>
          </a:p>
          <a:p>
            <a:pPr marL="514350" indent="-514350" eaLnBrk="1" hangingPunct="1"/>
            <a:r>
              <a:rPr dirty="0">
                <a:latin typeface="Times New Roman" pitchFamily="18" charset="0"/>
                <a:cs typeface="Times New Roman" pitchFamily="18" charset="0"/>
              </a:rPr>
              <a:t>O/P is dependent only state of the input at that instant</a:t>
            </a:r>
            <a:endParaRPr dirty="0">
              <a:latin typeface="Times New Roman" pitchFamily="18" charset="0"/>
              <a:cs typeface="Times New Roman" pitchFamily="18" charset="0"/>
            </a:endParaRPr>
          </a:p>
          <a:p>
            <a:pPr marL="514350" indent="-514350" eaLnBrk="1" hangingPunct="1"/>
            <a:r>
              <a:rPr dirty="0">
                <a:latin typeface="Times New Roman" pitchFamily="18" charset="0"/>
                <a:cs typeface="Times New Roman" pitchFamily="18" charset="0"/>
              </a:rPr>
              <a:t>Three basic gates –AND ,OR ,NOT</a:t>
            </a:r>
            <a:endParaRPr dirty="0">
              <a:latin typeface="Times New Roman" pitchFamily="18" charset="0"/>
              <a:ea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347"/>
          <p:cNvGrpSpPr/>
          <p:nvPr/>
        </p:nvGrpSpPr>
        <p:grpSpPr>
          <a:xfrm>
            <a:off x="1752600" y="3352800"/>
            <a:ext cx="5486400" cy="1524000"/>
            <a:chOff x="1104" y="2112"/>
            <a:chExt cx="3456" cy="960"/>
          </a:xfrm>
        </p:grpSpPr>
        <p:grpSp>
          <p:nvGrpSpPr>
            <p:cNvPr id="15426" name="Group 346"/>
            <p:cNvGrpSpPr/>
            <p:nvPr/>
          </p:nvGrpSpPr>
          <p:grpSpPr>
            <a:xfrm>
              <a:off x="1104" y="2112"/>
              <a:ext cx="3456" cy="960"/>
              <a:chOff x="1104" y="2112"/>
              <a:chExt cx="3456" cy="960"/>
            </a:xfrm>
          </p:grpSpPr>
          <p:sp>
            <p:nvSpPr>
              <p:cNvPr id="15428" name="Line 12"/>
              <p:cNvSpPr/>
              <p:nvPr/>
            </p:nvSpPr>
            <p:spPr>
              <a:xfrm flipV="1">
                <a:off x="1248" y="2160"/>
                <a:ext cx="0" cy="288"/>
              </a:xfrm>
              <a:prstGeom prst="line">
                <a:avLst/>
              </a:prstGeom>
              <a:ln w="9525" cap="flat" cmpd="sng">
                <a:solidFill>
                  <a:schemeClr val="tx1"/>
                </a:solidFill>
                <a:prstDash val="solid"/>
                <a:headEnd type="oval" w="lg" len="lg"/>
                <a:tailEnd type="triangle" w="lg" len="lg"/>
              </a:ln>
            </p:spPr>
          </p:sp>
          <p:sp>
            <p:nvSpPr>
              <p:cNvPr id="15429" name="Line 13"/>
              <p:cNvSpPr/>
              <p:nvPr/>
            </p:nvSpPr>
            <p:spPr>
              <a:xfrm>
                <a:off x="1248" y="2688"/>
                <a:ext cx="0" cy="288"/>
              </a:xfrm>
              <a:prstGeom prst="line">
                <a:avLst/>
              </a:prstGeom>
              <a:ln w="9525" cap="flat" cmpd="sng">
                <a:solidFill>
                  <a:schemeClr val="tx1"/>
                </a:solidFill>
                <a:prstDash val="solid"/>
                <a:headEnd type="oval" w="lg" len="lg"/>
                <a:tailEnd type="none" w="med" len="med"/>
              </a:ln>
            </p:spPr>
          </p:sp>
          <p:sp>
            <p:nvSpPr>
              <p:cNvPr id="15430" name="Line 14"/>
              <p:cNvSpPr/>
              <p:nvPr/>
            </p:nvSpPr>
            <p:spPr>
              <a:xfrm>
                <a:off x="1104" y="2976"/>
                <a:ext cx="288" cy="0"/>
              </a:xfrm>
              <a:prstGeom prst="line">
                <a:avLst/>
              </a:prstGeom>
              <a:ln w="9525" cap="flat" cmpd="sng">
                <a:solidFill>
                  <a:schemeClr val="tx1"/>
                </a:solidFill>
                <a:prstDash val="solid"/>
                <a:headEnd type="none" w="med" len="med"/>
                <a:tailEnd type="none" w="med" len="med"/>
              </a:ln>
            </p:spPr>
          </p:sp>
          <p:sp>
            <p:nvSpPr>
              <p:cNvPr id="15431" name="Line 15"/>
              <p:cNvSpPr/>
              <p:nvPr/>
            </p:nvSpPr>
            <p:spPr>
              <a:xfrm>
                <a:off x="1152" y="3024"/>
                <a:ext cx="192" cy="0"/>
              </a:xfrm>
              <a:prstGeom prst="line">
                <a:avLst/>
              </a:prstGeom>
              <a:ln w="9525" cap="flat" cmpd="sng">
                <a:solidFill>
                  <a:schemeClr val="tx1"/>
                </a:solidFill>
                <a:prstDash val="solid"/>
                <a:headEnd type="none" w="med" len="med"/>
                <a:tailEnd type="none" w="med" len="med"/>
              </a:ln>
            </p:spPr>
          </p:sp>
          <p:sp>
            <p:nvSpPr>
              <p:cNvPr id="15432" name="Line 16"/>
              <p:cNvSpPr/>
              <p:nvPr/>
            </p:nvSpPr>
            <p:spPr>
              <a:xfrm>
                <a:off x="1200" y="3072"/>
                <a:ext cx="96" cy="0"/>
              </a:xfrm>
              <a:prstGeom prst="line">
                <a:avLst/>
              </a:prstGeom>
              <a:ln w="9525" cap="flat" cmpd="sng">
                <a:solidFill>
                  <a:schemeClr val="tx1"/>
                </a:solidFill>
                <a:prstDash val="solid"/>
                <a:headEnd type="none" w="med" len="med"/>
                <a:tailEnd type="none" w="med" len="med"/>
              </a:ln>
            </p:spPr>
          </p:sp>
          <p:sp>
            <p:nvSpPr>
              <p:cNvPr id="15433" name="Text Box 17"/>
              <p:cNvSpPr txBox="1"/>
              <p:nvPr/>
            </p:nvSpPr>
            <p:spPr>
              <a:xfrm>
                <a:off x="1248" y="2112"/>
                <a:ext cx="240" cy="192"/>
              </a:xfrm>
              <a:prstGeom prst="rect">
                <a:avLst/>
              </a:prstGeom>
              <a:noFill/>
              <a:ln w="9525">
                <a:noFill/>
              </a:ln>
            </p:spPr>
            <p:txBody>
              <a:bodyPr>
                <a:spAutoFit/>
              </a:bodyPr>
              <a:p>
                <a:pPr>
                  <a:spcBef>
                    <a:spcPct val="50000"/>
                  </a:spcBef>
                </a:pPr>
                <a:r>
                  <a:rPr sz="1400" dirty="0">
                    <a:latin typeface="Perpetua" pitchFamily="18" charset="0"/>
                  </a:rPr>
                  <a:t>5v</a:t>
                </a:r>
                <a:endParaRPr sz="1400" dirty="0">
                  <a:latin typeface="Perpetua" pitchFamily="18" charset="0"/>
                </a:endParaRPr>
              </a:p>
            </p:txBody>
          </p:sp>
          <p:sp>
            <p:nvSpPr>
              <p:cNvPr id="15434" name="Line 18"/>
              <p:cNvSpPr/>
              <p:nvPr/>
            </p:nvSpPr>
            <p:spPr>
              <a:xfrm>
                <a:off x="1392" y="2592"/>
                <a:ext cx="864" cy="0"/>
              </a:xfrm>
              <a:prstGeom prst="line">
                <a:avLst/>
              </a:prstGeom>
              <a:ln w="9525" cap="flat" cmpd="sng">
                <a:solidFill>
                  <a:schemeClr val="tx1"/>
                </a:solidFill>
                <a:prstDash val="solid"/>
                <a:headEnd type="oval" w="lg" len="lg"/>
                <a:tailEnd type="none" w="med" len="med"/>
              </a:ln>
            </p:spPr>
          </p:sp>
          <p:sp>
            <p:nvSpPr>
              <p:cNvPr id="15435" name="Line 21"/>
              <p:cNvSpPr/>
              <p:nvPr/>
            </p:nvSpPr>
            <p:spPr>
              <a:xfrm flipH="1">
                <a:off x="3408" y="2592"/>
                <a:ext cx="480" cy="0"/>
              </a:xfrm>
              <a:prstGeom prst="line">
                <a:avLst/>
              </a:prstGeom>
              <a:ln w="9525" cap="flat" cmpd="sng">
                <a:solidFill>
                  <a:schemeClr val="tx1"/>
                </a:solidFill>
                <a:prstDash val="solid"/>
                <a:headEnd type="none" w="med" len="med"/>
                <a:tailEnd type="none" w="med" len="med"/>
              </a:ln>
            </p:spPr>
          </p:sp>
          <p:sp>
            <p:nvSpPr>
              <p:cNvPr id="15436" name="Line 22"/>
              <p:cNvSpPr/>
              <p:nvPr/>
            </p:nvSpPr>
            <p:spPr>
              <a:xfrm>
                <a:off x="3888" y="2592"/>
                <a:ext cx="528" cy="0"/>
              </a:xfrm>
              <a:prstGeom prst="line">
                <a:avLst/>
              </a:prstGeom>
              <a:ln w="9525" cap="flat" cmpd="sng">
                <a:solidFill>
                  <a:schemeClr val="tx1"/>
                </a:solidFill>
                <a:prstDash val="solid"/>
                <a:headEnd type="none" w="med" len="med"/>
                <a:tailEnd type="none" w="med" len="med"/>
              </a:ln>
            </p:spPr>
          </p:sp>
          <p:sp>
            <p:nvSpPr>
              <p:cNvPr id="15437" name="Line 24"/>
              <p:cNvSpPr/>
              <p:nvPr/>
            </p:nvSpPr>
            <p:spPr>
              <a:xfrm>
                <a:off x="4224" y="2496"/>
                <a:ext cx="0" cy="192"/>
              </a:xfrm>
              <a:prstGeom prst="line">
                <a:avLst/>
              </a:prstGeom>
              <a:ln w="9525" cap="flat" cmpd="sng">
                <a:solidFill>
                  <a:schemeClr val="tx1"/>
                </a:solidFill>
                <a:prstDash val="solid"/>
                <a:headEnd type="none" w="med" len="med"/>
                <a:tailEnd type="none" w="med" len="med"/>
              </a:ln>
            </p:spPr>
          </p:sp>
          <p:sp>
            <p:nvSpPr>
              <p:cNvPr id="15438" name="Line 25"/>
              <p:cNvSpPr/>
              <p:nvPr/>
            </p:nvSpPr>
            <p:spPr>
              <a:xfrm>
                <a:off x="4416" y="2592"/>
                <a:ext cx="0" cy="288"/>
              </a:xfrm>
              <a:prstGeom prst="line">
                <a:avLst/>
              </a:prstGeom>
              <a:ln w="9525" cap="flat" cmpd="sng">
                <a:solidFill>
                  <a:schemeClr val="tx1"/>
                </a:solidFill>
                <a:prstDash val="solid"/>
                <a:headEnd type="none" w="lg" len="lg"/>
                <a:tailEnd type="none" w="med" len="med"/>
              </a:ln>
            </p:spPr>
          </p:sp>
          <p:sp>
            <p:nvSpPr>
              <p:cNvPr id="15439" name="Line 26"/>
              <p:cNvSpPr/>
              <p:nvPr/>
            </p:nvSpPr>
            <p:spPr>
              <a:xfrm>
                <a:off x="4272" y="2880"/>
                <a:ext cx="288" cy="0"/>
              </a:xfrm>
              <a:prstGeom prst="line">
                <a:avLst/>
              </a:prstGeom>
              <a:ln w="9525" cap="flat" cmpd="sng">
                <a:solidFill>
                  <a:schemeClr val="tx1"/>
                </a:solidFill>
                <a:prstDash val="solid"/>
                <a:headEnd type="none" w="med" len="med"/>
                <a:tailEnd type="none" w="med" len="med"/>
              </a:ln>
            </p:spPr>
          </p:sp>
          <p:sp>
            <p:nvSpPr>
              <p:cNvPr id="15440" name="Line 27"/>
              <p:cNvSpPr/>
              <p:nvPr/>
            </p:nvSpPr>
            <p:spPr>
              <a:xfrm>
                <a:off x="4320" y="2928"/>
                <a:ext cx="192" cy="0"/>
              </a:xfrm>
              <a:prstGeom prst="line">
                <a:avLst/>
              </a:prstGeom>
              <a:ln w="9525" cap="flat" cmpd="sng">
                <a:solidFill>
                  <a:schemeClr val="tx1"/>
                </a:solidFill>
                <a:prstDash val="solid"/>
                <a:headEnd type="none" w="med" len="med"/>
                <a:tailEnd type="none" w="med" len="med"/>
              </a:ln>
            </p:spPr>
          </p:sp>
          <p:sp>
            <p:nvSpPr>
              <p:cNvPr id="15441" name="Line 28"/>
              <p:cNvSpPr/>
              <p:nvPr/>
            </p:nvSpPr>
            <p:spPr>
              <a:xfrm>
                <a:off x="4368" y="2976"/>
                <a:ext cx="96" cy="0"/>
              </a:xfrm>
              <a:prstGeom prst="line">
                <a:avLst/>
              </a:prstGeom>
              <a:ln w="9525" cap="flat" cmpd="sng">
                <a:solidFill>
                  <a:schemeClr val="tx1"/>
                </a:solidFill>
                <a:prstDash val="solid"/>
                <a:headEnd type="none" w="med" len="med"/>
                <a:tailEnd type="none" w="med" len="med"/>
              </a:ln>
            </p:spPr>
          </p:sp>
        </p:grpSp>
        <p:sp>
          <p:nvSpPr>
            <p:cNvPr id="15427" name="Freeform 23"/>
            <p:cNvSpPr/>
            <p:nvPr/>
          </p:nvSpPr>
          <p:spPr>
            <a:xfrm>
              <a:off x="4128" y="2496"/>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grpSp>
      <p:sp>
        <p:nvSpPr>
          <p:cNvPr id="6146" name="Text Box 2"/>
          <p:cNvSpPr txBox="1"/>
          <p:nvPr/>
        </p:nvSpPr>
        <p:spPr>
          <a:xfrm>
            <a:off x="685800" y="1066800"/>
            <a:ext cx="7239000" cy="338138"/>
          </a:xfrm>
          <a:prstGeom prst="rect">
            <a:avLst/>
          </a:prstGeom>
          <a:noFill/>
          <a:ln w="9525">
            <a:noFill/>
          </a:ln>
        </p:spPr>
        <p:txBody>
          <a:bodyPr>
            <a:spAutoFit/>
          </a:bodyPr>
          <a:p>
            <a:pPr>
              <a:spcBef>
                <a:spcPct val="50000"/>
              </a:spcBef>
            </a:pPr>
            <a:r>
              <a:rPr sz="1600" dirty="0">
                <a:latin typeface="Times New Roman" pitchFamily="18" charset="0"/>
                <a:cs typeface="Times New Roman" pitchFamily="18" charset="0"/>
              </a:rPr>
              <a:t>The NOT gate is the first of the three fundamental logic gates. </a:t>
            </a:r>
            <a:endParaRPr sz="1600" dirty="0">
              <a:latin typeface="Times New Roman" pitchFamily="18" charset="0"/>
              <a:ea typeface="Times New Roman" pitchFamily="18" charset="0"/>
            </a:endParaRPr>
          </a:p>
        </p:txBody>
      </p:sp>
      <p:sp>
        <p:nvSpPr>
          <p:cNvPr id="15364" name="Rectangle 3"/>
          <p:cNvSpPr/>
          <p:nvPr/>
        </p:nvSpPr>
        <p:spPr>
          <a:xfrm>
            <a:off x="304800" y="228600"/>
            <a:ext cx="8382000" cy="646113"/>
          </a:xfrm>
          <a:prstGeom prst="rect">
            <a:avLst/>
          </a:prstGeom>
          <a:noFill/>
          <a:ln w="9525">
            <a:noFill/>
          </a:ln>
        </p:spPr>
        <p:txBody>
          <a:bodyPr>
            <a:spAutoFit/>
          </a:bodyPr>
          <a:p>
            <a:pPr algn="ctr"/>
            <a:r>
              <a:rPr sz="3600" b="1" i="1" dirty="0">
                <a:solidFill>
                  <a:srgbClr val="C00000"/>
                </a:solidFill>
                <a:latin typeface="Times New Roman" pitchFamily="18" charset="0"/>
                <a:cs typeface="Times New Roman" pitchFamily="18" charset="0"/>
              </a:rPr>
              <a:t>The NOT Gate (inverter):</a:t>
            </a:r>
            <a:r>
              <a:rPr sz="3600" b="1" i="1" dirty="0">
                <a:solidFill>
                  <a:srgbClr val="C00000"/>
                </a:solidFill>
                <a:latin typeface="Times New Roman" pitchFamily="18" charset="0"/>
              </a:rPr>
              <a:t> </a:t>
            </a:r>
            <a:endParaRPr sz="3600" b="1" i="1" dirty="0">
              <a:solidFill>
                <a:srgbClr val="C00000"/>
              </a:solidFill>
              <a:latin typeface="Times New Roman" pitchFamily="18" charset="0"/>
            </a:endParaRPr>
          </a:p>
        </p:txBody>
      </p:sp>
      <p:grpSp>
        <p:nvGrpSpPr>
          <p:cNvPr id="4" name="Group 180"/>
          <p:cNvGrpSpPr/>
          <p:nvPr/>
        </p:nvGrpSpPr>
        <p:grpSpPr>
          <a:xfrm>
            <a:off x="3200400" y="3505200"/>
            <a:ext cx="2667000" cy="914400"/>
            <a:chOff x="1968" y="2208"/>
            <a:chExt cx="1680" cy="576"/>
          </a:xfrm>
        </p:grpSpPr>
        <p:sp>
          <p:nvSpPr>
            <p:cNvPr id="15420" name="Line 7"/>
            <p:cNvSpPr/>
            <p:nvPr/>
          </p:nvSpPr>
          <p:spPr>
            <a:xfrm>
              <a:off x="2064" y="2592"/>
              <a:ext cx="480" cy="0"/>
            </a:xfrm>
            <a:prstGeom prst="line">
              <a:avLst/>
            </a:prstGeom>
            <a:ln w="9525" cap="flat" cmpd="sng">
              <a:solidFill>
                <a:schemeClr val="tx1"/>
              </a:solidFill>
              <a:prstDash val="solid"/>
              <a:headEnd type="none" w="med" len="med"/>
              <a:tailEnd type="triangle" w="med" len="med"/>
            </a:ln>
          </p:spPr>
        </p:sp>
        <p:sp>
          <p:nvSpPr>
            <p:cNvPr id="15421" name="Line 8"/>
            <p:cNvSpPr/>
            <p:nvPr/>
          </p:nvSpPr>
          <p:spPr>
            <a:xfrm>
              <a:off x="2928" y="2592"/>
              <a:ext cx="432" cy="0"/>
            </a:xfrm>
            <a:prstGeom prst="line">
              <a:avLst/>
            </a:prstGeom>
            <a:ln w="9525" cap="flat" cmpd="sng">
              <a:solidFill>
                <a:schemeClr val="tx1"/>
              </a:solidFill>
              <a:prstDash val="solid"/>
              <a:headEnd type="none" w="med" len="med"/>
              <a:tailEnd type="triangle" w="med" len="med"/>
            </a:ln>
          </p:spPr>
        </p:sp>
        <p:sp>
          <p:nvSpPr>
            <p:cNvPr id="15422" name="Text Box 9"/>
            <p:cNvSpPr txBox="1"/>
            <p:nvPr/>
          </p:nvSpPr>
          <p:spPr>
            <a:xfrm>
              <a:off x="1968" y="2208"/>
              <a:ext cx="528" cy="173"/>
            </a:xfrm>
            <a:prstGeom prst="rect">
              <a:avLst/>
            </a:prstGeom>
            <a:noFill/>
            <a:ln w="9525">
              <a:noFill/>
            </a:ln>
          </p:spPr>
          <p:txBody>
            <a:bodyPr>
              <a:spAutoFit/>
            </a:bodyPr>
            <a:p>
              <a:pPr algn="ctr">
                <a:spcBef>
                  <a:spcPct val="50000"/>
                </a:spcBef>
              </a:pPr>
              <a:r>
                <a:rPr sz="1200" dirty="0">
                  <a:latin typeface="Perpetua" pitchFamily="18" charset="0"/>
                </a:rPr>
                <a:t>Input A</a:t>
              </a:r>
              <a:endParaRPr sz="1200" dirty="0">
                <a:latin typeface="Perpetua" pitchFamily="18" charset="0"/>
              </a:endParaRPr>
            </a:p>
          </p:txBody>
        </p:sp>
        <p:sp>
          <p:nvSpPr>
            <p:cNvPr id="15423" name="Text Box 10"/>
            <p:cNvSpPr txBox="1"/>
            <p:nvPr/>
          </p:nvSpPr>
          <p:spPr>
            <a:xfrm>
              <a:off x="3120" y="2208"/>
              <a:ext cx="528" cy="173"/>
            </a:xfrm>
            <a:prstGeom prst="rect">
              <a:avLst/>
            </a:prstGeom>
            <a:noFill/>
            <a:ln w="9525">
              <a:noFill/>
            </a:ln>
          </p:spPr>
          <p:txBody>
            <a:bodyPr>
              <a:spAutoFit/>
            </a:bodyPr>
            <a:p>
              <a:pPr>
                <a:spcBef>
                  <a:spcPct val="50000"/>
                </a:spcBef>
              </a:pPr>
              <a:r>
                <a:rPr sz="1200" dirty="0">
                  <a:latin typeface="Perpetua" pitchFamily="18" charset="0"/>
                </a:rPr>
                <a:t>Output X</a:t>
              </a:r>
              <a:endParaRPr sz="1200" dirty="0">
                <a:latin typeface="Perpetua" pitchFamily="18" charset="0"/>
              </a:endParaRPr>
            </a:p>
          </p:txBody>
        </p:sp>
        <p:sp>
          <p:nvSpPr>
            <p:cNvPr id="15424" name="Freeform 56"/>
            <p:cNvSpPr/>
            <p:nvPr/>
          </p:nvSpPr>
          <p:spPr>
            <a:xfrm>
              <a:off x="2544" y="2400"/>
              <a:ext cx="288" cy="384"/>
            </a:xfrm>
            <a:custGeom>
              <a:avLst/>
              <a:gdLst>
                <a:gd name="txL" fmla="*/ 0 w 288"/>
                <a:gd name="txT" fmla="*/ 0 h 384"/>
                <a:gd name="txR" fmla="*/ 288 w 288"/>
                <a:gd name="txB" fmla="*/ 384 h 384"/>
              </a:gdLst>
              <a:ahLst/>
              <a:cxnLst>
                <a:cxn ang="0">
                  <a:pos x="0" y="288"/>
                </a:cxn>
                <a:cxn ang="0">
                  <a:pos x="0" y="0"/>
                </a:cxn>
                <a:cxn ang="0">
                  <a:pos x="288" y="192"/>
                </a:cxn>
                <a:cxn ang="0">
                  <a:pos x="0" y="384"/>
                </a:cxn>
                <a:cxn ang="0">
                  <a:pos x="0" y="288"/>
                </a:cxn>
              </a:cxnLst>
              <a:rect l="txL" t="txT" r="txR" b="txB"/>
              <a:pathLst>
                <a:path w="288" h="384">
                  <a:moveTo>
                    <a:pt x="0" y="288"/>
                  </a:moveTo>
                  <a:lnTo>
                    <a:pt x="0" y="0"/>
                  </a:lnTo>
                  <a:lnTo>
                    <a:pt x="288" y="192"/>
                  </a:lnTo>
                  <a:lnTo>
                    <a:pt x="0" y="384"/>
                  </a:lnTo>
                  <a:lnTo>
                    <a:pt x="0" y="288"/>
                  </a:lnTo>
                  <a:close/>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5425" name="Oval 57"/>
            <p:cNvSpPr/>
            <p:nvPr/>
          </p:nvSpPr>
          <p:spPr>
            <a:xfrm>
              <a:off x="2832" y="2544"/>
              <a:ext cx="96" cy="96"/>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p>
              <a:endParaRPr dirty="0">
                <a:latin typeface="Perpetua" pitchFamily="18" charset="0"/>
              </a:endParaRPr>
            </a:p>
          </p:txBody>
        </p:sp>
      </p:grpSp>
      <p:graphicFrame>
        <p:nvGraphicFramePr>
          <p:cNvPr id="6323" name="Group 179"/>
          <p:cNvGraphicFramePr>
            <a:graphicFrameLocks noGrp="1"/>
          </p:cNvGraphicFramePr>
          <p:nvPr/>
        </p:nvGraphicFramePr>
        <p:xfrm>
          <a:off x="7620000" y="1600200"/>
          <a:ext cx="838200" cy="854075"/>
        </p:xfrm>
        <a:graphic>
          <a:graphicData uri="http://schemas.openxmlformats.org/drawingml/2006/table">
            <a:tbl>
              <a:tblPr/>
              <a:tblGrid>
                <a:gridCol w="406400"/>
                <a:gridCol w="4318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1" i="1" u="none" strike="noStrike" cap="none" normalizeH="0" baseline="0" smtClean="0">
                          <a:ln>
                            <a:noFill/>
                          </a:ln>
                          <a:solidFill>
                            <a:schemeClr val="tx1"/>
                          </a:solidFill>
                          <a:effectLst/>
                          <a:latin typeface="Tahoma" pitchFamily="34" charset="0"/>
                        </a:rPr>
                        <a:t>A</a:t>
                      </a:r>
                      <a:endParaRPr kumimoji="0" lang="en-US" sz="1200" b="1" i="1" u="none" strike="noStrike" cap="none" normalizeH="0" baseline="0" smtClean="0">
                        <a:ln>
                          <a:noFill/>
                        </a:ln>
                        <a:solidFill>
                          <a:schemeClr val="tx1"/>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cap="flat">
                      <a:noFill/>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1" i="1" u="none" strike="noStrike" cap="none" normalizeH="0" baseline="0" smtClean="0">
                          <a:ln>
                            <a:noFill/>
                          </a:ln>
                          <a:solidFill>
                            <a:schemeClr val="tx1"/>
                          </a:solidFill>
                          <a:effectLst/>
                          <a:latin typeface="Tahoma" pitchFamily="34" charset="0"/>
                        </a:rPr>
                        <a:t>X</a:t>
                      </a:r>
                      <a:endParaRPr kumimoji="0" lang="en-US" sz="1200" b="1" i="1"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cap="flat">
                      <a:noFill/>
                    </a:lnT>
                    <a:lnB w="28575"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1" i="0" u="none" strike="noStrike" cap="none" normalizeH="0" baseline="0" smtClean="0">
                          <a:ln>
                            <a:noFill/>
                          </a:ln>
                          <a:solidFill>
                            <a:schemeClr val="tx1"/>
                          </a:solidFill>
                          <a:effectLst/>
                          <a:latin typeface="Tahoma" pitchFamily="34" charset="0"/>
                        </a:rPr>
                        <a:t>0</a:t>
                      </a:r>
                      <a:endParaRPr kumimoji="0" lang="en-US" sz="1200" b="1" i="0" u="none" strike="noStrike" cap="none" normalizeH="0" baseline="0" smtClean="0">
                        <a:ln>
                          <a:noFill/>
                        </a:ln>
                        <a:solidFill>
                          <a:schemeClr val="tx1"/>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1" i="0" u="none" strike="noStrike" cap="none" normalizeH="0" baseline="0" smtClean="0">
                          <a:ln>
                            <a:noFill/>
                          </a:ln>
                          <a:solidFill>
                            <a:schemeClr val="tx1"/>
                          </a:solidFill>
                          <a:effectLst/>
                          <a:latin typeface="Tahoma" pitchFamily="34" charset="0"/>
                        </a:rPr>
                        <a:t>1</a:t>
                      </a:r>
                      <a:endParaRPr kumimoji="0" lang="en-US" sz="12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1" i="0" u="none" strike="noStrike" cap="none" normalizeH="0" baseline="0" smtClean="0">
                          <a:ln>
                            <a:noFill/>
                          </a:ln>
                          <a:solidFill>
                            <a:schemeClr val="tx1"/>
                          </a:solidFill>
                          <a:effectLst/>
                          <a:latin typeface="Tahoma" pitchFamily="34" charset="0"/>
                        </a:rPr>
                        <a:t>1</a:t>
                      </a:r>
                      <a:endParaRPr kumimoji="0" lang="en-US" sz="1200" b="1" i="0" u="none" strike="noStrike" cap="none" normalizeH="0" baseline="0" smtClean="0">
                        <a:ln>
                          <a:noFill/>
                        </a:ln>
                        <a:solidFill>
                          <a:schemeClr val="tx1"/>
                        </a:solidFill>
                        <a:effectLst/>
                        <a:latin typeface="Tahoma" pitchFamily="34" charset="0"/>
                      </a:endParaRPr>
                    </a:p>
                  </a:txBody>
                  <a:tcPr horzOverflow="overflow">
                    <a:lnL cap="flat">
                      <a:noFill/>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cap="flat">
                      <a:noFill/>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1" i="0" u="none" strike="noStrike" cap="none" normalizeH="0" baseline="0" smtClean="0">
                          <a:ln>
                            <a:noFill/>
                          </a:ln>
                          <a:solidFill>
                            <a:schemeClr val="tx1"/>
                          </a:solidFill>
                          <a:effectLst/>
                          <a:latin typeface="Tahoma" pitchFamily="34" charset="0"/>
                        </a:rPr>
                        <a:t>0</a:t>
                      </a:r>
                      <a:endParaRPr kumimoji="0" lang="en-US" sz="1200" b="1" i="0" u="none" strike="noStrike" cap="none" normalizeH="0" baseline="0" smtClean="0">
                        <a:ln>
                          <a:noFill/>
                        </a:ln>
                        <a:solidFill>
                          <a:schemeClr val="tx1"/>
                        </a:solidFill>
                        <a:effectLst/>
                        <a:latin typeface="Tahoma" pitchFamily="34" charset="0"/>
                      </a:endParaRPr>
                    </a:p>
                  </a:txBody>
                  <a:tcPr horzOverflow="overflow">
                    <a:lnL w="28575" cap="flat" cmpd="sng" algn="ctr">
                      <a:solidFill>
                        <a:schemeClr val="tx1"/>
                      </a:solidFill>
                      <a:prstDash val="solid"/>
                      <a:round/>
                      <a:headEnd type="none" w="med" len="med"/>
                      <a:tailEnd type="none" w="med" len="med"/>
                    </a:lnL>
                    <a:lnR cap="flat">
                      <a:noFill/>
                    </a:lnR>
                    <a:lnT w="28575" cap="flat" cmpd="sng" algn="ctr">
                      <a:solidFill>
                        <a:schemeClr val="tx1"/>
                      </a:solidFill>
                      <a:prstDash val="solid"/>
                      <a:round/>
                      <a:headEnd type="none" w="med" len="med"/>
                      <a:tailEnd type="none" w="med" len="med"/>
                    </a:lnT>
                    <a:lnB cap="flat">
                      <a:noFill/>
                    </a:lnB>
                    <a:lnTlToBr>
                      <a:noFill/>
                    </a:lnTlToBr>
                    <a:lnBlToTr>
                      <a:noFill/>
                    </a:lnBlToTr>
                    <a:noFill/>
                  </a:tcPr>
                </a:tc>
              </a:tr>
            </a:tbl>
          </a:graphicData>
        </a:graphic>
      </p:graphicFrame>
      <p:sp>
        <p:nvSpPr>
          <p:cNvPr id="6308" name="Text Box 164"/>
          <p:cNvSpPr txBox="1"/>
          <p:nvPr/>
        </p:nvSpPr>
        <p:spPr>
          <a:xfrm>
            <a:off x="838200" y="1676400"/>
            <a:ext cx="6096000" cy="1524000"/>
          </a:xfrm>
          <a:prstGeom prst="rect">
            <a:avLst/>
          </a:prstGeom>
          <a:noFill/>
          <a:ln w="9525">
            <a:noFill/>
          </a:ln>
        </p:spPr>
        <p:txBody>
          <a:bodyPr>
            <a:spAutoFit/>
          </a:bodyPr>
          <a:p>
            <a:pPr>
              <a:spcBef>
                <a:spcPct val="50000"/>
              </a:spcBef>
            </a:pPr>
            <a:r>
              <a:rPr b="1" i="1" u="sng" dirty="0">
                <a:latin typeface="Times New Roman" pitchFamily="18" charset="0"/>
                <a:cs typeface="Times New Roman" pitchFamily="18" charset="0"/>
              </a:rPr>
              <a:t>Truth Table</a:t>
            </a:r>
            <a:r>
              <a:rPr dirty="0">
                <a:latin typeface="Times New Roman" pitchFamily="18" charset="0"/>
                <a:cs typeface="Times New Roman" pitchFamily="18" charset="0"/>
              </a:rPr>
              <a:t>: Is a chart that lists the input condition on the left and the gate’s output response on the right. The table shows that the NOT gate responds at the output with the inverse of the signal applied to the input. </a:t>
            </a:r>
            <a:endParaRPr dirty="0">
              <a:latin typeface="Times New Roman" pitchFamily="18" charset="0"/>
              <a:cs typeface="Times New Roman" pitchFamily="18" charset="0"/>
            </a:endParaRPr>
          </a:p>
          <a:p>
            <a:pPr>
              <a:spcBef>
                <a:spcPct val="50000"/>
              </a:spcBef>
            </a:pPr>
            <a:r>
              <a:rPr sz="1400" dirty="0">
                <a:latin typeface="Perpetua" pitchFamily="18" charset="0"/>
              </a:rPr>
              <a:t> </a:t>
            </a:r>
            <a:endParaRPr sz="1400" dirty="0">
              <a:latin typeface="Perpetua" pitchFamily="18" charset="0"/>
            </a:endParaRPr>
          </a:p>
        </p:txBody>
      </p:sp>
      <p:sp>
        <p:nvSpPr>
          <p:cNvPr id="15377" name="Text Box 197"/>
          <p:cNvSpPr txBox="1"/>
          <p:nvPr/>
        </p:nvSpPr>
        <p:spPr>
          <a:xfrm>
            <a:off x="304800" y="6400800"/>
            <a:ext cx="990600" cy="274638"/>
          </a:xfrm>
          <a:prstGeom prst="rect">
            <a:avLst/>
          </a:prstGeom>
          <a:noFill/>
          <a:ln w="9525">
            <a:noFill/>
          </a:ln>
        </p:spPr>
        <p:txBody>
          <a:bodyPr>
            <a:spAutoFit/>
          </a:bodyPr>
          <a:p>
            <a:pPr>
              <a:spcBef>
                <a:spcPct val="50000"/>
              </a:spcBef>
            </a:pPr>
            <a:r>
              <a:rPr sz="1200" dirty="0">
                <a:latin typeface="Perpetua" pitchFamily="18" charset="0"/>
              </a:rPr>
              <a:t>Slide #</a:t>
            </a:r>
            <a:fld id="{9A0DB2DC-4C9A-4742-B13C-FB6460FD3503}" type="slidenum">
              <a:rPr lang="en-US" sz="1200" dirty="0">
                <a:latin typeface="Perpetua" pitchFamily="18" charset="0"/>
              </a:rPr>
            </a:fld>
            <a:endParaRPr lang="en-US" sz="1200" dirty="0">
              <a:latin typeface="Perpetua" pitchFamily="18" charset="0"/>
            </a:endParaRPr>
          </a:p>
        </p:txBody>
      </p:sp>
      <p:grpSp>
        <p:nvGrpSpPr>
          <p:cNvPr id="5" name="Group 298"/>
          <p:cNvGrpSpPr/>
          <p:nvPr/>
        </p:nvGrpSpPr>
        <p:grpSpPr>
          <a:xfrm>
            <a:off x="1905000" y="3657600"/>
            <a:ext cx="5257800" cy="609600"/>
            <a:chOff x="1104" y="96"/>
            <a:chExt cx="3312" cy="384"/>
          </a:xfrm>
        </p:grpSpPr>
        <p:grpSp>
          <p:nvGrpSpPr>
            <p:cNvPr id="15414" name="Group 299"/>
            <p:cNvGrpSpPr/>
            <p:nvPr/>
          </p:nvGrpSpPr>
          <p:grpSpPr>
            <a:xfrm>
              <a:off x="1104" y="192"/>
              <a:ext cx="3024" cy="288"/>
              <a:chOff x="1104" y="192"/>
              <a:chExt cx="3024" cy="288"/>
            </a:xfrm>
          </p:grpSpPr>
          <p:grpSp>
            <p:nvGrpSpPr>
              <p:cNvPr id="15416" name="Group 300"/>
              <p:cNvGrpSpPr/>
              <p:nvPr/>
            </p:nvGrpSpPr>
            <p:grpSpPr>
              <a:xfrm>
                <a:off x="1104" y="192"/>
                <a:ext cx="912" cy="195"/>
                <a:chOff x="432" y="3168"/>
                <a:chExt cx="912" cy="195"/>
              </a:xfrm>
            </p:grpSpPr>
            <p:sp>
              <p:nvSpPr>
                <p:cNvPr id="15418" name="Line 301"/>
                <p:cNvSpPr/>
                <p:nvPr/>
              </p:nvSpPr>
              <p:spPr>
                <a:xfrm flipH="1" flipV="1">
                  <a:off x="432" y="3264"/>
                  <a:ext cx="204" cy="99"/>
                </a:xfrm>
                <a:prstGeom prst="line">
                  <a:avLst/>
                </a:prstGeom>
                <a:ln w="9525" cap="flat" cmpd="sng">
                  <a:solidFill>
                    <a:srgbClr val="FF0000"/>
                  </a:solidFill>
                  <a:prstDash val="solid"/>
                  <a:headEnd type="none" w="med" len="med"/>
                  <a:tailEnd type="triangle" w="lg" len="lg"/>
                </a:ln>
              </p:spPr>
            </p:sp>
            <p:sp>
              <p:nvSpPr>
                <p:cNvPr id="15419" name="Text Box 302"/>
                <p:cNvSpPr txBox="1"/>
                <p:nvPr/>
              </p:nvSpPr>
              <p:spPr>
                <a:xfrm>
                  <a:off x="720" y="3168"/>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endParaRPr sz="1400" dirty="0">
                    <a:solidFill>
                      <a:srgbClr val="FF0000"/>
                    </a:solidFill>
                    <a:latin typeface="Perpetua" pitchFamily="18" charset="0"/>
                  </a:endParaRPr>
                </a:p>
              </p:txBody>
            </p:sp>
          </p:grpSp>
          <p:sp>
            <p:nvSpPr>
              <p:cNvPr id="15417" name="Freeform 303"/>
              <p:cNvSpPr/>
              <p:nvPr/>
            </p:nvSpPr>
            <p:spPr>
              <a:xfrm>
                <a:off x="4032" y="288"/>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tx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grpSp>
        <p:sp>
          <p:nvSpPr>
            <p:cNvPr id="15415" name="Text Box 304"/>
            <p:cNvSpPr txBox="1"/>
            <p:nvPr/>
          </p:nvSpPr>
          <p:spPr>
            <a:xfrm>
              <a:off x="3936" y="96"/>
              <a:ext cx="480" cy="192"/>
            </a:xfrm>
            <a:prstGeom prst="rect">
              <a:avLst/>
            </a:prstGeom>
            <a:noFill/>
            <a:ln w="9525">
              <a:noFill/>
            </a:ln>
          </p:spPr>
          <p:txBody>
            <a:bodyPr>
              <a:spAutoFit/>
            </a:bodyPr>
            <a:p>
              <a:pPr>
                <a:spcBef>
                  <a:spcPct val="50000"/>
                </a:spcBef>
              </a:pPr>
              <a:r>
                <a:rPr lang="en-CA" altLang="x-none" sz="1400" b="1" dirty="0">
                  <a:latin typeface="Perpetua" pitchFamily="18" charset="0"/>
                </a:rPr>
                <a:t>OFF</a:t>
              </a:r>
              <a:endParaRPr lang="en-CA" altLang="x-none" sz="1400" b="1" dirty="0">
                <a:latin typeface="Perpetua" pitchFamily="18" charset="0"/>
              </a:endParaRPr>
            </a:p>
          </p:txBody>
        </p:sp>
      </p:grpSp>
      <p:grpSp>
        <p:nvGrpSpPr>
          <p:cNvPr id="8" name="Group 305"/>
          <p:cNvGrpSpPr/>
          <p:nvPr/>
        </p:nvGrpSpPr>
        <p:grpSpPr>
          <a:xfrm>
            <a:off x="1905000" y="3657600"/>
            <a:ext cx="5029200" cy="838200"/>
            <a:chOff x="1104" y="480"/>
            <a:chExt cx="3168" cy="528"/>
          </a:xfrm>
        </p:grpSpPr>
        <p:grpSp>
          <p:nvGrpSpPr>
            <p:cNvPr id="15408" name="Group 306"/>
            <p:cNvGrpSpPr/>
            <p:nvPr/>
          </p:nvGrpSpPr>
          <p:grpSpPr>
            <a:xfrm>
              <a:off x="1104" y="672"/>
              <a:ext cx="3024" cy="336"/>
              <a:chOff x="1104" y="672"/>
              <a:chExt cx="3024" cy="336"/>
            </a:xfrm>
          </p:grpSpPr>
          <p:grpSp>
            <p:nvGrpSpPr>
              <p:cNvPr id="15410" name="Group 307"/>
              <p:cNvGrpSpPr/>
              <p:nvPr/>
            </p:nvGrpSpPr>
            <p:grpSpPr>
              <a:xfrm>
                <a:off x="1104" y="768"/>
                <a:ext cx="912" cy="240"/>
                <a:chOff x="816" y="3552"/>
                <a:chExt cx="912" cy="240"/>
              </a:xfrm>
            </p:grpSpPr>
            <p:sp>
              <p:nvSpPr>
                <p:cNvPr id="15412" name="Line 308"/>
                <p:cNvSpPr/>
                <p:nvPr/>
              </p:nvSpPr>
              <p:spPr>
                <a:xfrm flipH="1">
                  <a:off x="816" y="3552"/>
                  <a:ext cx="240" cy="48"/>
                </a:xfrm>
                <a:prstGeom prst="line">
                  <a:avLst/>
                </a:prstGeom>
                <a:ln w="9525" cap="flat" cmpd="sng">
                  <a:solidFill>
                    <a:schemeClr val="tx1"/>
                  </a:solidFill>
                  <a:prstDash val="solid"/>
                  <a:headEnd type="none" w="med" len="med"/>
                  <a:tailEnd type="triangle" w="lg" len="lg"/>
                </a:ln>
              </p:spPr>
            </p:sp>
            <p:sp>
              <p:nvSpPr>
                <p:cNvPr id="15413" name="Text Box 309"/>
                <p:cNvSpPr txBox="1"/>
                <p:nvPr/>
              </p:nvSpPr>
              <p:spPr>
                <a:xfrm>
                  <a:off x="1104" y="3600"/>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grpSp>
          <p:sp>
            <p:nvSpPr>
              <p:cNvPr id="15411" name="Freeform 310"/>
              <p:cNvSpPr/>
              <p:nvPr/>
            </p:nvSpPr>
            <p:spPr>
              <a:xfrm>
                <a:off x="4032" y="67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Perpetua" pitchFamily="18" charset="0"/>
                </a:endParaRPr>
              </a:p>
            </p:txBody>
          </p:sp>
        </p:grpSp>
        <p:sp>
          <p:nvSpPr>
            <p:cNvPr id="15409" name="Text Box 311"/>
            <p:cNvSpPr txBox="1"/>
            <p:nvPr/>
          </p:nvSpPr>
          <p:spPr>
            <a:xfrm>
              <a:off x="3936" y="480"/>
              <a:ext cx="336" cy="192"/>
            </a:xfrm>
            <a:prstGeom prst="rect">
              <a:avLst/>
            </a:prstGeom>
            <a:noFill/>
            <a:ln w="9525">
              <a:noFill/>
            </a:ln>
          </p:spPr>
          <p:txBody>
            <a:bodyPr>
              <a:spAutoFit/>
            </a:bodyPr>
            <a:p>
              <a:pPr>
                <a:spcBef>
                  <a:spcPct val="50000"/>
                </a:spcBef>
              </a:pPr>
              <a:r>
                <a:rPr lang="en-CA" altLang="x-none" sz="1400" b="1" dirty="0">
                  <a:solidFill>
                    <a:srgbClr val="FF0000"/>
                  </a:solidFill>
                  <a:latin typeface="Perpetua" pitchFamily="18" charset="0"/>
                </a:rPr>
                <a:t>ON</a:t>
              </a:r>
              <a:endParaRPr lang="en-CA" altLang="x-none" sz="1400" b="1" dirty="0">
                <a:solidFill>
                  <a:srgbClr val="FF0000"/>
                </a:solidFill>
                <a:latin typeface="Perpetua" pitchFamily="18" charset="0"/>
              </a:endParaRPr>
            </a:p>
          </p:txBody>
        </p:sp>
      </p:grpSp>
      <p:grpSp>
        <p:nvGrpSpPr>
          <p:cNvPr id="11" name="Group 318"/>
          <p:cNvGrpSpPr/>
          <p:nvPr/>
        </p:nvGrpSpPr>
        <p:grpSpPr>
          <a:xfrm>
            <a:off x="1905000" y="3657600"/>
            <a:ext cx="5257800" cy="609600"/>
            <a:chOff x="1104" y="96"/>
            <a:chExt cx="3312" cy="384"/>
          </a:xfrm>
        </p:grpSpPr>
        <p:grpSp>
          <p:nvGrpSpPr>
            <p:cNvPr id="15402" name="Group 319"/>
            <p:cNvGrpSpPr/>
            <p:nvPr/>
          </p:nvGrpSpPr>
          <p:grpSpPr>
            <a:xfrm>
              <a:off x="1104" y="192"/>
              <a:ext cx="3024" cy="288"/>
              <a:chOff x="1104" y="192"/>
              <a:chExt cx="3024" cy="288"/>
            </a:xfrm>
          </p:grpSpPr>
          <p:grpSp>
            <p:nvGrpSpPr>
              <p:cNvPr id="15404" name="Group 320"/>
              <p:cNvGrpSpPr/>
              <p:nvPr/>
            </p:nvGrpSpPr>
            <p:grpSpPr>
              <a:xfrm>
                <a:off x="1104" y="192"/>
                <a:ext cx="912" cy="195"/>
                <a:chOff x="432" y="3168"/>
                <a:chExt cx="912" cy="195"/>
              </a:xfrm>
            </p:grpSpPr>
            <p:sp>
              <p:nvSpPr>
                <p:cNvPr id="15406" name="Line 321"/>
                <p:cNvSpPr/>
                <p:nvPr/>
              </p:nvSpPr>
              <p:spPr>
                <a:xfrm flipH="1" flipV="1">
                  <a:off x="432" y="3264"/>
                  <a:ext cx="204" cy="99"/>
                </a:xfrm>
                <a:prstGeom prst="line">
                  <a:avLst/>
                </a:prstGeom>
                <a:ln w="9525" cap="flat" cmpd="sng">
                  <a:solidFill>
                    <a:srgbClr val="FF0000"/>
                  </a:solidFill>
                  <a:prstDash val="solid"/>
                  <a:headEnd type="none" w="med" len="med"/>
                  <a:tailEnd type="triangle" w="lg" len="lg"/>
                </a:ln>
              </p:spPr>
            </p:sp>
            <p:sp>
              <p:nvSpPr>
                <p:cNvPr id="15407" name="Text Box 322"/>
                <p:cNvSpPr txBox="1"/>
                <p:nvPr/>
              </p:nvSpPr>
              <p:spPr>
                <a:xfrm>
                  <a:off x="720" y="3168"/>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endParaRPr sz="1400" dirty="0">
                    <a:solidFill>
                      <a:srgbClr val="FF0000"/>
                    </a:solidFill>
                    <a:latin typeface="Perpetua" pitchFamily="18" charset="0"/>
                  </a:endParaRPr>
                </a:p>
              </p:txBody>
            </p:sp>
          </p:grpSp>
          <p:sp>
            <p:nvSpPr>
              <p:cNvPr id="15405" name="Freeform 323"/>
              <p:cNvSpPr/>
              <p:nvPr/>
            </p:nvSpPr>
            <p:spPr>
              <a:xfrm>
                <a:off x="4032" y="288"/>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tx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grpSp>
        <p:sp>
          <p:nvSpPr>
            <p:cNvPr id="15403" name="Text Box 324"/>
            <p:cNvSpPr txBox="1"/>
            <p:nvPr/>
          </p:nvSpPr>
          <p:spPr>
            <a:xfrm>
              <a:off x="3936" y="96"/>
              <a:ext cx="480" cy="192"/>
            </a:xfrm>
            <a:prstGeom prst="rect">
              <a:avLst/>
            </a:prstGeom>
            <a:noFill/>
            <a:ln w="9525">
              <a:noFill/>
            </a:ln>
          </p:spPr>
          <p:txBody>
            <a:bodyPr>
              <a:spAutoFit/>
            </a:bodyPr>
            <a:p>
              <a:pPr>
                <a:spcBef>
                  <a:spcPct val="50000"/>
                </a:spcBef>
              </a:pPr>
              <a:r>
                <a:rPr lang="en-CA" altLang="x-none" sz="1400" b="1" dirty="0">
                  <a:latin typeface="Perpetua" pitchFamily="18" charset="0"/>
                </a:rPr>
                <a:t>OFF</a:t>
              </a:r>
              <a:endParaRPr lang="en-CA" altLang="x-none" sz="1400" b="1" dirty="0">
                <a:latin typeface="Perpetua" pitchFamily="18" charset="0"/>
              </a:endParaRPr>
            </a:p>
          </p:txBody>
        </p:sp>
      </p:grpSp>
      <p:grpSp>
        <p:nvGrpSpPr>
          <p:cNvPr id="14" name="Group 325"/>
          <p:cNvGrpSpPr/>
          <p:nvPr/>
        </p:nvGrpSpPr>
        <p:grpSpPr>
          <a:xfrm>
            <a:off x="1905000" y="3657600"/>
            <a:ext cx="5029200" cy="838200"/>
            <a:chOff x="1104" y="480"/>
            <a:chExt cx="3168" cy="528"/>
          </a:xfrm>
        </p:grpSpPr>
        <p:grpSp>
          <p:nvGrpSpPr>
            <p:cNvPr id="15396" name="Group 326"/>
            <p:cNvGrpSpPr/>
            <p:nvPr/>
          </p:nvGrpSpPr>
          <p:grpSpPr>
            <a:xfrm>
              <a:off x="1104" y="672"/>
              <a:ext cx="3024" cy="336"/>
              <a:chOff x="1104" y="672"/>
              <a:chExt cx="3024" cy="336"/>
            </a:xfrm>
          </p:grpSpPr>
          <p:grpSp>
            <p:nvGrpSpPr>
              <p:cNvPr id="15398" name="Group 327"/>
              <p:cNvGrpSpPr/>
              <p:nvPr/>
            </p:nvGrpSpPr>
            <p:grpSpPr>
              <a:xfrm>
                <a:off x="1104" y="768"/>
                <a:ext cx="912" cy="240"/>
                <a:chOff x="816" y="3552"/>
                <a:chExt cx="912" cy="240"/>
              </a:xfrm>
            </p:grpSpPr>
            <p:sp>
              <p:nvSpPr>
                <p:cNvPr id="15400" name="Line 328"/>
                <p:cNvSpPr/>
                <p:nvPr/>
              </p:nvSpPr>
              <p:spPr>
                <a:xfrm flipH="1">
                  <a:off x="816" y="3552"/>
                  <a:ext cx="240" cy="48"/>
                </a:xfrm>
                <a:prstGeom prst="line">
                  <a:avLst/>
                </a:prstGeom>
                <a:ln w="9525" cap="flat" cmpd="sng">
                  <a:solidFill>
                    <a:schemeClr val="tx1"/>
                  </a:solidFill>
                  <a:prstDash val="solid"/>
                  <a:headEnd type="none" w="med" len="med"/>
                  <a:tailEnd type="triangle" w="lg" len="lg"/>
                </a:ln>
              </p:spPr>
            </p:sp>
            <p:sp>
              <p:nvSpPr>
                <p:cNvPr id="15401" name="Text Box 329"/>
                <p:cNvSpPr txBox="1"/>
                <p:nvPr/>
              </p:nvSpPr>
              <p:spPr>
                <a:xfrm>
                  <a:off x="1104" y="3600"/>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grpSp>
          <p:sp>
            <p:nvSpPr>
              <p:cNvPr id="15399" name="Freeform 330"/>
              <p:cNvSpPr/>
              <p:nvPr/>
            </p:nvSpPr>
            <p:spPr>
              <a:xfrm>
                <a:off x="4032" y="67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Perpetua" pitchFamily="18" charset="0"/>
                </a:endParaRPr>
              </a:p>
            </p:txBody>
          </p:sp>
        </p:grpSp>
        <p:sp>
          <p:nvSpPr>
            <p:cNvPr id="15397" name="Text Box 331"/>
            <p:cNvSpPr txBox="1"/>
            <p:nvPr/>
          </p:nvSpPr>
          <p:spPr>
            <a:xfrm>
              <a:off x="3936" y="480"/>
              <a:ext cx="336" cy="192"/>
            </a:xfrm>
            <a:prstGeom prst="rect">
              <a:avLst/>
            </a:prstGeom>
            <a:noFill/>
            <a:ln w="9525">
              <a:noFill/>
            </a:ln>
          </p:spPr>
          <p:txBody>
            <a:bodyPr>
              <a:spAutoFit/>
            </a:bodyPr>
            <a:p>
              <a:pPr>
                <a:spcBef>
                  <a:spcPct val="50000"/>
                </a:spcBef>
              </a:pPr>
              <a:r>
                <a:rPr lang="en-CA" altLang="x-none" sz="1400" b="1" dirty="0">
                  <a:solidFill>
                    <a:srgbClr val="FF0000"/>
                  </a:solidFill>
                  <a:latin typeface="Perpetua" pitchFamily="18" charset="0"/>
                </a:rPr>
                <a:t>ON</a:t>
              </a:r>
              <a:endParaRPr lang="en-CA" altLang="x-none" sz="1400" b="1" dirty="0">
                <a:solidFill>
                  <a:srgbClr val="FF0000"/>
                </a:solidFill>
                <a:latin typeface="Perpetua" pitchFamily="18" charset="0"/>
              </a:endParaRPr>
            </a:p>
          </p:txBody>
        </p:sp>
      </p:grpSp>
      <p:grpSp>
        <p:nvGrpSpPr>
          <p:cNvPr id="17" name="Group 332"/>
          <p:cNvGrpSpPr/>
          <p:nvPr/>
        </p:nvGrpSpPr>
        <p:grpSpPr>
          <a:xfrm>
            <a:off x="1905000" y="3657600"/>
            <a:ext cx="5257800" cy="609600"/>
            <a:chOff x="1104" y="96"/>
            <a:chExt cx="3312" cy="384"/>
          </a:xfrm>
        </p:grpSpPr>
        <p:grpSp>
          <p:nvGrpSpPr>
            <p:cNvPr id="15390" name="Group 333"/>
            <p:cNvGrpSpPr/>
            <p:nvPr/>
          </p:nvGrpSpPr>
          <p:grpSpPr>
            <a:xfrm>
              <a:off x="1104" y="192"/>
              <a:ext cx="3024" cy="288"/>
              <a:chOff x="1104" y="192"/>
              <a:chExt cx="3024" cy="288"/>
            </a:xfrm>
          </p:grpSpPr>
          <p:grpSp>
            <p:nvGrpSpPr>
              <p:cNvPr id="15392" name="Group 334"/>
              <p:cNvGrpSpPr/>
              <p:nvPr/>
            </p:nvGrpSpPr>
            <p:grpSpPr>
              <a:xfrm>
                <a:off x="1104" y="192"/>
                <a:ext cx="912" cy="195"/>
                <a:chOff x="432" y="3168"/>
                <a:chExt cx="912" cy="195"/>
              </a:xfrm>
            </p:grpSpPr>
            <p:sp>
              <p:nvSpPr>
                <p:cNvPr id="15394" name="Line 335"/>
                <p:cNvSpPr/>
                <p:nvPr/>
              </p:nvSpPr>
              <p:spPr>
                <a:xfrm flipH="1" flipV="1">
                  <a:off x="432" y="3264"/>
                  <a:ext cx="204" cy="99"/>
                </a:xfrm>
                <a:prstGeom prst="line">
                  <a:avLst/>
                </a:prstGeom>
                <a:ln w="9525" cap="flat" cmpd="sng">
                  <a:solidFill>
                    <a:srgbClr val="FF0000"/>
                  </a:solidFill>
                  <a:prstDash val="solid"/>
                  <a:headEnd type="none" w="med" len="med"/>
                  <a:tailEnd type="triangle" w="lg" len="lg"/>
                </a:ln>
              </p:spPr>
            </p:sp>
            <p:sp>
              <p:nvSpPr>
                <p:cNvPr id="15395" name="Text Box 336"/>
                <p:cNvSpPr txBox="1"/>
                <p:nvPr/>
              </p:nvSpPr>
              <p:spPr>
                <a:xfrm>
                  <a:off x="720" y="3168"/>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endParaRPr sz="1400" dirty="0">
                    <a:solidFill>
                      <a:srgbClr val="FF0000"/>
                    </a:solidFill>
                    <a:latin typeface="Perpetua" pitchFamily="18" charset="0"/>
                  </a:endParaRPr>
                </a:p>
              </p:txBody>
            </p:sp>
          </p:grpSp>
          <p:sp>
            <p:nvSpPr>
              <p:cNvPr id="15393" name="Freeform 337"/>
              <p:cNvSpPr/>
              <p:nvPr/>
            </p:nvSpPr>
            <p:spPr>
              <a:xfrm>
                <a:off x="4032" y="288"/>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tx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grpSp>
        <p:sp>
          <p:nvSpPr>
            <p:cNvPr id="15391" name="Text Box 338"/>
            <p:cNvSpPr txBox="1"/>
            <p:nvPr/>
          </p:nvSpPr>
          <p:spPr>
            <a:xfrm>
              <a:off x="3936" y="96"/>
              <a:ext cx="480" cy="192"/>
            </a:xfrm>
            <a:prstGeom prst="rect">
              <a:avLst/>
            </a:prstGeom>
            <a:noFill/>
            <a:ln w="9525">
              <a:noFill/>
            </a:ln>
          </p:spPr>
          <p:txBody>
            <a:bodyPr>
              <a:spAutoFit/>
            </a:bodyPr>
            <a:p>
              <a:pPr>
                <a:spcBef>
                  <a:spcPct val="50000"/>
                </a:spcBef>
              </a:pPr>
              <a:r>
                <a:rPr lang="en-CA" altLang="x-none" sz="1400" b="1" dirty="0">
                  <a:latin typeface="Perpetua" pitchFamily="18" charset="0"/>
                </a:rPr>
                <a:t>OFF</a:t>
              </a:r>
              <a:endParaRPr lang="en-CA" altLang="x-none" sz="1400" b="1" dirty="0">
                <a:latin typeface="Perpetua" pitchFamily="18" charset="0"/>
              </a:endParaRPr>
            </a:p>
          </p:txBody>
        </p:sp>
      </p:grpSp>
      <p:grpSp>
        <p:nvGrpSpPr>
          <p:cNvPr id="20" name="Group 339"/>
          <p:cNvGrpSpPr/>
          <p:nvPr/>
        </p:nvGrpSpPr>
        <p:grpSpPr>
          <a:xfrm>
            <a:off x="1905000" y="3657600"/>
            <a:ext cx="5029200" cy="838200"/>
            <a:chOff x="1104" y="480"/>
            <a:chExt cx="3168" cy="528"/>
          </a:xfrm>
        </p:grpSpPr>
        <p:grpSp>
          <p:nvGrpSpPr>
            <p:cNvPr id="15384" name="Group 340"/>
            <p:cNvGrpSpPr/>
            <p:nvPr/>
          </p:nvGrpSpPr>
          <p:grpSpPr>
            <a:xfrm>
              <a:off x="1104" y="672"/>
              <a:ext cx="3024" cy="336"/>
              <a:chOff x="1104" y="672"/>
              <a:chExt cx="3024" cy="336"/>
            </a:xfrm>
          </p:grpSpPr>
          <p:grpSp>
            <p:nvGrpSpPr>
              <p:cNvPr id="15386" name="Group 341"/>
              <p:cNvGrpSpPr/>
              <p:nvPr/>
            </p:nvGrpSpPr>
            <p:grpSpPr>
              <a:xfrm>
                <a:off x="1104" y="768"/>
                <a:ext cx="912" cy="240"/>
                <a:chOff x="816" y="3552"/>
                <a:chExt cx="912" cy="240"/>
              </a:xfrm>
            </p:grpSpPr>
            <p:sp>
              <p:nvSpPr>
                <p:cNvPr id="15388" name="Line 342"/>
                <p:cNvSpPr/>
                <p:nvPr/>
              </p:nvSpPr>
              <p:spPr>
                <a:xfrm flipH="1">
                  <a:off x="816" y="3552"/>
                  <a:ext cx="240" cy="48"/>
                </a:xfrm>
                <a:prstGeom prst="line">
                  <a:avLst/>
                </a:prstGeom>
                <a:ln w="9525" cap="flat" cmpd="sng">
                  <a:solidFill>
                    <a:schemeClr val="tx1"/>
                  </a:solidFill>
                  <a:prstDash val="solid"/>
                  <a:headEnd type="none" w="med" len="med"/>
                  <a:tailEnd type="triangle" w="lg" len="lg"/>
                </a:ln>
              </p:spPr>
            </p:sp>
            <p:sp>
              <p:nvSpPr>
                <p:cNvPr id="15389" name="Text Box 343"/>
                <p:cNvSpPr txBox="1"/>
                <p:nvPr/>
              </p:nvSpPr>
              <p:spPr>
                <a:xfrm>
                  <a:off x="1104" y="3600"/>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grpSp>
          <p:sp>
            <p:nvSpPr>
              <p:cNvPr id="15387" name="Freeform 344"/>
              <p:cNvSpPr/>
              <p:nvPr/>
            </p:nvSpPr>
            <p:spPr>
              <a:xfrm>
                <a:off x="4032" y="67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Perpetua" pitchFamily="18" charset="0"/>
                </a:endParaRPr>
              </a:p>
            </p:txBody>
          </p:sp>
        </p:grpSp>
        <p:sp>
          <p:nvSpPr>
            <p:cNvPr id="15385" name="Text Box 345"/>
            <p:cNvSpPr txBox="1"/>
            <p:nvPr/>
          </p:nvSpPr>
          <p:spPr>
            <a:xfrm>
              <a:off x="3936" y="480"/>
              <a:ext cx="336" cy="192"/>
            </a:xfrm>
            <a:prstGeom prst="rect">
              <a:avLst/>
            </a:prstGeom>
            <a:noFill/>
            <a:ln w="9525">
              <a:noFill/>
            </a:ln>
          </p:spPr>
          <p:txBody>
            <a:bodyPr>
              <a:spAutoFit/>
            </a:bodyPr>
            <a:p>
              <a:pPr>
                <a:spcBef>
                  <a:spcPct val="50000"/>
                </a:spcBef>
              </a:pPr>
              <a:r>
                <a:rPr lang="en-CA" altLang="x-none" sz="1400" b="1" dirty="0">
                  <a:solidFill>
                    <a:srgbClr val="FF0000"/>
                  </a:solidFill>
                  <a:latin typeface="Perpetua" pitchFamily="18" charset="0"/>
                </a:rPr>
                <a:t>ON</a:t>
              </a:r>
              <a:endParaRPr lang="en-CA" altLang="x-none" sz="1400" b="1" dirty="0">
                <a:solidFill>
                  <a:srgbClr val="FF0000"/>
                </a:solidFill>
                <a:latin typeface="Perpetua" pitchFamily="18"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6146"/>
                                        </p:tgtEl>
                                        <p:attrNameLst>
                                          <p:attrName>style.visibility</p:attrName>
                                        </p:attrNameLst>
                                      </p:cBhvr>
                                      <p:to>
                                        <p:strVal val="visible"/>
                                      </p:to>
                                    </p:set>
                                    <p:anim calcmode="lin" valueType="num">
                                      <p:cBhvr additive="base">
                                        <p:cTn id="7" dur="500" fill="hold"/>
                                        <p:tgtEl>
                                          <p:spTgt spid="6146"/>
                                        </p:tgtEl>
                                        <p:attrNameLst>
                                          <p:attrName>ppt_x</p:attrName>
                                        </p:attrNameLst>
                                      </p:cBhvr>
                                      <p:tavLst>
                                        <p:tav tm="0">
                                          <p:val>
                                            <p:strVal val="0-#ppt_w/2"/>
                                          </p:val>
                                        </p:tav>
                                        <p:tav tm="100000">
                                          <p:val>
                                            <p:strVal val="#ppt_x"/>
                                          </p:val>
                                        </p:tav>
                                      </p:tavLst>
                                    </p:anim>
                                    <p:anim calcmode="lin" valueType="num">
                                      <p:cBhvr additive="base">
                                        <p:cTn id="8" dur="500" fill="hold"/>
                                        <p:tgtEl>
                                          <p:spTgt spid="6146"/>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2" presetClass="entr" presetSubtype="8" fill="hold" grpId="0" nodeType="clickEffect">
                                  <p:stCondLst>
                                    <p:cond delay="0"/>
                                  </p:stCondLst>
                                  <p:childTnLst>
                                    <p:set>
                                      <p:cBhvr>
                                        <p:cTn id="17" dur="1" fill="hold">
                                          <p:stCondLst>
                                            <p:cond delay="0"/>
                                          </p:stCondLst>
                                        </p:cTn>
                                        <p:tgtEl>
                                          <p:spTgt spid="6308"/>
                                        </p:tgtEl>
                                        <p:attrNameLst>
                                          <p:attrName>style.visibility</p:attrName>
                                        </p:attrNameLst>
                                      </p:cBhvr>
                                      <p:to>
                                        <p:strVal val="visible"/>
                                      </p:to>
                                    </p:set>
                                    <p:anim calcmode="lin" valueType="num">
                                      <p:cBhvr additive="base">
                                        <p:cTn id="18" dur="500" fill="hold"/>
                                        <p:tgtEl>
                                          <p:spTgt spid="6308"/>
                                        </p:tgtEl>
                                        <p:attrNameLst>
                                          <p:attrName>ppt_x</p:attrName>
                                        </p:attrNameLst>
                                      </p:cBhvr>
                                      <p:tavLst>
                                        <p:tav tm="0">
                                          <p:val>
                                            <p:strVal val="0-#ppt_w/2"/>
                                          </p:val>
                                        </p:tav>
                                        <p:tav tm="100000">
                                          <p:val>
                                            <p:strVal val="#ppt_x"/>
                                          </p:val>
                                        </p:tav>
                                      </p:tavLst>
                                    </p:anim>
                                    <p:anim calcmode="lin" valueType="num">
                                      <p:cBhvr additive="base">
                                        <p:cTn id="19" dur="500" fill="hold"/>
                                        <p:tgtEl>
                                          <p:spTgt spid="6308"/>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2" presetClass="entr" presetSubtype="8" fill="hold" nodeType="afterEffect">
                                  <p:stCondLst>
                                    <p:cond delay="0"/>
                                  </p:stCondLst>
                                  <p:childTnLst>
                                    <p:set>
                                      <p:cBhvr>
                                        <p:cTn id="22" dur="1" fill="hold">
                                          <p:stCondLst>
                                            <p:cond delay="0"/>
                                          </p:stCondLst>
                                        </p:cTn>
                                        <p:tgtEl>
                                          <p:spTgt spid="6323"/>
                                        </p:tgtEl>
                                        <p:attrNameLst>
                                          <p:attrName>style.visibility</p:attrName>
                                        </p:attrNameLst>
                                      </p:cBhvr>
                                      <p:to>
                                        <p:strVal val="visible"/>
                                      </p:to>
                                    </p:set>
                                    <p:anim calcmode="lin" valueType="num">
                                      <p:cBhvr additive="base">
                                        <p:cTn id="23" dur="500" fill="hold"/>
                                        <p:tgtEl>
                                          <p:spTgt spid="6323"/>
                                        </p:tgtEl>
                                        <p:attrNameLst>
                                          <p:attrName>ppt_x</p:attrName>
                                        </p:attrNameLst>
                                      </p:cBhvr>
                                      <p:tavLst>
                                        <p:tav tm="0">
                                          <p:val>
                                            <p:strVal val="0-#ppt_w/2"/>
                                          </p:val>
                                        </p:tav>
                                        <p:tav tm="100000">
                                          <p:val>
                                            <p:strVal val="#ppt_x"/>
                                          </p:val>
                                        </p:tav>
                                      </p:tavLst>
                                    </p:anim>
                                    <p:anim calcmode="lin" valueType="num">
                                      <p:cBhvr additive="base">
                                        <p:cTn id="24" dur="500" fill="hold"/>
                                        <p:tgtEl>
                                          <p:spTgt spid="6323"/>
                                        </p:tgtEl>
                                        <p:attrNameLst>
                                          <p:attrName>ppt_y</p:attrName>
                                        </p:attrNameLst>
                                      </p:cBhvr>
                                      <p:tavLst>
                                        <p:tav tm="0">
                                          <p:val>
                                            <p:strVal val="#ppt_y"/>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15" presetClass="entr" presetSubtype="0" fill="hold" nodeType="clickEffect">
                                  <p:stCondLst>
                                    <p:cond delay="0"/>
                                  </p:stCondLst>
                                  <p:childTnLst>
                                    <p:set>
                                      <p:cBhvr>
                                        <p:cTn id="28" dur="1" fill="hold">
                                          <p:stCondLst>
                                            <p:cond delay="0"/>
                                          </p:stCondLst>
                                        </p:cTn>
                                        <p:tgtEl>
                                          <p:spTgt spid="2"/>
                                        </p:tgtEl>
                                        <p:attrNameLst>
                                          <p:attrName>style.visibility</p:attrName>
                                        </p:attrNameLst>
                                      </p:cBhvr>
                                      <p:to>
                                        <p:strVal val="visible"/>
                                      </p:to>
                                    </p:set>
                                    <p:anim calcmode="lin" valueType="num">
                                      <p:cBhvr>
                                        <p:cTn id="29" dur="1000" fill="hold"/>
                                        <p:tgtEl>
                                          <p:spTgt spid="2"/>
                                        </p:tgtEl>
                                        <p:attrNameLst>
                                          <p:attrName>ppt_w</p:attrName>
                                        </p:attrNameLst>
                                      </p:cBhvr>
                                      <p:tavLst>
                                        <p:tav tm="0">
                                          <p:val>
                                            <p:fltVal val="0.000000"/>
                                          </p:val>
                                        </p:tav>
                                        <p:tav tm="100000">
                                          <p:val>
                                            <p:strVal val="#ppt_w"/>
                                          </p:val>
                                        </p:tav>
                                      </p:tavLst>
                                    </p:anim>
                                    <p:anim calcmode="lin" valueType="num">
                                      <p:cBhvr>
                                        <p:cTn id="30" dur="1000" fill="hold"/>
                                        <p:tgtEl>
                                          <p:spTgt spid="2"/>
                                        </p:tgtEl>
                                        <p:attrNameLst>
                                          <p:attrName>ppt_h</p:attrName>
                                        </p:attrNameLst>
                                      </p:cBhvr>
                                      <p:tavLst>
                                        <p:tav tm="0">
                                          <p:val>
                                            <p:fltVal val="0.000000"/>
                                          </p:val>
                                        </p:tav>
                                        <p:tav tm="100000">
                                          <p:val>
                                            <p:strVal val="#ppt_h"/>
                                          </p:val>
                                        </p:tav>
                                      </p:tavLst>
                                    </p:anim>
                                    <p:anim calcmode="lin" valueType="num">
                                      <p:cBhvr>
                                        <p:cTn id="31" dur="1000" fill="hold"/>
                                        <p:tgtEl>
                                          <p:spTgt spid="2"/>
                                        </p:tgtEl>
                                        <p:attrNameLst>
                                          <p:attrName>ppt_x</p:attrName>
                                        </p:attrNameLst>
                                      </p:cBhvr>
                                      <p:tavLst>
                                        <p:tav tm="0" fmla="#ppt_x+(cos(-2*pi*(1-$))*-#ppt_x-sin(-2*pi*(1-$))*(1-#ppt_y))*(1-$)">
                                          <p:val>
                                            <p:fltVal val="0.000000"/>
                                          </p:val>
                                        </p:tav>
                                        <p:tav tm="100000">
                                          <p:val>
                                            <p:fltVal val="1.000000"/>
                                          </p:val>
                                        </p:tav>
                                      </p:tavLst>
                                    </p:anim>
                                    <p:anim calcmode="lin" valueType="num">
                                      <p:cBhvr>
                                        <p:cTn id="32" dur="1000" fill="hold"/>
                                        <p:tgtEl>
                                          <p:spTgt spid="2"/>
                                        </p:tgtEl>
                                        <p:attrNameLst>
                                          <p:attrName>ppt_y</p:attrName>
                                        </p:attrNameLst>
                                      </p:cBhvr>
                                      <p:tavLst>
                                        <p:tav tm="0" fmla="#ppt_y+(sin(-2*pi*(1-$))*-#ppt_x+cos(-2*pi*(1-$))*(1-#ppt_y))*(1-$)">
                                          <p:val>
                                            <p:fltVal val="0.000000"/>
                                          </p:val>
                                        </p:tav>
                                        <p:tav tm="100000">
                                          <p:val>
                                            <p:fltVal val="1.000000"/>
                                          </p:val>
                                        </p:tav>
                                      </p:tavLst>
                                    </p:anim>
                                  </p:childTnLst>
                                </p:cTn>
                              </p:par>
                            </p:childTnLst>
                          </p:cTn>
                        </p:par>
                        <p:par>
                          <p:cTn id="33" fill="hold">
                            <p:stCondLst>
                              <p:cond delay="1000"/>
                            </p:stCondLst>
                            <p:childTnLst>
                              <p:par>
                                <p:cTn id="34" presetID="1" presetClass="entr" presetSubtype="0" fill="hold" nodeType="afterEffect">
                                  <p:stCondLst>
                                    <p:cond delay="0"/>
                                  </p:stCondLst>
                                  <p:childTnLst>
                                    <p:set>
                                      <p:cBhvr>
                                        <p:cTn id="35" dur="1" fill="hold">
                                          <p:stCondLst>
                                            <p:cond delay="499"/>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childTnLst>
                    </p:cTn>
                  </p:par>
                  <p:par>
                    <p:cTn id="36" fill="hold">
                      <p:stCondLst>
                        <p:cond delay="indefinite"/>
                      </p:stCondLst>
                      <p:childTnLst>
                        <p:par>
                          <p:cTn id="37" fill="hold">
                            <p:stCondLst>
                              <p:cond delay="0"/>
                            </p:stCondLst>
                            <p:childTnLst>
                              <p:par>
                                <p:cTn id="38" presetID="1" presetClass="entr" presetSubtype="0" fill="hold" nodeType="clickEffect">
                                  <p:stCondLst>
                                    <p:cond delay="0"/>
                                  </p:stCondLst>
                                  <p:childTnLst>
                                    <p:set>
                                      <p:cBhvr>
                                        <p:cTn id="39"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par>
                          <p:cTn id="40" fill="hold">
                            <p:stCondLst>
                              <p:cond delay="500"/>
                            </p:stCondLst>
                            <p:childTnLst>
                              <p:par>
                                <p:cTn id="41" presetID="1" presetClass="entr" presetSubtype="0" fill="hold" nodeType="afterEffect">
                                  <p:stCondLst>
                                    <p:cond delay="1000"/>
                                  </p:stCondLst>
                                  <p:childTnLst>
                                    <p:set>
                                      <p:cBhvr>
                                        <p:cTn id="42" dur="1" fill="hold">
                                          <p:stCondLst>
                                            <p:cond delay="499"/>
                                          </p:stCondLst>
                                        </p:cTn>
                                        <p:tgtEl>
                                          <p:spTgt spid="11"/>
                                        </p:tgtEl>
                                        <p:attrNameLst>
                                          <p:attrName>style.visibility</p:attrName>
                                        </p:attrNameLst>
                                      </p:cBhvr>
                                      <p:to>
                                        <p:strVal val="visible"/>
                                      </p:to>
                                    </p:set>
                                  </p:childTnLst>
                                  <p:subTnLst>
                                    <p:set>
                                      <p:cBhvr override="childStyle">
                                        <p:cTn dur="1" fill="hold" display="0" masterRel="nextClick" afterEffect="1"/>
                                        <p:tgtEl>
                                          <p:spTgt spid="11"/>
                                        </p:tgtEl>
                                        <p:attrNameLst>
                                          <p:attrName>style.visibility</p:attrName>
                                        </p:attrNameLst>
                                      </p:cBhvr>
                                      <p:to>
                                        <p:strVal val="hidden"/>
                                      </p:to>
                                    </p:set>
                                  </p:subTnLst>
                                </p:cTn>
                              </p:par>
                            </p:childTnLst>
                          </p:cTn>
                        </p:par>
                        <p:par>
                          <p:cTn id="43" fill="hold">
                            <p:stCondLst>
                              <p:cond delay="2000"/>
                            </p:stCondLst>
                            <p:childTnLst>
                              <p:par>
                                <p:cTn id="44" presetID="1" presetClass="entr" presetSubtype="0" fill="hold" nodeType="afterEffect">
                                  <p:stCondLst>
                                    <p:cond delay="1000"/>
                                  </p:stCondLst>
                                  <p:childTnLst>
                                    <p:set>
                                      <p:cBhvr>
                                        <p:cTn id="45"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par>
                          <p:cTn id="46" fill="hold">
                            <p:stCondLst>
                              <p:cond delay="3500"/>
                            </p:stCondLst>
                            <p:childTnLst>
                              <p:par>
                                <p:cTn id="47" presetID="1" presetClass="entr" presetSubtype="0" fill="hold" nodeType="afterEffect">
                                  <p:stCondLst>
                                    <p:cond delay="1000"/>
                                  </p:stCondLst>
                                  <p:childTnLst>
                                    <p:set>
                                      <p:cBhvr>
                                        <p:cTn id="48" dur="1" fill="hold">
                                          <p:stCondLst>
                                            <p:cond delay="499"/>
                                          </p:stCondLst>
                                        </p:cTn>
                                        <p:tgtEl>
                                          <p:spTgt spid="17"/>
                                        </p:tgtEl>
                                        <p:attrNameLst>
                                          <p:attrName>style.visibility</p:attrName>
                                        </p:attrNameLst>
                                      </p:cBhvr>
                                      <p:to>
                                        <p:strVal val="visible"/>
                                      </p:to>
                                    </p:set>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par>
                          <p:cTn id="49" fill="hold">
                            <p:stCondLst>
                              <p:cond delay="5000"/>
                            </p:stCondLst>
                            <p:childTnLst>
                              <p:par>
                                <p:cTn id="50" presetID="1" presetClass="entr" presetSubtype="0" fill="hold" nodeType="afterEffect">
                                  <p:stCondLst>
                                    <p:cond delay="1000"/>
                                  </p:stCondLst>
                                  <p:childTnLst>
                                    <p:set>
                                      <p:cBhvr>
                                        <p:cTn id="51" dur="1" fill="hold">
                                          <p:stCondLst>
                                            <p:cond delay="499"/>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146" grpId="0"/>
      <p:bldP spid="630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6" name="Rectangle 2"/>
          <p:cNvSpPr/>
          <p:nvPr/>
        </p:nvSpPr>
        <p:spPr>
          <a:xfrm>
            <a:off x="304800" y="228600"/>
            <a:ext cx="8382000" cy="708025"/>
          </a:xfrm>
          <a:prstGeom prst="rect">
            <a:avLst/>
          </a:prstGeom>
          <a:noFill/>
          <a:ln w="9525">
            <a:noFill/>
          </a:ln>
        </p:spPr>
        <p:txBody>
          <a:bodyPr>
            <a:spAutoFit/>
          </a:bodyPr>
          <a:p>
            <a:pPr algn="ctr"/>
            <a:r>
              <a:rPr sz="4000" b="1" i="1" dirty="0">
                <a:solidFill>
                  <a:srgbClr val="C00000"/>
                </a:solidFill>
                <a:latin typeface="Times New Roman" pitchFamily="18" charset="0"/>
                <a:cs typeface="Times New Roman" pitchFamily="18" charset="0"/>
              </a:rPr>
              <a:t>The AND Gate:</a:t>
            </a:r>
            <a:r>
              <a:rPr sz="4000" b="1" i="1" dirty="0">
                <a:solidFill>
                  <a:srgbClr val="C00000"/>
                </a:solidFill>
                <a:latin typeface="Times New Roman" pitchFamily="18" charset="0"/>
              </a:rPr>
              <a:t> </a:t>
            </a:r>
            <a:endParaRPr sz="4000" b="1" i="1" dirty="0">
              <a:solidFill>
                <a:srgbClr val="C00000"/>
              </a:solidFill>
              <a:latin typeface="Times New Roman" pitchFamily="18" charset="0"/>
            </a:endParaRPr>
          </a:p>
        </p:txBody>
      </p:sp>
      <p:sp>
        <p:nvSpPr>
          <p:cNvPr id="8196" name="Text Box 4"/>
          <p:cNvSpPr txBox="1"/>
          <p:nvPr/>
        </p:nvSpPr>
        <p:spPr>
          <a:xfrm>
            <a:off x="838200" y="1676400"/>
            <a:ext cx="7010400" cy="646113"/>
          </a:xfrm>
          <a:prstGeom prst="rect">
            <a:avLst/>
          </a:prstGeom>
          <a:noFill/>
          <a:ln w="9525">
            <a:noFill/>
          </a:ln>
        </p:spPr>
        <p:txBody>
          <a:bodyPr>
            <a:spAutoFit/>
          </a:bodyPr>
          <a:p>
            <a:pPr>
              <a:spcBef>
                <a:spcPct val="50000"/>
              </a:spcBef>
            </a:pPr>
            <a:r>
              <a:rPr b="1" i="1" u="sng" dirty="0">
                <a:latin typeface="Times New Roman" pitchFamily="18" charset="0"/>
                <a:cs typeface="Times New Roman" pitchFamily="18" charset="0"/>
              </a:rPr>
              <a:t>Truth Table</a:t>
            </a:r>
            <a:r>
              <a:rPr dirty="0">
                <a:latin typeface="Times New Roman" pitchFamily="18" charset="0"/>
                <a:cs typeface="Times New Roman" pitchFamily="18" charset="0"/>
              </a:rPr>
              <a:t>: The table shows that the AND gate responds with a high at the output if the signal applied to the input A </a:t>
            </a:r>
            <a:r>
              <a:rPr b="1" i="1" u="sng" dirty="0">
                <a:solidFill>
                  <a:schemeClr val="tx2"/>
                </a:solidFill>
                <a:latin typeface="Times New Roman" pitchFamily="18" charset="0"/>
                <a:cs typeface="Times New Roman" pitchFamily="18" charset="0"/>
              </a:rPr>
              <a:t>and</a:t>
            </a:r>
            <a:r>
              <a:rPr dirty="0">
                <a:latin typeface="Times New Roman" pitchFamily="18" charset="0"/>
                <a:cs typeface="Times New Roman" pitchFamily="18" charset="0"/>
              </a:rPr>
              <a:t>  B are both high.</a:t>
            </a:r>
            <a:endParaRPr dirty="0">
              <a:latin typeface="Times New Roman" pitchFamily="18" charset="0"/>
              <a:ea typeface="Times New Roman" pitchFamily="18" charset="0"/>
            </a:endParaRPr>
          </a:p>
        </p:txBody>
      </p:sp>
      <p:grpSp>
        <p:nvGrpSpPr>
          <p:cNvPr id="2" name="Group 196"/>
          <p:cNvGrpSpPr/>
          <p:nvPr/>
        </p:nvGrpSpPr>
        <p:grpSpPr>
          <a:xfrm>
            <a:off x="685800" y="2667000"/>
            <a:ext cx="5486400" cy="3200400"/>
            <a:chOff x="432" y="1680"/>
            <a:chExt cx="3456" cy="2016"/>
          </a:xfrm>
        </p:grpSpPr>
        <p:grpSp>
          <p:nvGrpSpPr>
            <p:cNvPr id="16461" name="Group 195"/>
            <p:cNvGrpSpPr/>
            <p:nvPr/>
          </p:nvGrpSpPr>
          <p:grpSpPr>
            <a:xfrm>
              <a:off x="432" y="1680"/>
              <a:ext cx="3456" cy="2016"/>
              <a:chOff x="432" y="1680"/>
              <a:chExt cx="3456" cy="2016"/>
            </a:xfrm>
          </p:grpSpPr>
          <p:sp>
            <p:nvSpPr>
              <p:cNvPr id="16463" name="Line 73"/>
              <p:cNvSpPr/>
              <p:nvPr/>
            </p:nvSpPr>
            <p:spPr>
              <a:xfrm flipV="1">
                <a:off x="576" y="1728"/>
                <a:ext cx="0" cy="288"/>
              </a:xfrm>
              <a:prstGeom prst="line">
                <a:avLst/>
              </a:prstGeom>
              <a:ln w="9525" cap="flat" cmpd="sng">
                <a:solidFill>
                  <a:schemeClr val="tx1"/>
                </a:solidFill>
                <a:prstDash val="solid"/>
                <a:headEnd type="oval" w="lg" len="lg"/>
                <a:tailEnd type="triangle" w="lg" len="lg"/>
              </a:ln>
            </p:spPr>
          </p:sp>
          <p:sp>
            <p:nvSpPr>
              <p:cNvPr id="16464" name="Line 74"/>
              <p:cNvSpPr/>
              <p:nvPr/>
            </p:nvSpPr>
            <p:spPr>
              <a:xfrm>
                <a:off x="576" y="2256"/>
                <a:ext cx="0" cy="288"/>
              </a:xfrm>
              <a:prstGeom prst="line">
                <a:avLst/>
              </a:prstGeom>
              <a:ln w="9525" cap="flat" cmpd="sng">
                <a:solidFill>
                  <a:schemeClr val="tx1"/>
                </a:solidFill>
                <a:prstDash val="solid"/>
                <a:headEnd type="oval" w="lg" len="lg"/>
                <a:tailEnd type="none" w="med" len="med"/>
              </a:ln>
            </p:spPr>
          </p:sp>
          <p:sp>
            <p:nvSpPr>
              <p:cNvPr id="16465" name="Line 75"/>
              <p:cNvSpPr/>
              <p:nvPr/>
            </p:nvSpPr>
            <p:spPr>
              <a:xfrm>
                <a:off x="432" y="2544"/>
                <a:ext cx="288" cy="0"/>
              </a:xfrm>
              <a:prstGeom prst="line">
                <a:avLst/>
              </a:prstGeom>
              <a:ln w="9525" cap="flat" cmpd="sng">
                <a:solidFill>
                  <a:schemeClr val="tx1"/>
                </a:solidFill>
                <a:prstDash val="solid"/>
                <a:headEnd type="none" w="med" len="med"/>
                <a:tailEnd type="none" w="med" len="med"/>
              </a:ln>
            </p:spPr>
          </p:sp>
          <p:sp>
            <p:nvSpPr>
              <p:cNvPr id="16466" name="Line 76"/>
              <p:cNvSpPr/>
              <p:nvPr/>
            </p:nvSpPr>
            <p:spPr>
              <a:xfrm>
                <a:off x="480" y="2592"/>
                <a:ext cx="192" cy="0"/>
              </a:xfrm>
              <a:prstGeom prst="line">
                <a:avLst/>
              </a:prstGeom>
              <a:ln w="9525" cap="flat" cmpd="sng">
                <a:solidFill>
                  <a:schemeClr val="tx1"/>
                </a:solidFill>
                <a:prstDash val="solid"/>
                <a:headEnd type="none" w="med" len="med"/>
                <a:tailEnd type="none" w="med" len="med"/>
              </a:ln>
            </p:spPr>
          </p:sp>
          <p:sp>
            <p:nvSpPr>
              <p:cNvPr id="16467" name="Line 77"/>
              <p:cNvSpPr/>
              <p:nvPr/>
            </p:nvSpPr>
            <p:spPr>
              <a:xfrm>
                <a:off x="528" y="2640"/>
                <a:ext cx="96" cy="0"/>
              </a:xfrm>
              <a:prstGeom prst="line">
                <a:avLst/>
              </a:prstGeom>
              <a:ln w="9525" cap="flat" cmpd="sng">
                <a:solidFill>
                  <a:schemeClr val="tx1"/>
                </a:solidFill>
                <a:prstDash val="solid"/>
                <a:headEnd type="none" w="med" len="med"/>
                <a:tailEnd type="none" w="med" len="med"/>
              </a:ln>
            </p:spPr>
          </p:sp>
          <p:sp>
            <p:nvSpPr>
              <p:cNvPr id="16468" name="Text Box 78"/>
              <p:cNvSpPr txBox="1"/>
              <p:nvPr/>
            </p:nvSpPr>
            <p:spPr>
              <a:xfrm>
                <a:off x="576" y="1680"/>
                <a:ext cx="240" cy="192"/>
              </a:xfrm>
              <a:prstGeom prst="rect">
                <a:avLst/>
              </a:prstGeom>
              <a:noFill/>
              <a:ln w="9525">
                <a:noFill/>
              </a:ln>
            </p:spPr>
            <p:txBody>
              <a:bodyPr>
                <a:spAutoFit/>
              </a:bodyPr>
              <a:p>
                <a:pPr>
                  <a:spcBef>
                    <a:spcPct val="50000"/>
                  </a:spcBef>
                </a:pPr>
                <a:r>
                  <a:rPr sz="1400" dirty="0">
                    <a:latin typeface="Perpetua" pitchFamily="18" charset="0"/>
                  </a:rPr>
                  <a:t>5v</a:t>
                </a:r>
                <a:endParaRPr sz="1400" dirty="0">
                  <a:latin typeface="Perpetua" pitchFamily="18" charset="0"/>
                </a:endParaRPr>
              </a:p>
            </p:txBody>
          </p:sp>
          <p:sp>
            <p:nvSpPr>
              <p:cNvPr id="16469" name="Line 79"/>
              <p:cNvSpPr/>
              <p:nvPr/>
            </p:nvSpPr>
            <p:spPr>
              <a:xfrm flipV="1">
                <a:off x="720" y="2160"/>
                <a:ext cx="240" cy="0"/>
              </a:xfrm>
              <a:prstGeom prst="line">
                <a:avLst/>
              </a:prstGeom>
              <a:ln w="9525" cap="flat" cmpd="sng">
                <a:solidFill>
                  <a:schemeClr val="tx1"/>
                </a:solidFill>
                <a:prstDash val="solid"/>
                <a:headEnd type="oval" w="lg" len="lg"/>
                <a:tailEnd type="none" w="med" len="med"/>
              </a:ln>
            </p:spPr>
          </p:sp>
          <p:sp>
            <p:nvSpPr>
              <p:cNvPr id="16470" name="Line 81"/>
              <p:cNvSpPr/>
              <p:nvPr/>
            </p:nvSpPr>
            <p:spPr>
              <a:xfrm>
                <a:off x="3216" y="2688"/>
                <a:ext cx="528" cy="0"/>
              </a:xfrm>
              <a:prstGeom prst="line">
                <a:avLst/>
              </a:prstGeom>
              <a:ln w="9525" cap="flat" cmpd="sng">
                <a:solidFill>
                  <a:schemeClr val="tx1"/>
                </a:solidFill>
                <a:prstDash val="solid"/>
                <a:headEnd type="none" w="med" len="med"/>
                <a:tailEnd type="none" w="med" len="med"/>
              </a:ln>
            </p:spPr>
          </p:sp>
          <p:sp>
            <p:nvSpPr>
              <p:cNvPr id="16471" name="Line 82"/>
              <p:cNvSpPr/>
              <p:nvPr/>
            </p:nvSpPr>
            <p:spPr>
              <a:xfrm>
                <a:off x="3552" y="2592"/>
                <a:ext cx="0" cy="192"/>
              </a:xfrm>
              <a:prstGeom prst="line">
                <a:avLst/>
              </a:prstGeom>
              <a:ln w="9525" cap="flat" cmpd="sng">
                <a:solidFill>
                  <a:schemeClr val="tx1"/>
                </a:solidFill>
                <a:prstDash val="solid"/>
                <a:headEnd type="none" w="med" len="med"/>
                <a:tailEnd type="none" w="med" len="med"/>
              </a:ln>
            </p:spPr>
          </p:sp>
          <p:sp>
            <p:nvSpPr>
              <p:cNvPr id="16472" name="Line 83"/>
              <p:cNvSpPr/>
              <p:nvPr/>
            </p:nvSpPr>
            <p:spPr>
              <a:xfrm>
                <a:off x="3744" y="2688"/>
                <a:ext cx="0" cy="288"/>
              </a:xfrm>
              <a:prstGeom prst="line">
                <a:avLst/>
              </a:prstGeom>
              <a:ln w="9525" cap="flat" cmpd="sng">
                <a:solidFill>
                  <a:schemeClr val="tx1"/>
                </a:solidFill>
                <a:prstDash val="solid"/>
                <a:headEnd type="none" w="lg" len="lg"/>
                <a:tailEnd type="none" w="med" len="med"/>
              </a:ln>
            </p:spPr>
          </p:sp>
          <p:sp>
            <p:nvSpPr>
              <p:cNvPr id="16473" name="Line 84"/>
              <p:cNvSpPr/>
              <p:nvPr/>
            </p:nvSpPr>
            <p:spPr>
              <a:xfrm>
                <a:off x="3600" y="2976"/>
                <a:ext cx="288" cy="0"/>
              </a:xfrm>
              <a:prstGeom prst="line">
                <a:avLst/>
              </a:prstGeom>
              <a:ln w="9525" cap="flat" cmpd="sng">
                <a:solidFill>
                  <a:schemeClr val="tx1"/>
                </a:solidFill>
                <a:prstDash val="solid"/>
                <a:headEnd type="none" w="med" len="med"/>
                <a:tailEnd type="none" w="med" len="med"/>
              </a:ln>
            </p:spPr>
          </p:sp>
          <p:sp>
            <p:nvSpPr>
              <p:cNvPr id="16474" name="Line 85"/>
              <p:cNvSpPr/>
              <p:nvPr/>
            </p:nvSpPr>
            <p:spPr>
              <a:xfrm>
                <a:off x="3648" y="3024"/>
                <a:ext cx="192" cy="0"/>
              </a:xfrm>
              <a:prstGeom prst="line">
                <a:avLst/>
              </a:prstGeom>
              <a:ln w="9525" cap="flat" cmpd="sng">
                <a:solidFill>
                  <a:schemeClr val="tx1"/>
                </a:solidFill>
                <a:prstDash val="solid"/>
                <a:headEnd type="none" w="med" len="med"/>
                <a:tailEnd type="none" w="med" len="med"/>
              </a:ln>
            </p:spPr>
          </p:sp>
          <p:sp>
            <p:nvSpPr>
              <p:cNvPr id="16475" name="Line 86"/>
              <p:cNvSpPr/>
              <p:nvPr/>
            </p:nvSpPr>
            <p:spPr>
              <a:xfrm>
                <a:off x="3696" y="3072"/>
                <a:ext cx="96" cy="0"/>
              </a:xfrm>
              <a:prstGeom prst="line">
                <a:avLst/>
              </a:prstGeom>
              <a:ln w="9525" cap="flat" cmpd="sng">
                <a:solidFill>
                  <a:schemeClr val="tx1"/>
                </a:solidFill>
                <a:prstDash val="solid"/>
                <a:headEnd type="none" w="med" len="med"/>
                <a:tailEnd type="none" w="med" len="med"/>
              </a:ln>
            </p:spPr>
          </p:sp>
          <p:sp>
            <p:nvSpPr>
              <p:cNvPr id="16476" name="Line 87"/>
              <p:cNvSpPr/>
              <p:nvPr/>
            </p:nvSpPr>
            <p:spPr>
              <a:xfrm flipV="1">
                <a:off x="2016" y="2256"/>
                <a:ext cx="0" cy="288"/>
              </a:xfrm>
              <a:prstGeom prst="line">
                <a:avLst/>
              </a:prstGeom>
              <a:ln w="9525" cap="flat" cmpd="sng">
                <a:solidFill>
                  <a:schemeClr val="tx2"/>
                </a:solidFill>
                <a:prstDash val="solid"/>
                <a:headEnd type="none" w="lg" len="lg"/>
                <a:tailEnd type="triangle" w="lg" len="lg"/>
              </a:ln>
            </p:spPr>
          </p:sp>
          <p:sp>
            <p:nvSpPr>
              <p:cNvPr id="16477" name="Text Box 88"/>
              <p:cNvSpPr txBox="1"/>
              <p:nvPr/>
            </p:nvSpPr>
            <p:spPr>
              <a:xfrm>
                <a:off x="2016" y="2208"/>
                <a:ext cx="240" cy="192"/>
              </a:xfrm>
              <a:prstGeom prst="rect">
                <a:avLst/>
              </a:prstGeom>
              <a:noFill/>
              <a:ln w="9525">
                <a:noFill/>
              </a:ln>
            </p:spPr>
            <p:txBody>
              <a:bodyPr>
                <a:spAutoFit/>
              </a:bodyPr>
              <a:p>
                <a:pPr>
                  <a:spcBef>
                    <a:spcPct val="50000"/>
                  </a:spcBef>
                </a:pPr>
                <a:r>
                  <a:rPr sz="1400" dirty="0">
                    <a:solidFill>
                      <a:schemeClr val="tx2"/>
                    </a:solidFill>
                    <a:latin typeface="Perpetua" pitchFamily="18" charset="0"/>
                  </a:rPr>
                  <a:t>5v</a:t>
                </a:r>
                <a:endParaRPr sz="1400" dirty="0">
                  <a:solidFill>
                    <a:schemeClr val="tx2"/>
                  </a:solidFill>
                  <a:latin typeface="Perpetua" pitchFamily="18" charset="0"/>
                </a:endParaRPr>
              </a:p>
            </p:txBody>
          </p:sp>
          <p:sp>
            <p:nvSpPr>
              <p:cNvPr id="16478" name="Line 89"/>
              <p:cNvSpPr/>
              <p:nvPr/>
            </p:nvSpPr>
            <p:spPr>
              <a:xfrm>
                <a:off x="2016" y="2832"/>
                <a:ext cx="0" cy="288"/>
              </a:xfrm>
              <a:prstGeom prst="line">
                <a:avLst/>
              </a:prstGeom>
              <a:ln w="9525" cap="flat" cmpd="sng">
                <a:solidFill>
                  <a:schemeClr val="hlink"/>
                </a:solidFill>
                <a:prstDash val="solid"/>
                <a:headEnd type="none" w="lg" len="lg"/>
                <a:tailEnd type="none" w="med" len="med"/>
              </a:ln>
            </p:spPr>
          </p:sp>
          <p:sp>
            <p:nvSpPr>
              <p:cNvPr id="16479" name="Line 90"/>
              <p:cNvSpPr/>
              <p:nvPr/>
            </p:nvSpPr>
            <p:spPr>
              <a:xfrm>
                <a:off x="1872" y="3120"/>
                <a:ext cx="288" cy="0"/>
              </a:xfrm>
              <a:prstGeom prst="line">
                <a:avLst/>
              </a:prstGeom>
              <a:ln w="9525" cap="flat" cmpd="sng">
                <a:solidFill>
                  <a:schemeClr val="hlink"/>
                </a:solidFill>
                <a:prstDash val="solid"/>
                <a:headEnd type="none" w="med" len="med"/>
                <a:tailEnd type="none" w="med" len="med"/>
              </a:ln>
            </p:spPr>
          </p:sp>
          <p:sp>
            <p:nvSpPr>
              <p:cNvPr id="16480" name="Line 91"/>
              <p:cNvSpPr/>
              <p:nvPr/>
            </p:nvSpPr>
            <p:spPr>
              <a:xfrm>
                <a:off x="1920" y="3168"/>
                <a:ext cx="192" cy="0"/>
              </a:xfrm>
              <a:prstGeom prst="line">
                <a:avLst/>
              </a:prstGeom>
              <a:ln w="9525" cap="flat" cmpd="sng">
                <a:solidFill>
                  <a:schemeClr val="hlink"/>
                </a:solidFill>
                <a:prstDash val="solid"/>
                <a:headEnd type="none" w="med" len="med"/>
                <a:tailEnd type="none" w="med" len="med"/>
              </a:ln>
            </p:spPr>
          </p:sp>
          <p:sp>
            <p:nvSpPr>
              <p:cNvPr id="16481" name="Line 92"/>
              <p:cNvSpPr/>
              <p:nvPr/>
            </p:nvSpPr>
            <p:spPr>
              <a:xfrm>
                <a:off x="1968" y="3216"/>
                <a:ext cx="96" cy="0"/>
              </a:xfrm>
              <a:prstGeom prst="line">
                <a:avLst/>
              </a:prstGeom>
              <a:ln w="9525" cap="flat" cmpd="sng">
                <a:solidFill>
                  <a:schemeClr val="hlink"/>
                </a:solidFill>
                <a:prstDash val="solid"/>
                <a:headEnd type="none" w="med" len="med"/>
                <a:tailEnd type="none" w="med" len="med"/>
              </a:ln>
            </p:spPr>
          </p:sp>
          <p:sp>
            <p:nvSpPr>
              <p:cNvPr id="16482" name="Freeform 93"/>
              <p:cNvSpPr/>
              <p:nvPr/>
            </p:nvSpPr>
            <p:spPr>
              <a:xfrm>
                <a:off x="3408" y="259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6483" name="Line 94"/>
              <p:cNvSpPr/>
              <p:nvPr/>
            </p:nvSpPr>
            <p:spPr>
              <a:xfrm flipV="1">
                <a:off x="576" y="2784"/>
                <a:ext cx="0" cy="288"/>
              </a:xfrm>
              <a:prstGeom prst="line">
                <a:avLst/>
              </a:prstGeom>
              <a:ln w="9525" cap="flat" cmpd="sng">
                <a:solidFill>
                  <a:schemeClr val="tx1"/>
                </a:solidFill>
                <a:prstDash val="solid"/>
                <a:headEnd type="oval" w="lg" len="lg"/>
                <a:tailEnd type="triangle" w="lg" len="lg"/>
              </a:ln>
            </p:spPr>
          </p:sp>
          <p:sp>
            <p:nvSpPr>
              <p:cNvPr id="16484" name="Line 95"/>
              <p:cNvSpPr/>
              <p:nvPr/>
            </p:nvSpPr>
            <p:spPr>
              <a:xfrm>
                <a:off x="576" y="3312"/>
                <a:ext cx="0" cy="288"/>
              </a:xfrm>
              <a:prstGeom prst="line">
                <a:avLst/>
              </a:prstGeom>
              <a:ln w="9525" cap="flat" cmpd="sng">
                <a:solidFill>
                  <a:schemeClr val="tx1"/>
                </a:solidFill>
                <a:prstDash val="solid"/>
                <a:headEnd type="oval" w="lg" len="lg"/>
                <a:tailEnd type="none" w="med" len="med"/>
              </a:ln>
            </p:spPr>
          </p:sp>
          <p:sp>
            <p:nvSpPr>
              <p:cNvPr id="16485" name="Line 96"/>
              <p:cNvSpPr/>
              <p:nvPr/>
            </p:nvSpPr>
            <p:spPr>
              <a:xfrm>
                <a:off x="432" y="3600"/>
                <a:ext cx="288" cy="0"/>
              </a:xfrm>
              <a:prstGeom prst="line">
                <a:avLst/>
              </a:prstGeom>
              <a:ln w="9525" cap="flat" cmpd="sng">
                <a:solidFill>
                  <a:schemeClr val="tx1"/>
                </a:solidFill>
                <a:prstDash val="solid"/>
                <a:headEnd type="none" w="med" len="med"/>
                <a:tailEnd type="none" w="med" len="med"/>
              </a:ln>
            </p:spPr>
          </p:sp>
          <p:sp>
            <p:nvSpPr>
              <p:cNvPr id="16486" name="Line 97"/>
              <p:cNvSpPr/>
              <p:nvPr/>
            </p:nvSpPr>
            <p:spPr>
              <a:xfrm>
                <a:off x="480" y="3648"/>
                <a:ext cx="192" cy="0"/>
              </a:xfrm>
              <a:prstGeom prst="line">
                <a:avLst/>
              </a:prstGeom>
              <a:ln w="9525" cap="flat" cmpd="sng">
                <a:solidFill>
                  <a:schemeClr val="tx1"/>
                </a:solidFill>
                <a:prstDash val="solid"/>
                <a:headEnd type="none" w="med" len="med"/>
                <a:tailEnd type="none" w="med" len="med"/>
              </a:ln>
            </p:spPr>
          </p:sp>
          <p:sp>
            <p:nvSpPr>
              <p:cNvPr id="16487" name="Line 98"/>
              <p:cNvSpPr/>
              <p:nvPr/>
            </p:nvSpPr>
            <p:spPr>
              <a:xfrm>
                <a:off x="528" y="3696"/>
                <a:ext cx="96" cy="0"/>
              </a:xfrm>
              <a:prstGeom prst="line">
                <a:avLst/>
              </a:prstGeom>
              <a:ln w="9525" cap="flat" cmpd="sng">
                <a:solidFill>
                  <a:schemeClr val="tx1"/>
                </a:solidFill>
                <a:prstDash val="solid"/>
                <a:headEnd type="none" w="med" len="med"/>
                <a:tailEnd type="none" w="med" len="med"/>
              </a:ln>
            </p:spPr>
          </p:sp>
          <p:sp>
            <p:nvSpPr>
              <p:cNvPr id="16488" name="Text Box 99"/>
              <p:cNvSpPr txBox="1"/>
              <p:nvPr/>
            </p:nvSpPr>
            <p:spPr>
              <a:xfrm>
                <a:off x="576" y="2736"/>
                <a:ext cx="240" cy="192"/>
              </a:xfrm>
              <a:prstGeom prst="rect">
                <a:avLst/>
              </a:prstGeom>
              <a:noFill/>
              <a:ln w="9525">
                <a:noFill/>
              </a:ln>
            </p:spPr>
            <p:txBody>
              <a:bodyPr>
                <a:spAutoFit/>
              </a:bodyPr>
              <a:p>
                <a:pPr>
                  <a:spcBef>
                    <a:spcPct val="50000"/>
                  </a:spcBef>
                </a:pPr>
                <a:r>
                  <a:rPr sz="1400" dirty="0">
                    <a:latin typeface="Perpetua" pitchFamily="18" charset="0"/>
                  </a:rPr>
                  <a:t>5v</a:t>
                </a:r>
                <a:endParaRPr sz="1400" dirty="0">
                  <a:latin typeface="Perpetua" pitchFamily="18" charset="0"/>
                </a:endParaRPr>
              </a:p>
            </p:txBody>
          </p:sp>
          <p:sp>
            <p:nvSpPr>
              <p:cNvPr id="16489" name="Line 100"/>
              <p:cNvSpPr/>
              <p:nvPr/>
            </p:nvSpPr>
            <p:spPr>
              <a:xfrm flipV="1">
                <a:off x="720" y="3216"/>
                <a:ext cx="240" cy="0"/>
              </a:xfrm>
              <a:prstGeom prst="line">
                <a:avLst/>
              </a:prstGeom>
              <a:ln w="9525" cap="flat" cmpd="sng">
                <a:solidFill>
                  <a:schemeClr val="tx1"/>
                </a:solidFill>
                <a:prstDash val="solid"/>
                <a:headEnd type="oval" w="lg" len="lg"/>
                <a:tailEnd type="none" w="med" len="med"/>
              </a:ln>
            </p:spPr>
          </p:sp>
          <p:sp>
            <p:nvSpPr>
              <p:cNvPr id="16490" name="Line 101"/>
              <p:cNvSpPr/>
              <p:nvPr/>
            </p:nvSpPr>
            <p:spPr>
              <a:xfrm>
                <a:off x="960" y="2160"/>
                <a:ext cx="336" cy="0"/>
              </a:xfrm>
              <a:prstGeom prst="line">
                <a:avLst/>
              </a:prstGeom>
              <a:ln w="9525" cap="flat" cmpd="sng">
                <a:solidFill>
                  <a:schemeClr val="tx1"/>
                </a:solidFill>
                <a:prstDash val="solid"/>
                <a:headEnd type="none" w="med" len="med"/>
                <a:tailEnd type="none" w="med" len="med"/>
              </a:ln>
            </p:spPr>
          </p:sp>
          <p:sp>
            <p:nvSpPr>
              <p:cNvPr id="16491" name="Line 102"/>
              <p:cNvSpPr/>
              <p:nvPr/>
            </p:nvSpPr>
            <p:spPr>
              <a:xfrm flipV="1">
                <a:off x="1296" y="2160"/>
                <a:ext cx="0" cy="432"/>
              </a:xfrm>
              <a:prstGeom prst="line">
                <a:avLst/>
              </a:prstGeom>
              <a:ln w="9525" cap="flat" cmpd="sng">
                <a:solidFill>
                  <a:schemeClr val="tx1"/>
                </a:solidFill>
                <a:prstDash val="solid"/>
                <a:headEnd type="none" w="med" len="med"/>
                <a:tailEnd type="none" w="med" len="med"/>
              </a:ln>
            </p:spPr>
          </p:sp>
          <p:sp>
            <p:nvSpPr>
              <p:cNvPr id="16492" name="Line 103"/>
              <p:cNvSpPr/>
              <p:nvPr/>
            </p:nvSpPr>
            <p:spPr>
              <a:xfrm>
                <a:off x="960" y="3216"/>
                <a:ext cx="336" cy="0"/>
              </a:xfrm>
              <a:prstGeom prst="line">
                <a:avLst/>
              </a:prstGeom>
              <a:ln w="9525" cap="flat" cmpd="sng">
                <a:solidFill>
                  <a:schemeClr val="tx1"/>
                </a:solidFill>
                <a:prstDash val="solid"/>
                <a:headEnd type="none" w="med" len="med"/>
                <a:tailEnd type="none" w="med" len="med"/>
              </a:ln>
            </p:spPr>
          </p:sp>
          <p:sp>
            <p:nvSpPr>
              <p:cNvPr id="16493" name="Line 104"/>
              <p:cNvSpPr/>
              <p:nvPr/>
            </p:nvSpPr>
            <p:spPr>
              <a:xfrm flipV="1">
                <a:off x="1296" y="2784"/>
                <a:ext cx="0" cy="432"/>
              </a:xfrm>
              <a:prstGeom prst="line">
                <a:avLst/>
              </a:prstGeom>
              <a:ln w="9525" cap="flat" cmpd="sng">
                <a:solidFill>
                  <a:schemeClr val="tx1"/>
                </a:solidFill>
                <a:prstDash val="solid"/>
                <a:headEnd type="none" w="med" len="med"/>
                <a:tailEnd type="none" w="med" len="med"/>
              </a:ln>
            </p:spPr>
          </p:sp>
        </p:grpSp>
        <p:sp>
          <p:nvSpPr>
            <p:cNvPr id="16462" name="Line 105"/>
            <p:cNvSpPr/>
            <p:nvPr/>
          </p:nvSpPr>
          <p:spPr>
            <a:xfrm flipH="1">
              <a:off x="2736" y="2688"/>
              <a:ext cx="480" cy="0"/>
            </a:xfrm>
            <a:prstGeom prst="line">
              <a:avLst/>
            </a:prstGeom>
            <a:ln w="9525" cap="flat" cmpd="sng">
              <a:solidFill>
                <a:schemeClr val="tx1"/>
              </a:solidFill>
              <a:prstDash val="solid"/>
              <a:headEnd type="none" w="med" len="med"/>
              <a:tailEnd type="none" w="med" len="med"/>
            </a:ln>
          </p:spPr>
        </p:sp>
      </p:grpSp>
      <p:grpSp>
        <p:nvGrpSpPr>
          <p:cNvPr id="4" name="Group 17"/>
          <p:cNvGrpSpPr/>
          <p:nvPr/>
        </p:nvGrpSpPr>
        <p:grpSpPr>
          <a:xfrm>
            <a:off x="2057400" y="3276600"/>
            <a:ext cx="2590800" cy="1295400"/>
            <a:chOff x="2064" y="2016"/>
            <a:chExt cx="1632" cy="816"/>
          </a:xfrm>
        </p:grpSpPr>
        <p:grpSp>
          <p:nvGrpSpPr>
            <p:cNvPr id="16449" name="Group 5"/>
            <p:cNvGrpSpPr/>
            <p:nvPr/>
          </p:nvGrpSpPr>
          <p:grpSpPr>
            <a:xfrm>
              <a:off x="2496" y="2448"/>
              <a:ext cx="768" cy="384"/>
              <a:chOff x="4032" y="1920"/>
              <a:chExt cx="384" cy="192"/>
            </a:xfrm>
          </p:grpSpPr>
          <p:sp>
            <p:nvSpPr>
              <p:cNvPr id="16457" name="AutoShape 6"/>
              <p:cNvSpPr/>
              <p:nvPr/>
            </p:nvSpPr>
            <p:spPr>
              <a:xfrm>
                <a:off x="4128" y="1920"/>
                <a:ext cx="192" cy="192"/>
              </a:xfrm>
              <a:prstGeom prst="flowChartDelay">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dirty="0">
                  <a:latin typeface="Perpetua" pitchFamily="18" charset="0"/>
                </a:endParaRPr>
              </a:p>
            </p:txBody>
          </p:sp>
          <p:sp>
            <p:nvSpPr>
              <p:cNvPr id="16458" name="Line 7"/>
              <p:cNvSpPr/>
              <p:nvPr/>
            </p:nvSpPr>
            <p:spPr>
              <a:xfrm flipH="1">
                <a:off x="4032" y="2064"/>
                <a:ext cx="96" cy="0"/>
              </a:xfrm>
              <a:prstGeom prst="line">
                <a:avLst/>
              </a:prstGeom>
              <a:ln w="9525" cap="flat" cmpd="sng">
                <a:solidFill>
                  <a:schemeClr val="tx1"/>
                </a:solidFill>
                <a:prstDash val="solid"/>
                <a:headEnd type="none" w="med" len="med"/>
                <a:tailEnd type="none" w="med" len="med"/>
              </a:ln>
            </p:spPr>
          </p:sp>
          <p:sp>
            <p:nvSpPr>
              <p:cNvPr id="16459" name="Line 8"/>
              <p:cNvSpPr/>
              <p:nvPr/>
            </p:nvSpPr>
            <p:spPr>
              <a:xfrm flipH="1">
                <a:off x="4032" y="1968"/>
                <a:ext cx="96" cy="0"/>
              </a:xfrm>
              <a:prstGeom prst="line">
                <a:avLst/>
              </a:prstGeom>
              <a:ln w="9525" cap="flat" cmpd="sng">
                <a:solidFill>
                  <a:schemeClr val="tx1"/>
                </a:solidFill>
                <a:prstDash val="solid"/>
                <a:headEnd type="none" w="med" len="med"/>
                <a:tailEnd type="none" w="med" len="med"/>
              </a:ln>
            </p:spPr>
          </p:sp>
          <p:sp>
            <p:nvSpPr>
              <p:cNvPr id="16460" name="Line 9"/>
              <p:cNvSpPr/>
              <p:nvPr/>
            </p:nvSpPr>
            <p:spPr>
              <a:xfrm flipH="1">
                <a:off x="4320" y="2016"/>
                <a:ext cx="96" cy="0"/>
              </a:xfrm>
              <a:prstGeom prst="line">
                <a:avLst/>
              </a:prstGeom>
              <a:ln w="9525" cap="flat" cmpd="sng">
                <a:solidFill>
                  <a:schemeClr val="tx1"/>
                </a:solidFill>
                <a:prstDash val="solid"/>
                <a:headEnd type="none" w="med" len="med"/>
                <a:tailEnd type="none" w="med" len="med"/>
              </a:ln>
            </p:spPr>
          </p:sp>
        </p:grpSp>
        <p:sp>
          <p:nvSpPr>
            <p:cNvPr id="16450" name="Line 10"/>
            <p:cNvSpPr/>
            <p:nvPr/>
          </p:nvSpPr>
          <p:spPr>
            <a:xfrm>
              <a:off x="3168" y="2640"/>
              <a:ext cx="432" cy="0"/>
            </a:xfrm>
            <a:prstGeom prst="line">
              <a:avLst/>
            </a:prstGeom>
            <a:ln w="9525" cap="flat" cmpd="sng">
              <a:solidFill>
                <a:schemeClr val="tx1"/>
              </a:solidFill>
              <a:prstDash val="solid"/>
              <a:headEnd type="none" w="med" len="med"/>
              <a:tailEnd type="triangle" w="med" len="med"/>
            </a:ln>
          </p:spPr>
        </p:sp>
        <p:sp>
          <p:nvSpPr>
            <p:cNvPr id="16451" name="Text Box 11"/>
            <p:cNvSpPr txBox="1"/>
            <p:nvPr/>
          </p:nvSpPr>
          <p:spPr>
            <a:xfrm>
              <a:off x="2064" y="2256"/>
              <a:ext cx="528" cy="173"/>
            </a:xfrm>
            <a:prstGeom prst="rect">
              <a:avLst/>
            </a:prstGeom>
            <a:noFill/>
            <a:ln w="9525">
              <a:noFill/>
            </a:ln>
          </p:spPr>
          <p:txBody>
            <a:bodyPr>
              <a:spAutoFit/>
            </a:bodyPr>
            <a:p>
              <a:pPr algn="ctr">
                <a:spcBef>
                  <a:spcPct val="50000"/>
                </a:spcBef>
              </a:pPr>
              <a:r>
                <a:rPr sz="1200" dirty="0">
                  <a:latin typeface="Perpetua" pitchFamily="18" charset="0"/>
                </a:rPr>
                <a:t>Input A</a:t>
              </a:r>
              <a:endParaRPr sz="1200" dirty="0">
                <a:latin typeface="Perpetua" pitchFamily="18" charset="0"/>
              </a:endParaRPr>
            </a:p>
          </p:txBody>
        </p:sp>
        <p:sp>
          <p:nvSpPr>
            <p:cNvPr id="16452" name="Text Box 12"/>
            <p:cNvSpPr txBox="1"/>
            <p:nvPr/>
          </p:nvSpPr>
          <p:spPr>
            <a:xfrm>
              <a:off x="3168" y="2352"/>
              <a:ext cx="528" cy="173"/>
            </a:xfrm>
            <a:prstGeom prst="rect">
              <a:avLst/>
            </a:prstGeom>
            <a:noFill/>
            <a:ln w="9525">
              <a:noFill/>
            </a:ln>
          </p:spPr>
          <p:txBody>
            <a:bodyPr>
              <a:spAutoFit/>
            </a:bodyPr>
            <a:p>
              <a:pPr>
                <a:spcBef>
                  <a:spcPct val="50000"/>
                </a:spcBef>
              </a:pPr>
              <a:r>
                <a:rPr sz="1200" dirty="0">
                  <a:latin typeface="Perpetua" pitchFamily="18" charset="0"/>
                </a:rPr>
                <a:t>Output X</a:t>
              </a:r>
              <a:endParaRPr sz="1200" dirty="0">
                <a:latin typeface="Perpetua" pitchFamily="18" charset="0"/>
              </a:endParaRPr>
            </a:p>
          </p:txBody>
        </p:sp>
        <p:sp>
          <p:nvSpPr>
            <p:cNvPr id="16453" name="Text Box 13"/>
            <p:cNvSpPr txBox="1"/>
            <p:nvPr/>
          </p:nvSpPr>
          <p:spPr>
            <a:xfrm>
              <a:off x="2064" y="2544"/>
              <a:ext cx="528" cy="173"/>
            </a:xfrm>
            <a:prstGeom prst="rect">
              <a:avLst/>
            </a:prstGeom>
            <a:noFill/>
            <a:ln w="9525">
              <a:noFill/>
            </a:ln>
          </p:spPr>
          <p:txBody>
            <a:bodyPr>
              <a:spAutoFit/>
            </a:bodyPr>
            <a:p>
              <a:pPr algn="ctr">
                <a:spcBef>
                  <a:spcPct val="50000"/>
                </a:spcBef>
              </a:pPr>
              <a:r>
                <a:rPr sz="1200" dirty="0">
                  <a:latin typeface="Perpetua" pitchFamily="18" charset="0"/>
                </a:rPr>
                <a:t>Input B</a:t>
              </a:r>
              <a:endParaRPr sz="1200" dirty="0">
                <a:latin typeface="Perpetua" pitchFamily="18" charset="0"/>
              </a:endParaRPr>
            </a:p>
          </p:txBody>
        </p:sp>
        <p:sp>
          <p:nvSpPr>
            <p:cNvPr id="16454" name="Text Box 14"/>
            <p:cNvSpPr txBox="1"/>
            <p:nvPr/>
          </p:nvSpPr>
          <p:spPr>
            <a:xfrm>
              <a:off x="2640" y="2016"/>
              <a:ext cx="528" cy="212"/>
            </a:xfrm>
            <a:prstGeom prst="rect">
              <a:avLst/>
            </a:prstGeom>
            <a:noFill/>
            <a:ln w="9525">
              <a:noFill/>
            </a:ln>
          </p:spPr>
          <p:txBody>
            <a:bodyPr>
              <a:spAutoFit/>
            </a:bodyPr>
            <a:p>
              <a:pPr algn="ctr">
                <a:spcBef>
                  <a:spcPct val="50000"/>
                </a:spcBef>
              </a:pPr>
              <a:r>
                <a:rPr sz="1600" b="1" dirty="0">
                  <a:latin typeface="Perpetua" pitchFamily="18" charset="0"/>
                </a:rPr>
                <a:t>AND</a:t>
              </a:r>
              <a:endParaRPr sz="1600" b="1" dirty="0">
                <a:latin typeface="Perpetua" pitchFamily="18" charset="0"/>
              </a:endParaRPr>
            </a:p>
          </p:txBody>
        </p:sp>
        <p:sp>
          <p:nvSpPr>
            <p:cNvPr id="16455" name="Line 15"/>
            <p:cNvSpPr/>
            <p:nvPr/>
          </p:nvSpPr>
          <p:spPr>
            <a:xfrm>
              <a:off x="2064" y="2736"/>
              <a:ext cx="480" cy="0"/>
            </a:xfrm>
            <a:prstGeom prst="line">
              <a:avLst/>
            </a:prstGeom>
            <a:ln w="9525" cap="flat" cmpd="sng">
              <a:solidFill>
                <a:schemeClr val="tx1"/>
              </a:solidFill>
              <a:prstDash val="solid"/>
              <a:headEnd type="none" w="med" len="med"/>
              <a:tailEnd type="triangle" w="med" len="med"/>
            </a:ln>
          </p:spPr>
        </p:sp>
        <p:sp>
          <p:nvSpPr>
            <p:cNvPr id="16456" name="Line 16"/>
            <p:cNvSpPr/>
            <p:nvPr/>
          </p:nvSpPr>
          <p:spPr>
            <a:xfrm>
              <a:off x="2064" y="2544"/>
              <a:ext cx="480" cy="0"/>
            </a:xfrm>
            <a:prstGeom prst="line">
              <a:avLst/>
            </a:prstGeom>
            <a:ln w="9525" cap="flat" cmpd="sng">
              <a:solidFill>
                <a:schemeClr val="tx1"/>
              </a:solidFill>
              <a:prstDash val="solid"/>
              <a:headEnd type="none" w="med" len="med"/>
              <a:tailEnd type="triangle" w="med" len="med"/>
            </a:ln>
          </p:spPr>
        </p:sp>
      </p:grpSp>
      <p:sp>
        <p:nvSpPr>
          <p:cNvPr id="16390" name="Text Box 157"/>
          <p:cNvSpPr txBox="1"/>
          <p:nvPr/>
        </p:nvSpPr>
        <p:spPr>
          <a:xfrm>
            <a:off x="304800" y="6400800"/>
            <a:ext cx="990600" cy="274638"/>
          </a:xfrm>
          <a:prstGeom prst="rect">
            <a:avLst/>
          </a:prstGeom>
          <a:noFill/>
          <a:ln w="9525">
            <a:noFill/>
          </a:ln>
        </p:spPr>
        <p:txBody>
          <a:bodyPr>
            <a:spAutoFit/>
          </a:bodyPr>
          <a:p>
            <a:pPr>
              <a:spcBef>
                <a:spcPct val="50000"/>
              </a:spcBef>
            </a:pPr>
            <a:r>
              <a:rPr sz="1200" dirty="0">
                <a:latin typeface="Perpetua" pitchFamily="18" charset="0"/>
              </a:rPr>
              <a:t>Slide #</a:t>
            </a:r>
            <a:fld id="{9A0DB2DC-4C9A-4742-B13C-FB6460FD3503}" type="slidenum">
              <a:rPr lang="en-US" sz="1200" dirty="0">
                <a:latin typeface="Perpetua" pitchFamily="18" charset="0"/>
              </a:rPr>
            </a:fld>
            <a:endParaRPr lang="en-US" sz="1200" dirty="0">
              <a:latin typeface="Perpetua" pitchFamily="18" charset="0"/>
            </a:endParaRPr>
          </a:p>
        </p:txBody>
      </p:sp>
      <p:grpSp>
        <p:nvGrpSpPr>
          <p:cNvPr id="6" name="Group 159"/>
          <p:cNvGrpSpPr/>
          <p:nvPr/>
        </p:nvGrpSpPr>
        <p:grpSpPr>
          <a:xfrm>
            <a:off x="838200" y="3429000"/>
            <a:ext cx="7924800" cy="2057400"/>
            <a:chOff x="528" y="2160"/>
            <a:chExt cx="4992" cy="1296"/>
          </a:xfrm>
        </p:grpSpPr>
        <p:grpSp>
          <p:nvGrpSpPr>
            <p:cNvPr id="16441" name="Group 160"/>
            <p:cNvGrpSpPr/>
            <p:nvPr/>
          </p:nvGrpSpPr>
          <p:grpSpPr>
            <a:xfrm>
              <a:off x="528" y="2160"/>
              <a:ext cx="3888" cy="1296"/>
              <a:chOff x="528" y="2160"/>
              <a:chExt cx="3888" cy="1296"/>
            </a:xfrm>
          </p:grpSpPr>
          <p:sp>
            <p:nvSpPr>
              <p:cNvPr id="16443" name="Line 161"/>
              <p:cNvSpPr/>
              <p:nvPr/>
            </p:nvSpPr>
            <p:spPr>
              <a:xfrm flipH="1">
                <a:off x="528" y="2160"/>
                <a:ext cx="240" cy="48"/>
              </a:xfrm>
              <a:prstGeom prst="line">
                <a:avLst/>
              </a:prstGeom>
              <a:ln w="9525" cap="flat" cmpd="sng">
                <a:solidFill>
                  <a:schemeClr val="tx1"/>
                </a:solidFill>
                <a:prstDash val="solid"/>
                <a:headEnd type="none" w="med" len="med"/>
                <a:tailEnd type="triangle" w="lg" len="lg"/>
              </a:ln>
            </p:spPr>
          </p:sp>
          <p:sp>
            <p:nvSpPr>
              <p:cNvPr id="16444" name="Text Box 162"/>
              <p:cNvSpPr txBox="1"/>
              <p:nvPr/>
            </p:nvSpPr>
            <p:spPr>
              <a:xfrm>
                <a:off x="816" y="2208"/>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6445" name="Freeform 163"/>
              <p:cNvSpPr/>
              <p:nvPr/>
            </p:nvSpPr>
            <p:spPr>
              <a:xfrm>
                <a:off x="3408" y="259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tx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6446" name="Text Box 164"/>
              <p:cNvSpPr txBox="1"/>
              <p:nvPr/>
            </p:nvSpPr>
            <p:spPr>
              <a:xfrm>
                <a:off x="3552" y="2400"/>
                <a:ext cx="86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6447" name="Line 165"/>
              <p:cNvSpPr/>
              <p:nvPr/>
            </p:nvSpPr>
            <p:spPr>
              <a:xfrm flipH="1">
                <a:off x="528" y="3216"/>
                <a:ext cx="240" cy="48"/>
              </a:xfrm>
              <a:prstGeom prst="line">
                <a:avLst/>
              </a:prstGeom>
              <a:ln w="9525" cap="flat" cmpd="sng">
                <a:solidFill>
                  <a:schemeClr val="tx1"/>
                </a:solidFill>
                <a:prstDash val="solid"/>
                <a:headEnd type="none" w="med" len="med"/>
                <a:tailEnd type="triangle" w="lg" len="lg"/>
              </a:ln>
            </p:spPr>
          </p:sp>
          <p:sp>
            <p:nvSpPr>
              <p:cNvPr id="16448" name="Text Box 166"/>
              <p:cNvSpPr txBox="1"/>
              <p:nvPr/>
            </p:nvSpPr>
            <p:spPr>
              <a:xfrm>
                <a:off x="816" y="3264"/>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grpSp>
        <p:sp>
          <p:nvSpPr>
            <p:cNvPr id="16442" name="Rectangle 167"/>
            <p:cNvSpPr/>
            <p:nvPr/>
          </p:nvSpPr>
          <p:spPr>
            <a:xfrm>
              <a:off x="4416" y="2496"/>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pSp>
        <p:nvGrpSpPr>
          <p:cNvPr id="8" name="Group 168"/>
          <p:cNvGrpSpPr/>
          <p:nvPr/>
        </p:nvGrpSpPr>
        <p:grpSpPr>
          <a:xfrm>
            <a:off x="838200" y="3429000"/>
            <a:ext cx="7924800" cy="2057400"/>
            <a:chOff x="528" y="2160"/>
            <a:chExt cx="4992" cy="1296"/>
          </a:xfrm>
        </p:grpSpPr>
        <p:grpSp>
          <p:nvGrpSpPr>
            <p:cNvPr id="16433" name="Group 169"/>
            <p:cNvGrpSpPr/>
            <p:nvPr/>
          </p:nvGrpSpPr>
          <p:grpSpPr>
            <a:xfrm>
              <a:off x="528" y="2160"/>
              <a:ext cx="3888" cy="1296"/>
              <a:chOff x="528" y="2160"/>
              <a:chExt cx="3888" cy="1296"/>
            </a:xfrm>
          </p:grpSpPr>
          <p:sp>
            <p:nvSpPr>
              <p:cNvPr id="16435" name="Line 170"/>
              <p:cNvSpPr/>
              <p:nvPr/>
            </p:nvSpPr>
            <p:spPr>
              <a:xfrm flipH="1">
                <a:off x="528" y="2160"/>
                <a:ext cx="240" cy="48"/>
              </a:xfrm>
              <a:prstGeom prst="line">
                <a:avLst/>
              </a:prstGeom>
              <a:ln w="9525" cap="flat" cmpd="sng">
                <a:solidFill>
                  <a:schemeClr val="tx1"/>
                </a:solidFill>
                <a:prstDash val="solid"/>
                <a:headEnd type="none" w="med" len="med"/>
                <a:tailEnd type="triangle" w="lg" len="lg"/>
              </a:ln>
            </p:spPr>
          </p:sp>
          <p:sp>
            <p:nvSpPr>
              <p:cNvPr id="16436" name="Text Box 171"/>
              <p:cNvSpPr txBox="1"/>
              <p:nvPr/>
            </p:nvSpPr>
            <p:spPr>
              <a:xfrm>
                <a:off x="816" y="2208"/>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6437" name="Freeform 172"/>
              <p:cNvSpPr/>
              <p:nvPr/>
            </p:nvSpPr>
            <p:spPr>
              <a:xfrm>
                <a:off x="3408" y="259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tx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6438" name="Text Box 173"/>
              <p:cNvSpPr txBox="1"/>
              <p:nvPr/>
            </p:nvSpPr>
            <p:spPr>
              <a:xfrm>
                <a:off x="3552" y="2400"/>
                <a:ext cx="86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6439" name="Line 174"/>
              <p:cNvSpPr/>
              <p:nvPr/>
            </p:nvSpPr>
            <p:spPr>
              <a:xfrm flipH="1" flipV="1">
                <a:off x="528" y="3120"/>
                <a:ext cx="240" cy="96"/>
              </a:xfrm>
              <a:prstGeom prst="line">
                <a:avLst/>
              </a:prstGeom>
              <a:ln w="9525" cap="flat" cmpd="sng">
                <a:solidFill>
                  <a:srgbClr val="FF0000"/>
                </a:solidFill>
                <a:prstDash val="solid"/>
                <a:headEnd type="none" w="med" len="med"/>
                <a:tailEnd type="triangle" w="lg" len="lg"/>
              </a:ln>
            </p:spPr>
          </p:sp>
          <p:sp>
            <p:nvSpPr>
              <p:cNvPr id="16440" name="Text Box 175"/>
              <p:cNvSpPr txBox="1"/>
              <p:nvPr/>
            </p:nvSpPr>
            <p:spPr>
              <a:xfrm>
                <a:off x="816" y="3264"/>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 </a:t>
                </a:r>
                <a:endParaRPr sz="1400" dirty="0">
                  <a:solidFill>
                    <a:srgbClr val="FF0000"/>
                  </a:solidFill>
                  <a:latin typeface="Perpetua" pitchFamily="18" charset="0"/>
                </a:endParaRPr>
              </a:p>
            </p:txBody>
          </p:sp>
        </p:grpSp>
        <p:sp>
          <p:nvSpPr>
            <p:cNvPr id="16434" name="Rectangle 176"/>
            <p:cNvSpPr/>
            <p:nvPr/>
          </p:nvSpPr>
          <p:spPr>
            <a:xfrm>
              <a:off x="4416" y="2640"/>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pSp>
        <p:nvGrpSpPr>
          <p:cNvPr id="10" name="Group 177"/>
          <p:cNvGrpSpPr/>
          <p:nvPr/>
        </p:nvGrpSpPr>
        <p:grpSpPr>
          <a:xfrm>
            <a:off x="838200" y="3276600"/>
            <a:ext cx="7924800" cy="2209800"/>
            <a:chOff x="624" y="1536"/>
            <a:chExt cx="4992" cy="1392"/>
          </a:xfrm>
        </p:grpSpPr>
        <p:grpSp>
          <p:nvGrpSpPr>
            <p:cNvPr id="16425" name="Group 178"/>
            <p:cNvGrpSpPr/>
            <p:nvPr/>
          </p:nvGrpSpPr>
          <p:grpSpPr>
            <a:xfrm>
              <a:off x="624" y="1536"/>
              <a:ext cx="3888" cy="1392"/>
              <a:chOff x="624" y="1536"/>
              <a:chExt cx="3888" cy="1392"/>
            </a:xfrm>
          </p:grpSpPr>
          <p:sp>
            <p:nvSpPr>
              <p:cNvPr id="16427" name="Line 179"/>
              <p:cNvSpPr/>
              <p:nvPr/>
            </p:nvSpPr>
            <p:spPr>
              <a:xfrm flipH="1" flipV="1">
                <a:off x="624" y="1536"/>
                <a:ext cx="192" cy="96"/>
              </a:xfrm>
              <a:prstGeom prst="line">
                <a:avLst/>
              </a:prstGeom>
              <a:ln w="9525" cap="flat" cmpd="sng">
                <a:solidFill>
                  <a:srgbClr val="FF0000"/>
                </a:solidFill>
                <a:prstDash val="solid"/>
                <a:headEnd type="none" w="med" len="med"/>
                <a:tailEnd type="triangle" w="lg" len="lg"/>
              </a:ln>
            </p:spPr>
          </p:sp>
          <p:sp>
            <p:nvSpPr>
              <p:cNvPr id="16428" name="Text Box 180"/>
              <p:cNvSpPr txBox="1"/>
              <p:nvPr/>
            </p:nvSpPr>
            <p:spPr>
              <a:xfrm>
                <a:off x="912" y="1680"/>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 </a:t>
                </a:r>
                <a:endParaRPr sz="1400" dirty="0">
                  <a:solidFill>
                    <a:srgbClr val="FF0000"/>
                  </a:solidFill>
                  <a:latin typeface="Perpetua" pitchFamily="18" charset="0"/>
                </a:endParaRPr>
              </a:p>
            </p:txBody>
          </p:sp>
          <p:sp>
            <p:nvSpPr>
              <p:cNvPr id="16429" name="Freeform 181"/>
              <p:cNvSpPr/>
              <p:nvPr/>
            </p:nvSpPr>
            <p:spPr>
              <a:xfrm>
                <a:off x="3504" y="2064"/>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tx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6430" name="Text Box 182"/>
              <p:cNvSpPr txBox="1"/>
              <p:nvPr/>
            </p:nvSpPr>
            <p:spPr>
              <a:xfrm>
                <a:off x="3648" y="1872"/>
                <a:ext cx="86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6431" name="Line 183"/>
              <p:cNvSpPr/>
              <p:nvPr/>
            </p:nvSpPr>
            <p:spPr>
              <a:xfrm flipH="1">
                <a:off x="624" y="2688"/>
                <a:ext cx="240" cy="48"/>
              </a:xfrm>
              <a:prstGeom prst="line">
                <a:avLst/>
              </a:prstGeom>
              <a:ln w="9525" cap="flat" cmpd="sng">
                <a:solidFill>
                  <a:schemeClr val="tx1"/>
                </a:solidFill>
                <a:prstDash val="solid"/>
                <a:headEnd type="none" w="med" len="med"/>
                <a:tailEnd type="triangle" w="lg" len="lg"/>
              </a:ln>
            </p:spPr>
          </p:sp>
          <p:sp>
            <p:nvSpPr>
              <p:cNvPr id="16432" name="Text Box 184"/>
              <p:cNvSpPr txBox="1"/>
              <p:nvPr/>
            </p:nvSpPr>
            <p:spPr>
              <a:xfrm>
                <a:off x="912" y="2736"/>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grpSp>
        <p:sp>
          <p:nvSpPr>
            <p:cNvPr id="16426" name="Rectangle 185"/>
            <p:cNvSpPr/>
            <p:nvPr/>
          </p:nvSpPr>
          <p:spPr>
            <a:xfrm>
              <a:off x="4512" y="2304"/>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pSp>
        <p:nvGrpSpPr>
          <p:cNvPr id="12" name="Group 186"/>
          <p:cNvGrpSpPr/>
          <p:nvPr/>
        </p:nvGrpSpPr>
        <p:grpSpPr>
          <a:xfrm>
            <a:off x="838200" y="3276600"/>
            <a:ext cx="7924800" cy="2209800"/>
            <a:chOff x="384" y="240"/>
            <a:chExt cx="4992" cy="1392"/>
          </a:xfrm>
        </p:grpSpPr>
        <p:grpSp>
          <p:nvGrpSpPr>
            <p:cNvPr id="16417" name="Group 187"/>
            <p:cNvGrpSpPr/>
            <p:nvPr/>
          </p:nvGrpSpPr>
          <p:grpSpPr>
            <a:xfrm>
              <a:off x="384" y="240"/>
              <a:ext cx="3888" cy="1392"/>
              <a:chOff x="384" y="240"/>
              <a:chExt cx="3888" cy="1392"/>
            </a:xfrm>
          </p:grpSpPr>
          <p:sp>
            <p:nvSpPr>
              <p:cNvPr id="16419" name="Line 188"/>
              <p:cNvSpPr/>
              <p:nvPr/>
            </p:nvSpPr>
            <p:spPr>
              <a:xfrm flipH="1" flipV="1">
                <a:off x="384" y="240"/>
                <a:ext cx="192" cy="96"/>
              </a:xfrm>
              <a:prstGeom prst="line">
                <a:avLst/>
              </a:prstGeom>
              <a:ln w="9525" cap="flat" cmpd="sng">
                <a:solidFill>
                  <a:srgbClr val="FF0000"/>
                </a:solidFill>
                <a:prstDash val="solid"/>
                <a:headEnd type="none" w="med" len="med"/>
                <a:tailEnd type="triangle" w="lg" len="lg"/>
              </a:ln>
            </p:spPr>
          </p:sp>
          <p:sp>
            <p:nvSpPr>
              <p:cNvPr id="16420" name="Text Box 189"/>
              <p:cNvSpPr txBox="1"/>
              <p:nvPr/>
            </p:nvSpPr>
            <p:spPr>
              <a:xfrm>
                <a:off x="672" y="384"/>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 </a:t>
                </a:r>
                <a:endParaRPr sz="1400" dirty="0">
                  <a:solidFill>
                    <a:srgbClr val="FF0000"/>
                  </a:solidFill>
                  <a:latin typeface="Perpetua" pitchFamily="18" charset="0"/>
                </a:endParaRPr>
              </a:p>
            </p:txBody>
          </p:sp>
          <p:sp>
            <p:nvSpPr>
              <p:cNvPr id="16421" name="Freeform 190"/>
              <p:cNvSpPr/>
              <p:nvPr/>
            </p:nvSpPr>
            <p:spPr>
              <a:xfrm>
                <a:off x="3264" y="768"/>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Perpetua" pitchFamily="18" charset="0"/>
                </a:endParaRPr>
              </a:p>
            </p:txBody>
          </p:sp>
          <p:sp>
            <p:nvSpPr>
              <p:cNvPr id="16422" name="Text Box 191"/>
              <p:cNvSpPr txBox="1"/>
              <p:nvPr/>
            </p:nvSpPr>
            <p:spPr>
              <a:xfrm>
                <a:off x="3408" y="576"/>
                <a:ext cx="86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r>
                  <a:rPr sz="1400" dirty="0">
                    <a:latin typeface="Perpetua" pitchFamily="18" charset="0"/>
                  </a:rPr>
                  <a:t> </a:t>
                </a:r>
                <a:endParaRPr sz="1400" dirty="0">
                  <a:latin typeface="Perpetua" pitchFamily="18" charset="0"/>
                </a:endParaRPr>
              </a:p>
            </p:txBody>
          </p:sp>
          <p:sp>
            <p:nvSpPr>
              <p:cNvPr id="16423" name="Line 192"/>
              <p:cNvSpPr/>
              <p:nvPr/>
            </p:nvSpPr>
            <p:spPr>
              <a:xfrm flipH="1" flipV="1">
                <a:off x="384" y="1296"/>
                <a:ext cx="240" cy="96"/>
              </a:xfrm>
              <a:prstGeom prst="line">
                <a:avLst/>
              </a:prstGeom>
              <a:ln w="9525" cap="flat" cmpd="sng">
                <a:solidFill>
                  <a:srgbClr val="FF0000"/>
                </a:solidFill>
                <a:prstDash val="solid"/>
                <a:headEnd type="none" w="med" len="med"/>
                <a:tailEnd type="triangle" w="lg" len="lg"/>
              </a:ln>
            </p:spPr>
          </p:sp>
          <p:sp>
            <p:nvSpPr>
              <p:cNvPr id="16424" name="Text Box 193"/>
              <p:cNvSpPr txBox="1"/>
              <p:nvPr/>
            </p:nvSpPr>
            <p:spPr>
              <a:xfrm>
                <a:off x="672" y="1440"/>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r>
                  <a:rPr sz="1400" dirty="0">
                    <a:latin typeface="Perpetua" pitchFamily="18" charset="0"/>
                  </a:rPr>
                  <a:t> </a:t>
                </a:r>
                <a:endParaRPr sz="1400" dirty="0">
                  <a:latin typeface="Perpetua" pitchFamily="18" charset="0"/>
                </a:endParaRPr>
              </a:p>
            </p:txBody>
          </p:sp>
        </p:grpSp>
        <p:sp>
          <p:nvSpPr>
            <p:cNvPr id="16418" name="Rectangle 194"/>
            <p:cNvSpPr/>
            <p:nvPr/>
          </p:nvSpPr>
          <p:spPr>
            <a:xfrm>
              <a:off x="4272" y="1152"/>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aphicFrame>
        <p:nvGraphicFramePr>
          <p:cNvPr id="8210" name="Group 18"/>
          <p:cNvGraphicFramePr>
            <a:graphicFrameLocks noGrp="1"/>
          </p:cNvGraphicFramePr>
          <p:nvPr/>
        </p:nvGraphicFramePr>
        <p:xfrm>
          <a:off x="7010400" y="3657600"/>
          <a:ext cx="1524000" cy="1401763"/>
        </p:xfrm>
        <a:graphic>
          <a:graphicData uri="http://schemas.openxmlformats.org/drawingml/2006/table">
            <a:tbl>
              <a:tblPr/>
              <a:tblGrid>
                <a:gridCol w="406400"/>
                <a:gridCol w="406400"/>
                <a:gridCol w="7112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dirty="0" smtClean="0">
                          <a:ln>
                            <a:noFill/>
                          </a:ln>
                          <a:solidFill>
                            <a:schemeClr val="tx1"/>
                          </a:solidFill>
                          <a:effectLst/>
                          <a:latin typeface="Tahoma" pitchFamily="34" charset="0"/>
                        </a:rPr>
                        <a:t>A</a:t>
                      </a:r>
                      <a:endParaRPr kumimoji="0" lang="en-US" sz="1200" b="0" i="0" u="none" strike="noStrike" cap="none" normalizeH="0" baseline="0" dirty="0" smtClean="0">
                        <a:ln>
                          <a:noFill/>
                        </a:ln>
                        <a:solidFill>
                          <a:schemeClr val="tx1"/>
                        </a:solidFill>
                        <a:effectLst/>
                        <a:latin typeface="Tahoma" pitchFamily="34" charset="0"/>
                      </a:endParaRP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B</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X</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dirty="0" smtClean="0">
                          <a:ln>
                            <a:noFill/>
                          </a:ln>
                          <a:solidFill>
                            <a:schemeClr val="tx1"/>
                          </a:solidFill>
                          <a:effectLst/>
                          <a:latin typeface="Tahoma" pitchFamily="34" charset="0"/>
                        </a:rPr>
                        <a:t>0</a:t>
                      </a:r>
                      <a:endParaRPr kumimoji="0" lang="en-US" sz="1200" b="0" i="0" u="none" strike="noStrike" cap="none" normalizeH="0" baseline="0" dirty="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8196"/>
                                        </p:tgtEl>
                                        <p:attrNameLst>
                                          <p:attrName>style.visibility</p:attrName>
                                        </p:attrNameLst>
                                      </p:cBhvr>
                                      <p:to>
                                        <p:strVal val="visible"/>
                                      </p:to>
                                    </p:set>
                                    <p:anim calcmode="lin" valueType="num">
                                      <p:cBhvr additive="base">
                                        <p:cTn id="13" dur="500" fill="hold"/>
                                        <p:tgtEl>
                                          <p:spTgt spid="8196"/>
                                        </p:tgtEl>
                                        <p:attrNameLst>
                                          <p:attrName>ppt_x</p:attrName>
                                        </p:attrNameLst>
                                      </p:cBhvr>
                                      <p:tavLst>
                                        <p:tav tm="0">
                                          <p:val>
                                            <p:strVal val="0-#ppt_w/2"/>
                                          </p:val>
                                        </p:tav>
                                        <p:tav tm="100000">
                                          <p:val>
                                            <p:strVal val="#ppt_x"/>
                                          </p:val>
                                        </p:tav>
                                      </p:tavLst>
                                    </p:anim>
                                    <p:anim calcmode="lin" valueType="num">
                                      <p:cBhvr additive="base">
                                        <p:cTn id="14" dur="500" fill="hold"/>
                                        <p:tgtEl>
                                          <p:spTgt spid="8196"/>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8" fill="hold" nodeType="afterEffect">
                                  <p:stCondLst>
                                    <p:cond delay="0"/>
                                  </p:stCondLst>
                                  <p:childTnLst>
                                    <p:set>
                                      <p:cBhvr>
                                        <p:cTn id="17" dur="1" fill="hold">
                                          <p:stCondLst>
                                            <p:cond delay="0"/>
                                          </p:stCondLst>
                                        </p:cTn>
                                        <p:tgtEl>
                                          <p:spTgt spid="8210"/>
                                        </p:tgtEl>
                                        <p:attrNameLst>
                                          <p:attrName>style.visibility</p:attrName>
                                        </p:attrNameLst>
                                      </p:cBhvr>
                                      <p:to>
                                        <p:strVal val="visible"/>
                                      </p:to>
                                    </p:set>
                                    <p:anim calcmode="lin" valueType="num">
                                      <p:cBhvr additive="base">
                                        <p:cTn id="18" dur="500" fill="hold"/>
                                        <p:tgtEl>
                                          <p:spTgt spid="8210"/>
                                        </p:tgtEl>
                                        <p:attrNameLst>
                                          <p:attrName>ppt_x</p:attrName>
                                        </p:attrNameLst>
                                      </p:cBhvr>
                                      <p:tavLst>
                                        <p:tav tm="0">
                                          <p:val>
                                            <p:strVal val="0-#ppt_w/2"/>
                                          </p:val>
                                        </p:tav>
                                        <p:tav tm="100000">
                                          <p:val>
                                            <p:strVal val="#ppt_x"/>
                                          </p:val>
                                        </p:tav>
                                      </p:tavLst>
                                    </p:anim>
                                    <p:anim calcmode="lin" valueType="num">
                                      <p:cBhvr additive="base">
                                        <p:cTn id="19" dur="500" fill="hold"/>
                                        <p:tgtEl>
                                          <p:spTgt spid="8210"/>
                                        </p:tgtEl>
                                        <p:attrNameLst>
                                          <p:attrName>ppt_y</p:attrName>
                                        </p:attrNameLst>
                                      </p:cBhvr>
                                      <p:tavLst>
                                        <p:tav tm="0">
                                          <p:val>
                                            <p:strVal val="#ppt_y"/>
                                          </p:val>
                                        </p:tav>
                                        <p:tav tm="100000">
                                          <p:val>
                                            <p:strVal val="#ppt_y"/>
                                          </p:val>
                                        </p:tav>
                                      </p:tavLst>
                                    </p:anim>
                                  </p:childTnLst>
                                </p:cTn>
                              </p:par>
                            </p:childTnLst>
                          </p:cTn>
                        </p:par>
                        <p:par>
                          <p:cTn id="20" fill="hold">
                            <p:stCondLst>
                              <p:cond delay="1000"/>
                            </p:stCondLst>
                            <p:childTnLst>
                              <p:par>
                                <p:cTn id="21" presetID="15" presetClass="entr" presetSubtype="0" fill="hold" nodeType="afterEffect">
                                  <p:stCondLst>
                                    <p:cond delay="0"/>
                                  </p:stCondLst>
                                  <p:childTnLst>
                                    <p:set>
                                      <p:cBhvr>
                                        <p:cTn id="22" dur="1" fill="hold">
                                          <p:stCondLst>
                                            <p:cond delay="0"/>
                                          </p:stCondLst>
                                        </p:cTn>
                                        <p:tgtEl>
                                          <p:spTgt spid="2"/>
                                        </p:tgtEl>
                                        <p:attrNameLst>
                                          <p:attrName>style.visibility</p:attrName>
                                        </p:attrNameLst>
                                      </p:cBhvr>
                                      <p:to>
                                        <p:strVal val="visible"/>
                                      </p:to>
                                    </p:set>
                                    <p:anim calcmode="lin" valueType="num">
                                      <p:cBhvr>
                                        <p:cTn id="23" dur="1000" fill="hold"/>
                                        <p:tgtEl>
                                          <p:spTgt spid="2"/>
                                        </p:tgtEl>
                                        <p:attrNameLst>
                                          <p:attrName>ppt_w</p:attrName>
                                        </p:attrNameLst>
                                      </p:cBhvr>
                                      <p:tavLst>
                                        <p:tav tm="0">
                                          <p:val>
                                            <p:fltVal val="0.000000"/>
                                          </p:val>
                                        </p:tav>
                                        <p:tav tm="100000">
                                          <p:val>
                                            <p:strVal val="#ppt_w"/>
                                          </p:val>
                                        </p:tav>
                                      </p:tavLst>
                                    </p:anim>
                                    <p:anim calcmode="lin" valueType="num">
                                      <p:cBhvr>
                                        <p:cTn id="24" dur="1000" fill="hold"/>
                                        <p:tgtEl>
                                          <p:spTgt spid="2"/>
                                        </p:tgtEl>
                                        <p:attrNameLst>
                                          <p:attrName>ppt_h</p:attrName>
                                        </p:attrNameLst>
                                      </p:cBhvr>
                                      <p:tavLst>
                                        <p:tav tm="0">
                                          <p:val>
                                            <p:fltVal val="0.000000"/>
                                          </p:val>
                                        </p:tav>
                                        <p:tav tm="100000">
                                          <p:val>
                                            <p:strVal val="#ppt_h"/>
                                          </p:val>
                                        </p:tav>
                                      </p:tavLst>
                                    </p:anim>
                                    <p:anim calcmode="lin" valueType="num">
                                      <p:cBhvr>
                                        <p:cTn id="25" dur="1000" fill="hold"/>
                                        <p:tgtEl>
                                          <p:spTgt spid="2"/>
                                        </p:tgtEl>
                                        <p:attrNameLst>
                                          <p:attrName>ppt_x</p:attrName>
                                        </p:attrNameLst>
                                      </p:cBhvr>
                                      <p:tavLst>
                                        <p:tav tm="0" fmla="#ppt_x+(cos(-2*pi*(1-$))*-#ppt_x-sin(-2*pi*(1-$))*(1-#ppt_y))*(1-$)">
                                          <p:val>
                                            <p:fltVal val="0.000000"/>
                                          </p:val>
                                        </p:tav>
                                        <p:tav tm="100000">
                                          <p:val>
                                            <p:fltVal val="1.000000"/>
                                          </p:val>
                                        </p:tav>
                                      </p:tavLst>
                                    </p:anim>
                                    <p:anim calcmode="lin" valueType="num">
                                      <p:cBhvr>
                                        <p:cTn id="26" dur="1000" fill="hold"/>
                                        <p:tgtEl>
                                          <p:spTgt spid="2"/>
                                        </p:tgtEl>
                                        <p:attrNameLst>
                                          <p:attrName>ppt_y</p:attrName>
                                        </p:attrNameLst>
                                      </p:cBhvr>
                                      <p:tavLst>
                                        <p:tav tm="0" fmla="#ppt_y+(sin(-2*pi*(1-$))*-#ppt_x+cos(-2*pi*(1-$))*(1-#ppt_y))*(1-$)">
                                          <p:val>
                                            <p:fltVal val="0.000000"/>
                                          </p:val>
                                        </p:tav>
                                        <p:tav tm="100000">
                                          <p:val>
                                            <p:fltVal val="1.000000"/>
                                          </p:val>
                                        </p:tav>
                                      </p:tavLst>
                                    </p:anim>
                                  </p:childTnLst>
                                </p:cTn>
                              </p:par>
                            </p:childTnLst>
                          </p:cTn>
                        </p:par>
                        <p:par>
                          <p:cTn id="27" fill="hold">
                            <p:stCondLst>
                              <p:cond delay="2000"/>
                            </p:stCondLst>
                            <p:childTnLst>
                              <p:par>
                                <p:cTn id="28" presetID="1" presetClass="entr" presetSubtype="0" fill="hold" nodeType="afterEffect">
                                  <p:stCondLst>
                                    <p:cond delay="0"/>
                                  </p:stCondLst>
                                  <p:childTnLst>
                                    <p:set>
                                      <p:cBhvr>
                                        <p:cTn id="29"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30" fill="hold">
                      <p:stCondLst>
                        <p:cond delay="indefinite"/>
                      </p:stCondLst>
                      <p:childTnLst>
                        <p:par>
                          <p:cTn id="31" fill="hold">
                            <p:stCondLst>
                              <p:cond delay="0"/>
                            </p:stCondLst>
                            <p:childTnLst>
                              <p:par>
                                <p:cTn id="32" presetID="1" presetClass="entr" presetSubtype="0" fill="hold" nodeType="clickEffect">
                                  <p:stCondLst>
                                    <p:cond delay="0"/>
                                  </p:stCondLst>
                                  <p:childTnLst>
                                    <p:set>
                                      <p:cBhvr>
                                        <p:cTn id="33"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34" fill="hold">
                      <p:stCondLst>
                        <p:cond delay="indefinite"/>
                      </p:stCondLst>
                      <p:childTnLst>
                        <p:par>
                          <p:cTn id="35" fill="hold">
                            <p:stCondLst>
                              <p:cond delay="0"/>
                            </p:stCondLst>
                            <p:childTnLst>
                              <p:par>
                                <p:cTn id="36" presetID="1" presetClass="entr" presetSubtype="0" fill="hold" nodeType="clickEffect">
                                  <p:stCondLst>
                                    <p:cond delay="0"/>
                                  </p:stCondLst>
                                  <p:childTnLst>
                                    <p:set>
                                      <p:cBhvr>
                                        <p:cTn id="37"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38" fill="hold">
                      <p:stCondLst>
                        <p:cond delay="indefinite"/>
                      </p:stCondLst>
                      <p:childTnLst>
                        <p:par>
                          <p:cTn id="39" fill="hold">
                            <p:stCondLst>
                              <p:cond delay="0"/>
                            </p:stCondLst>
                            <p:childTnLst>
                              <p:par>
                                <p:cTn id="40" presetID="1" presetClass="entr" presetSubtype="0" fill="hold" nodeType="clickEffect">
                                  <p:stCondLst>
                                    <p:cond delay="0"/>
                                  </p:stCondLst>
                                  <p:childTnLst>
                                    <p:set>
                                      <p:cBhvr>
                                        <p:cTn id="41" dur="1" fill="hold">
                                          <p:stCondLst>
                                            <p:cond delay="499"/>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6"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10" name="Rectangle 52"/>
          <p:cNvSpPr/>
          <p:nvPr/>
        </p:nvSpPr>
        <p:spPr>
          <a:xfrm>
            <a:off x="304800" y="228600"/>
            <a:ext cx="8382000" cy="708025"/>
          </a:xfrm>
          <a:prstGeom prst="rect">
            <a:avLst/>
          </a:prstGeom>
          <a:noFill/>
          <a:ln w="9525">
            <a:noFill/>
          </a:ln>
        </p:spPr>
        <p:txBody>
          <a:bodyPr>
            <a:spAutoFit/>
          </a:bodyPr>
          <a:p>
            <a:pPr algn="ctr"/>
            <a:r>
              <a:rPr sz="4000" b="1" i="1" dirty="0">
                <a:solidFill>
                  <a:srgbClr val="C00000"/>
                </a:solidFill>
                <a:latin typeface="Times New Roman" pitchFamily="18" charset="0"/>
                <a:cs typeface="Times New Roman" pitchFamily="18" charset="0"/>
              </a:rPr>
              <a:t>The OR Gate:</a:t>
            </a:r>
            <a:r>
              <a:rPr sz="4000" b="1" i="1" dirty="0">
                <a:solidFill>
                  <a:srgbClr val="C00000"/>
                </a:solidFill>
                <a:latin typeface="Times New Roman" pitchFamily="18" charset="0"/>
              </a:rPr>
              <a:t> </a:t>
            </a:r>
            <a:endParaRPr sz="4000" b="1" i="1" dirty="0">
              <a:solidFill>
                <a:srgbClr val="C00000"/>
              </a:solidFill>
              <a:latin typeface="Times New Roman" pitchFamily="18" charset="0"/>
            </a:endParaRPr>
          </a:p>
        </p:txBody>
      </p:sp>
      <p:sp>
        <p:nvSpPr>
          <p:cNvPr id="7222" name="Text Box 54"/>
          <p:cNvSpPr txBox="1"/>
          <p:nvPr/>
        </p:nvSpPr>
        <p:spPr>
          <a:xfrm>
            <a:off x="838200" y="1524000"/>
            <a:ext cx="7010400" cy="646113"/>
          </a:xfrm>
          <a:prstGeom prst="rect">
            <a:avLst/>
          </a:prstGeom>
          <a:noFill/>
          <a:ln w="9525">
            <a:noFill/>
          </a:ln>
        </p:spPr>
        <p:txBody>
          <a:bodyPr>
            <a:spAutoFit/>
          </a:bodyPr>
          <a:p>
            <a:pPr>
              <a:spcBef>
                <a:spcPct val="50000"/>
              </a:spcBef>
            </a:pPr>
            <a:r>
              <a:rPr b="1" i="1" u="sng" dirty="0">
                <a:latin typeface="Times New Roman" pitchFamily="18" charset="0"/>
                <a:cs typeface="Times New Roman" pitchFamily="18" charset="0"/>
              </a:rPr>
              <a:t>Truth Table</a:t>
            </a:r>
            <a:r>
              <a:rPr dirty="0">
                <a:latin typeface="Times New Roman" pitchFamily="18" charset="0"/>
                <a:cs typeface="Times New Roman" pitchFamily="18" charset="0"/>
              </a:rPr>
              <a:t>: The table shows that the OR gate responds with a high at the output if the signal applied to the input A </a:t>
            </a:r>
            <a:r>
              <a:rPr b="1" i="1" u="sng" dirty="0">
                <a:solidFill>
                  <a:schemeClr val="tx2"/>
                </a:solidFill>
                <a:latin typeface="Times New Roman" pitchFamily="18" charset="0"/>
                <a:cs typeface="Times New Roman" pitchFamily="18" charset="0"/>
              </a:rPr>
              <a:t>or</a:t>
            </a:r>
            <a:r>
              <a:rPr dirty="0">
                <a:latin typeface="Times New Roman" pitchFamily="18" charset="0"/>
                <a:cs typeface="Times New Roman" pitchFamily="18" charset="0"/>
              </a:rPr>
              <a:t> B is high. </a:t>
            </a:r>
            <a:endParaRPr dirty="0">
              <a:latin typeface="Times New Roman" pitchFamily="18" charset="0"/>
              <a:ea typeface="Times New Roman" pitchFamily="18" charset="0"/>
            </a:endParaRPr>
          </a:p>
        </p:txBody>
      </p:sp>
      <p:grpSp>
        <p:nvGrpSpPr>
          <p:cNvPr id="2" name="Group 203"/>
          <p:cNvGrpSpPr/>
          <p:nvPr/>
        </p:nvGrpSpPr>
        <p:grpSpPr>
          <a:xfrm>
            <a:off x="1981200" y="3276600"/>
            <a:ext cx="2590800" cy="1295400"/>
            <a:chOff x="864" y="1488"/>
            <a:chExt cx="1632" cy="816"/>
          </a:xfrm>
        </p:grpSpPr>
        <p:sp>
          <p:nvSpPr>
            <p:cNvPr id="17506" name="Line 56"/>
            <p:cNvSpPr/>
            <p:nvPr/>
          </p:nvSpPr>
          <p:spPr>
            <a:xfrm>
              <a:off x="912" y="2016"/>
              <a:ext cx="480" cy="0"/>
            </a:xfrm>
            <a:prstGeom prst="line">
              <a:avLst/>
            </a:prstGeom>
            <a:ln w="9525" cap="flat" cmpd="sng">
              <a:solidFill>
                <a:schemeClr val="tx1"/>
              </a:solidFill>
              <a:prstDash val="solid"/>
              <a:headEnd type="none" w="med" len="med"/>
              <a:tailEnd type="triangle" w="med" len="med"/>
            </a:ln>
          </p:spPr>
        </p:sp>
        <p:sp>
          <p:nvSpPr>
            <p:cNvPr id="17507" name="Line 57"/>
            <p:cNvSpPr/>
            <p:nvPr/>
          </p:nvSpPr>
          <p:spPr>
            <a:xfrm>
              <a:off x="1968" y="2112"/>
              <a:ext cx="432" cy="0"/>
            </a:xfrm>
            <a:prstGeom prst="line">
              <a:avLst/>
            </a:prstGeom>
            <a:ln w="9525" cap="flat" cmpd="sng">
              <a:solidFill>
                <a:schemeClr val="tx1"/>
              </a:solidFill>
              <a:prstDash val="solid"/>
              <a:headEnd type="none" w="med" len="med"/>
              <a:tailEnd type="triangle" w="med" len="med"/>
            </a:ln>
          </p:spPr>
        </p:sp>
        <p:sp>
          <p:nvSpPr>
            <p:cNvPr id="17508" name="Text Box 58"/>
            <p:cNvSpPr txBox="1"/>
            <p:nvPr/>
          </p:nvSpPr>
          <p:spPr>
            <a:xfrm>
              <a:off x="864" y="1776"/>
              <a:ext cx="528" cy="173"/>
            </a:xfrm>
            <a:prstGeom prst="rect">
              <a:avLst/>
            </a:prstGeom>
            <a:noFill/>
            <a:ln w="9525">
              <a:noFill/>
            </a:ln>
          </p:spPr>
          <p:txBody>
            <a:bodyPr>
              <a:spAutoFit/>
            </a:bodyPr>
            <a:p>
              <a:pPr algn="ctr">
                <a:spcBef>
                  <a:spcPct val="50000"/>
                </a:spcBef>
              </a:pPr>
              <a:r>
                <a:rPr sz="1200" dirty="0">
                  <a:latin typeface="Perpetua" pitchFamily="18" charset="0"/>
                </a:rPr>
                <a:t>Input A</a:t>
              </a:r>
              <a:endParaRPr sz="1200" dirty="0">
                <a:latin typeface="Perpetua" pitchFamily="18" charset="0"/>
              </a:endParaRPr>
            </a:p>
          </p:txBody>
        </p:sp>
        <p:sp>
          <p:nvSpPr>
            <p:cNvPr id="17509" name="Text Box 59"/>
            <p:cNvSpPr txBox="1"/>
            <p:nvPr/>
          </p:nvSpPr>
          <p:spPr>
            <a:xfrm>
              <a:off x="1968" y="1872"/>
              <a:ext cx="528" cy="173"/>
            </a:xfrm>
            <a:prstGeom prst="rect">
              <a:avLst/>
            </a:prstGeom>
            <a:noFill/>
            <a:ln w="9525">
              <a:noFill/>
            </a:ln>
          </p:spPr>
          <p:txBody>
            <a:bodyPr>
              <a:spAutoFit/>
            </a:bodyPr>
            <a:p>
              <a:pPr>
                <a:spcBef>
                  <a:spcPct val="50000"/>
                </a:spcBef>
              </a:pPr>
              <a:r>
                <a:rPr sz="1200" dirty="0">
                  <a:latin typeface="Perpetua" pitchFamily="18" charset="0"/>
                </a:rPr>
                <a:t>Output X</a:t>
              </a:r>
              <a:endParaRPr sz="1200" dirty="0">
                <a:latin typeface="Perpetua" pitchFamily="18" charset="0"/>
              </a:endParaRPr>
            </a:p>
          </p:txBody>
        </p:sp>
        <p:grpSp>
          <p:nvGrpSpPr>
            <p:cNvPr id="17510" name="Group 132"/>
            <p:cNvGrpSpPr/>
            <p:nvPr/>
          </p:nvGrpSpPr>
          <p:grpSpPr>
            <a:xfrm>
              <a:off x="1392" y="1920"/>
              <a:ext cx="672" cy="384"/>
              <a:chOff x="3264" y="1824"/>
              <a:chExt cx="672" cy="384"/>
            </a:xfrm>
          </p:grpSpPr>
          <p:sp>
            <p:nvSpPr>
              <p:cNvPr id="17514" name="Line 119"/>
              <p:cNvSpPr/>
              <p:nvPr/>
            </p:nvSpPr>
            <p:spPr>
              <a:xfrm>
                <a:off x="3840" y="2016"/>
                <a:ext cx="96" cy="0"/>
              </a:xfrm>
              <a:prstGeom prst="line">
                <a:avLst/>
              </a:prstGeom>
              <a:ln w="9525" cap="flat" cmpd="sng">
                <a:solidFill>
                  <a:schemeClr val="tx1"/>
                </a:solidFill>
                <a:prstDash val="solid"/>
                <a:headEnd type="none" w="med" len="med"/>
                <a:tailEnd type="none" w="med" len="med"/>
              </a:ln>
            </p:spPr>
          </p:sp>
          <p:grpSp>
            <p:nvGrpSpPr>
              <p:cNvPr id="17515" name="Group 131"/>
              <p:cNvGrpSpPr/>
              <p:nvPr/>
            </p:nvGrpSpPr>
            <p:grpSpPr>
              <a:xfrm>
                <a:off x="3408" y="1824"/>
                <a:ext cx="426" cy="384"/>
                <a:chOff x="3408" y="1824"/>
                <a:chExt cx="426" cy="384"/>
              </a:xfrm>
            </p:grpSpPr>
            <p:sp>
              <p:nvSpPr>
                <p:cNvPr id="17518" name="Freeform 130"/>
                <p:cNvSpPr/>
                <p:nvPr/>
              </p:nvSpPr>
              <p:spPr>
                <a:xfrm>
                  <a:off x="3418" y="1824"/>
                  <a:ext cx="416" cy="382"/>
                </a:xfrm>
                <a:custGeom>
                  <a:avLst/>
                  <a:gdLst>
                    <a:gd name="txL" fmla="*/ 0 w 416"/>
                    <a:gd name="txT" fmla="*/ 0 h 382"/>
                    <a:gd name="txR" fmla="*/ 416 w 416"/>
                    <a:gd name="txB" fmla="*/ 382 h 382"/>
                  </a:gdLst>
                  <a:ahLst/>
                  <a:cxnLst>
                    <a:cxn ang="0">
                      <a:pos x="18" y="0"/>
                    </a:cxn>
                    <a:cxn ang="0">
                      <a:pos x="156" y="16"/>
                    </a:cxn>
                    <a:cxn ang="0">
                      <a:pos x="292" y="56"/>
                    </a:cxn>
                    <a:cxn ang="0">
                      <a:pos x="298" y="60"/>
                    </a:cxn>
                    <a:cxn ang="0">
                      <a:pos x="304" y="62"/>
                    </a:cxn>
                    <a:cxn ang="0">
                      <a:pos x="316" y="70"/>
                    </a:cxn>
                    <a:cxn ang="0">
                      <a:pos x="342" y="92"/>
                    </a:cxn>
                    <a:cxn ang="0">
                      <a:pos x="374" y="116"/>
                    </a:cxn>
                    <a:cxn ang="0">
                      <a:pos x="390" y="140"/>
                    </a:cxn>
                    <a:cxn ang="0">
                      <a:pos x="416" y="194"/>
                    </a:cxn>
                    <a:cxn ang="0">
                      <a:pos x="400" y="228"/>
                    </a:cxn>
                    <a:cxn ang="0">
                      <a:pos x="384" y="250"/>
                    </a:cxn>
                    <a:cxn ang="0">
                      <a:pos x="360" y="284"/>
                    </a:cxn>
                    <a:cxn ang="0">
                      <a:pos x="338" y="298"/>
                    </a:cxn>
                    <a:cxn ang="0">
                      <a:pos x="320" y="310"/>
                    </a:cxn>
                    <a:cxn ang="0">
                      <a:pos x="272" y="336"/>
                    </a:cxn>
                    <a:cxn ang="0">
                      <a:pos x="126" y="376"/>
                    </a:cxn>
                    <a:cxn ang="0">
                      <a:pos x="8" y="382"/>
                    </a:cxn>
                    <a:cxn ang="0">
                      <a:pos x="2" y="380"/>
                    </a:cxn>
                    <a:cxn ang="0">
                      <a:pos x="40" y="368"/>
                    </a:cxn>
                    <a:cxn ang="0">
                      <a:pos x="88" y="338"/>
                    </a:cxn>
                    <a:cxn ang="0">
                      <a:pos x="110" y="296"/>
                    </a:cxn>
                    <a:cxn ang="0">
                      <a:pos x="130" y="226"/>
                    </a:cxn>
                    <a:cxn ang="0">
                      <a:pos x="96" y="58"/>
                    </a:cxn>
                    <a:cxn ang="0">
                      <a:pos x="72" y="32"/>
                    </a:cxn>
                    <a:cxn ang="0">
                      <a:pos x="0" y="4"/>
                    </a:cxn>
                  </a:cxnLst>
                  <a:rect l="txL" t="txT" r="txR" b="txB"/>
                  <a:pathLst>
                    <a:path w="416" h="382">
                      <a:moveTo>
                        <a:pt x="18" y="0"/>
                      </a:moveTo>
                      <a:cubicBezTo>
                        <a:pt x="64" y="4"/>
                        <a:pt x="110" y="6"/>
                        <a:pt x="156" y="16"/>
                      </a:cubicBezTo>
                      <a:cubicBezTo>
                        <a:pt x="202" y="26"/>
                        <a:pt x="246" y="45"/>
                        <a:pt x="292" y="56"/>
                      </a:cubicBezTo>
                      <a:cubicBezTo>
                        <a:pt x="294" y="57"/>
                        <a:pt x="296" y="59"/>
                        <a:pt x="298" y="60"/>
                      </a:cubicBezTo>
                      <a:cubicBezTo>
                        <a:pt x="300" y="61"/>
                        <a:pt x="302" y="61"/>
                        <a:pt x="304" y="62"/>
                      </a:cubicBezTo>
                      <a:cubicBezTo>
                        <a:pt x="308" y="64"/>
                        <a:pt x="316" y="70"/>
                        <a:pt x="316" y="70"/>
                      </a:cubicBezTo>
                      <a:cubicBezTo>
                        <a:pt x="321" y="77"/>
                        <a:pt x="334" y="89"/>
                        <a:pt x="342" y="92"/>
                      </a:cubicBezTo>
                      <a:cubicBezTo>
                        <a:pt x="348" y="101"/>
                        <a:pt x="364" y="109"/>
                        <a:pt x="374" y="116"/>
                      </a:cubicBezTo>
                      <a:cubicBezTo>
                        <a:pt x="377" y="126"/>
                        <a:pt x="383" y="133"/>
                        <a:pt x="390" y="140"/>
                      </a:cubicBezTo>
                      <a:cubicBezTo>
                        <a:pt x="396" y="159"/>
                        <a:pt x="410" y="175"/>
                        <a:pt x="416" y="194"/>
                      </a:cubicBezTo>
                      <a:cubicBezTo>
                        <a:pt x="412" y="206"/>
                        <a:pt x="411" y="221"/>
                        <a:pt x="400" y="228"/>
                      </a:cubicBezTo>
                      <a:cubicBezTo>
                        <a:pt x="397" y="238"/>
                        <a:pt x="392" y="244"/>
                        <a:pt x="384" y="250"/>
                      </a:cubicBezTo>
                      <a:cubicBezTo>
                        <a:pt x="380" y="263"/>
                        <a:pt x="372" y="276"/>
                        <a:pt x="360" y="284"/>
                      </a:cubicBezTo>
                      <a:cubicBezTo>
                        <a:pt x="354" y="292"/>
                        <a:pt x="347" y="293"/>
                        <a:pt x="338" y="298"/>
                      </a:cubicBezTo>
                      <a:cubicBezTo>
                        <a:pt x="332" y="302"/>
                        <a:pt x="320" y="310"/>
                        <a:pt x="320" y="310"/>
                      </a:cubicBezTo>
                      <a:cubicBezTo>
                        <a:pt x="308" y="327"/>
                        <a:pt x="288" y="326"/>
                        <a:pt x="272" y="336"/>
                      </a:cubicBezTo>
                      <a:cubicBezTo>
                        <a:pt x="236" y="360"/>
                        <a:pt x="168" y="369"/>
                        <a:pt x="126" y="376"/>
                      </a:cubicBezTo>
                      <a:cubicBezTo>
                        <a:pt x="89" y="373"/>
                        <a:pt x="45" y="381"/>
                        <a:pt x="8" y="382"/>
                      </a:cubicBezTo>
                      <a:cubicBezTo>
                        <a:pt x="6" y="381"/>
                        <a:pt x="1" y="381"/>
                        <a:pt x="2" y="380"/>
                      </a:cubicBezTo>
                      <a:cubicBezTo>
                        <a:pt x="7" y="375"/>
                        <a:pt x="33" y="370"/>
                        <a:pt x="40" y="368"/>
                      </a:cubicBezTo>
                      <a:cubicBezTo>
                        <a:pt x="61" y="361"/>
                        <a:pt x="70" y="350"/>
                        <a:pt x="88" y="338"/>
                      </a:cubicBezTo>
                      <a:cubicBezTo>
                        <a:pt x="93" y="323"/>
                        <a:pt x="104" y="310"/>
                        <a:pt x="110" y="296"/>
                      </a:cubicBezTo>
                      <a:cubicBezTo>
                        <a:pt x="120" y="274"/>
                        <a:pt x="127" y="251"/>
                        <a:pt x="130" y="226"/>
                      </a:cubicBezTo>
                      <a:cubicBezTo>
                        <a:pt x="127" y="180"/>
                        <a:pt x="134" y="96"/>
                        <a:pt x="96" y="58"/>
                      </a:cubicBezTo>
                      <a:cubicBezTo>
                        <a:pt x="93" y="48"/>
                        <a:pt x="81" y="38"/>
                        <a:pt x="72" y="32"/>
                      </a:cubicBezTo>
                      <a:cubicBezTo>
                        <a:pt x="61" y="16"/>
                        <a:pt x="18" y="4"/>
                        <a:pt x="0" y="4"/>
                      </a:cubicBezTo>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grpSp>
              <p:nvGrpSpPr>
                <p:cNvPr id="17519" name="Group 123"/>
                <p:cNvGrpSpPr/>
                <p:nvPr/>
              </p:nvGrpSpPr>
              <p:grpSpPr>
                <a:xfrm>
                  <a:off x="3408" y="1824"/>
                  <a:ext cx="426" cy="384"/>
                  <a:chOff x="3408" y="1824"/>
                  <a:chExt cx="426" cy="384"/>
                </a:xfrm>
              </p:grpSpPr>
              <p:sp>
                <p:nvSpPr>
                  <p:cNvPr id="17520" name="Freeform 113"/>
                  <p:cNvSpPr/>
                  <p:nvPr/>
                </p:nvSpPr>
                <p:spPr>
                  <a:xfrm>
                    <a:off x="3408" y="1824"/>
                    <a:ext cx="144" cy="384"/>
                  </a:xfrm>
                  <a:custGeom>
                    <a:avLst/>
                    <a:gdLst>
                      <a:gd name="txL" fmla="*/ 0 w 145"/>
                      <a:gd name="txT" fmla="*/ 0 h 372"/>
                      <a:gd name="txR" fmla="*/ 145 w 145"/>
                      <a:gd name="txB" fmla="*/ 372 h 372"/>
                    </a:gdLst>
                    <a:ahLst/>
                    <a:cxnLst>
                      <a:cxn ang="0">
                        <a:pos x="6" y="0"/>
                      </a:cxn>
                      <a:cxn ang="0">
                        <a:pos x="42" y="8"/>
                      </a:cxn>
                      <a:cxn ang="0">
                        <a:pos x="75" y="39"/>
                      </a:cxn>
                      <a:cxn ang="0">
                        <a:pos x="123" y="114"/>
                      </a:cxn>
                      <a:cxn ang="0">
                        <a:pos x="137" y="258"/>
                      </a:cxn>
                      <a:cxn ang="0">
                        <a:pos x="115" y="354"/>
                      </a:cxn>
                      <a:cxn ang="0">
                        <a:pos x="72" y="429"/>
                      </a:cxn>
                      <a:cxn ang="0">
                        <a:pos x="12" y="459"/>
                      </a:cxn>
                      <a:cxn ang="0">
                        <a:pos x="0" y="457"/>
                      </a:cxn>
                    </a:cxnLst>
                    <a:rect l="txL" t="txT" r="txR" b="txB"/>
                    <a:pathLst>
                      <a:path w="145" h="372">
                        <a:moveTo>
                          <a:pt x="6" y="0"/>
                        </a:moveTo>
                        <a:lnTo>
                          <a:pt x="42" y="8"/>
                        </a:lnTo>
                        <a:cubicBezTo>
                          <a:pt x="55" y="13"/>
                          <a:pt x="67" y="18"/>
                          <a:pt x="82" y="32"/>
                        </a:cubicBezTo>
                        <a:cubicBezTo>
                          <a:pt x="97" y="46"/>
                          <a:pt x="120" y="63"/>
                          <a:pt x="130" y="92"/>
                        </a:cubicBezTo>
                        <a:cubicBezTo>
                          <a:pt x="140" y="121"/>
                          <a:pt x="145" y="174"/>
                          <a:pt x="144" y="206"/>
                        </a:cubicBezTo>
                        <a:cubicBezTo>
                          <a:pt x="143" y="238"/>
                          <a:pt x="134" y="261"/>
                          <a:pt x="122" y="284"/>
                        </a:cubicBezTo>
                        <a:cubicBezTo>
                          <a:pt x="110" y="307"/>
                          <a:pt x="92" y="330"/>
                          <a:pt x="74" y="344"/>
                        </a:cubicBezTo>
                        <a:cubicBezTo>
                          <a:pt x="56" y="358"/>
                          <a:pt x="24" y="364"/>
                          <a:pt x="12" y="368"/>
                        </a:cubicBezTo>
                        <a:cubicBezTo>
                          <a:pt x="0" y="372"/>
                          <a:pt x="2" y="366"/>
                          <a:pt x="0" y="366"/>
                        </a:cubicBezTo>
                      </a:path>
                    </a:pathLst>
                  </a:custGeom>
                  <a:no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7521" name="Freeform 118"/>
                  <p:cNvSpPr/>
                  <p:nvPr/>
                </p:nvSpPr>
                <p:spPr>
                  <a:xfrm>
                    <a:off x="3408" y="1824"/>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7522" name="Freeform 121"/>
                  <p:cNvSpPr/>
                  <p:nvPr/>
                </p:nvSpPr>
                <p:spPr>
                  <a:xfrm flipV="1">
                    <a:off x="3408" y="2016"/>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grpSp>
          </p:grpSp>
          <p:sp>
            <p:nvSpPr>
              <p:cNvPr id="17516" name="Line 122"/>
              <p:cNvSpPr/>
              <p:nvPr/>
            </p:nvSpPr>
            <p:spPr>
              <a:xfrm flipH="1">
                <a:off x="3264" y="1920"/>
                <a:ext cx="276" cy="0"/>
              </a:xfrm>
              <a:prstGeom prst="line">
                <a:avLst/>
              </a:prstGeom>
              <a:ln w="9525" cap="flat" cmpd="sng">
                <a:solidFill>
                  <a:schemeClr val="tx1"/>
                </a:solidFill>
                <a:prstDash val="solid"/>
                <a:headEnd type="none" w="med" len="med"/>
                <a:tailEnd type="none" w="med" len="med"/>
              </a:ln>
            </p:spPr>
          </p:sp>
          <p:sp>
            <p:nvSpPr>
              <p:cNvPr id="17517" name="Line 124"/>
              <p:cNvSpPr/>
              <p:nvPr/>
            </p:nvSpPr>
            <p:spPr>
              <a:xfrm flipH="1">
                <a:off x="3264" y="2112"/>
                <a:ext cx="258" cy="0"/>
              </a:xfrm>
              <a:prstGeom prst="line">
                <a:avLst/>
              </a:prstGeom>
              <a:ln w="9525" cap="flat" cmpd="sng">
                <a:solidFill>
                  <a:schemeClr val="tx1"/>
                </a:solidFill>
                <a:prstDash val="solid"/>
                <a:headEnd type="none" w="med" len="med"/>
                <a:tailEnd type="none" w="med" len="med"/>
              </a:ln>
            </p:spPr>
          </p:sp>
        </p:grpSp>
        <p:sp>
          <p:nvSpPr>
            <p:cNvPr id="17511" name="Line 134"/>
            <p:cNvSpPr/>
            <p:nvPr/>
          </p:nvSpPr>
          <p:spPr>
            <a:xfrm>
              <a:off x="912" y="2208"/>
              <a:ext cx="480" cy="0"/>
            </a:xfrm>
            <a:prstGeom prst="line">
              <a:avLst/>
            </a:prstGeom>
            <a:ln w="9525" cap="flat" cmpd="sng">
              <a:solidFill>
                <a:schemeClr val="tx1"/>
              </a:solidFill>
              <a:prstDash val="solid"/>
              <a:headEnd type="none" w="med" len="med"/>
              <a:tailEnd type="triangle" w="med" len="med"/>
            </a:ln>
          </p:spPr>
        </p:sp>
        <p:sp>
          <p:nvSpPr>
            <p:cNvPr id="17512" name="Text Box 135"/>
            <p:cNvSpPr txBox="1"/>
            <p:nvPr/>
          </p:nvSpPr>
          <p:spPr>
            <a:xfrm>
              <a:off x="864" y="2016"/>
              <a:ext cx="528" cy="173"/>
            </a:xfrm>
            <a:prstGeom prst="rect">
              <a:avLst/>
            </a:prstGeom>
            <a:noFill/>
            <a:ln w="9525">
              <a:noFill/>
            </a:ln>
          </p:spPr>
          <p:txBody>
            <a:bodyPr>
              <a:spAutoFit/>
            </a:bodyPr>
            <a:p>
              <a:pPr algn="ctr">
                <a:spcBef>
                  <a:spcPct val="50000"/>
                </a:spcBef>
              </a:pPr>
              <a:r>
                <a:rPr sz="1200" dirty="0">
                  <a:latin typeface="Perpetua" pitchFamily="18" charset="0"/>
                </a:rPr>
                <a:t>Input B</a:t>
              </a:r>
              <a:endParaRPr sz="1200" dirty="0">
                <a:latin typeface="Perpetua" pitchFamily="18" charset="0"/>
              </a:endParaRPr>
            </a:p>
          </p:txBody>
        </p:sp>
        <p:sp>
          <p:nvSpPr>
            <p:cNvPr id="17513" name="Text Box 136"/>
            <p:cNvSpPr txBox="1"/>
            <p:nvPr/>
          </p:nvSpPr>
          <p:spPr>
            <a:xfrm>
              <a:off x="1488" y="1488"/>
              <a:ext cx="528" cy="212"/>
            </a:xfrm>
            <a:prstGeom prst="rect">
              <a:avLst/>
            </a:prstGeom>
            <a:noFill/>
            <a:ln w="9525">
              <a:noFill/>
            </a:ln>
          </p:spPr>
          <p:txBody>
            <a:bodyPr>
              <a:spAutoFit/>
            </a:bodyPr>
            <a:p>
              <a:pPr algn="ctr">
                <a:spcBef>
                  <a:spcPct val="50000"/>
                </a:spcBef>
              </a:pPr>
              <a:r>
                <a:rPr sz="1600" b="1" dirty="0">
                  <a:latin typeface="Perpetua" pitchFamily="18" charset="0"/>
                </a:rPr>
                <a:t>OR</a:t>
              </a:r>
              <a:endParaRPr sz="1600" b="1" dirty="0">
                <a:latin typeface="Perpetua" pitchFamily="18" charset="0"/>
              </a:endParaRPr>
            </a:p>
          </p:txBody>
        </p:sp>
      </p:grpSp>
      <p:grpSp>
        <p:nvGrpSpPr>
          <p:cNvPr id="6" name="Group 295"/>
          <p:cNvGrpSpPr/>
          <p:nvPr/>
        </p:nvGrpSpPr>
        <p:grpSpPr>
          <a:xfrm>
            <a:off x="685800" y="2667000"/>
            <a:ext cx="5486400" cy="3200400"/>
            <a:chOff x="432" y="1680"/>
            <a:chExt cx="3456" cy="2016"/>
          </a:xfrm>
        </p:grpSpPr>
        <p:grpSp>
          <p:nvGrpSpPr>
            <p:cNvPr id="17473" name="Group 294"/>
            <p:cNvGrpSpPr/>
            <p:nvPr/>
          </p:nvGrpSpPr>
          <p:grpSpPr>
            <a:xfrm>
              <a:off x="432" y="1680"/>
              <a:ext cx="3456" cy="2016"/>
              <a:chOff x="432" y="1680"/>
              <a:chExt cx="3456" cy="2016"/>
            </a:xfrm>
          </p:grpSpPr>
          <p:sp>
            <p:nvSpPr>
              <p:cNvPr id="17475" name="Line 181"/>
              <p:cNvSpPr/>
              <p:nvPr/>
            </p:nvSpPr>
            <p:spPr>
              <a:xfrm flipV="1">
                <a:off x="576" y="1728"/>
                <a:ext cx="0" cy="288"/>
              </a:xfrm>
              <a:prstGeom prst="line">
                <a:avLst/>
              </a:prstGeom>
              <a:ln w="9525" cap="flat" cmpd="sng">
                <a:solidFill>
                  <a:schemeClr val="tx1"/>
                </a:solidFill>
                <a:prstDash val="solid"/>
                <a:headEnd type="oval" w="lg" len="lg"/>
                <a:tailEnd type="triangle" w="lg" len="lg"/>
              </a:ln>
            </p:spPr>
          </p:sp>
          <p:sp>
            <p:nvSpPr>
              <p:cNvPr id="17476" name="Line 182"/>
              <p:cNvSpPr/>
              <p:nvPr/>
            </p:nvSpPr>
            <p:spPr>
              <a:xfrm>
                <a:off x="576" y="2256"/>
                <a:ext cx="0" cy="288"/>
              </a:xfrm>
              <a:prstGeom prst="line">
                <a:avLst/>
              </a:prstGeom>
              <a:ln w="9525" cap="flat" cmpd="sng">
                <a:solidFill>
                  <a:schemeClr val="tx1"/>
                </a:solidFill>
                <a:prstDash val="solid"/>
                <a:headEnd type="oval" w="lg" len="lg"/>
                <a:tailEnd type="none" w="med" len="med"/>
              </a:ln>
            </p:spPr>
          </p:sp>
          <p:sp>
            <p:nvSpPr>
              <p:cNvPr id="17477" name="Line 183"/>
              <p:cNvSpPr/>
              <p:nvPr/>
            </p:nvSpPr>
            <p:spPr>
              <a:xfrm>
                <a:off x="432" y="2544"/>
                <a:ext cx="288" cy="0"/>
              </a:xfrm>
              <a:prstGeom prst="line">
                <a:avLst/>
              </a:prstGeom>
              <a:ln w="9525" cap="flat" cmpd="sng">
                <a:solidFill>
                  <a:schemeClr val="tx1"/>
                </a:solidFill>
                <a:prstDash val="solid"/>
                <a:headEnd type="none" w="med" len="med"/>
                <a:tailEnd type="none" w="med" len="med"/>
              </a:ln>
            </p:spPr>
          </p:sp>
          <p:sp>
            <p:nvSpPr>
              <p:cNvPr id="17478" name="Line 184"/>
              <p:cNvSpPr/>
              <p:nvPr/>
            </p:nvSpPr>
            <p:spPr>
              <a:xfrm>
                <a:off x="480" y="2592"/>
                <a:ext cx="192" cy="0"/>
              </a:xfrm>
              <a:prstGeom prst="line">
                <a:avLst/>
              </a:prstGeom>
              <a:ln w="9525" cap="flat" cmpd="sng">
                <a:solidFill>
                  <a:schemeClr val="tx1"/>
                </a:solidFill>
                <a:prstDash val="solid"/>
                <a:headEnd type="none" w="med" len="med"/>
                <a:tailEnd type="none" w="med" len="med"/>
              </a:ln>
            </p:spPr>
          </p:sp>
          <p:sp>
            <p:nvSpPr>
              <p:cNvPr id="17479" name="Line 185"/>
              <p:cNvSpPr/>
              <p:nvPr/>
            </p:nvSpPr>
            <p:spPr>
              <a:xfrm>
                <a:off x="528" y="2640"/>
                <a:ext cx="96" cy="0"/>
              </a:xfrm>
              <a:prstGeom prst="line">
                <a:avLst/>
              </a:prstGeom>
              <a:ln w="9525" cap="flat" cmpd="sng">
                <a:solidFill>
                  <a:schemeClr val="tx1"/>
                </a:solidFill>
                <a:prstDash val="solid"/>
                <a:headEnd type="none" w="med" len="med"/>
                <a:tailEnd type="none" w="med" len="med"/>
              </a:ln>
            </p:spPr>
          </p:sp>
          <p:sp>
            <p:nvSpPr>
              <p:cNvPr id="17480" name="Text Box 186"/>
              <p:cNvSpPr txBox="1"/>
              <p:nvPr/>
            </p:nvSpPr>
            <p:spPr>
              <a:xfrm>
                <a:off x="576" y="1680"/>
                <a:ext cx="240" cy="192"/>
              </a:xfrm>
              <a:prstGeom prst="rect">
                <a:avLst/>
              </a:prstGeom>
              <a:noFill/>
              <a:ln w="9525">
                <a:noFill/>
              </a:ln>
            </p:spPr>
            <p:txBody>
              <a:bodyPr>
                <a:spAutoFit/>
              </a:bodyPr>
              <a:p>
                <a:pPr>
                  <a:spcBef>
                    <a:spcPct val="50000"/>
                  </a:spcBef>
                </a:pPr>
                <a:r>
                  <a:rPr sz="1400" dirty="0">
                    <a:latin typeface="Perpetua" pitchFamily="18" charset="0"/>
                  </a:rPr>
                  <a:t>5v</a:t>
                </a:r>
                <a:endParaRPr sz="1400" dirty="0">
                  <a:latin typeface="Perpetua" pitchFamily="18" charset="0"/>
                </a:endParaRPr>
              </a:p>
            </p:txBody>
          </p:sp>
          <p:sp>
            <p:nvSpPr>
              <p:cNvPr id="17481" name="Line 187"/>
              <p:cNvSpPr/>
              <p:nvPr/>
            </p:nvSpPr>
            <p:spPr>
              <a:xfrm flipV="1">
                <a:off x="720" y="2160"/>
                <a:ext cx="240" cy="0"/>
              </a:xfrm>
              <a:prstGeom prst="line">
                <a:avLst/>
              </a:prstGeom>
              <a:ln w="9525" cap="flat" cmpd="sng">
                <a:solidFill>
                  <a:schemeClr val="tx1"/>
                </a:solidFill>
                <a:prstDash val="solid"/>
                <a:headEnd type="oval" w="lg" len="lg"/>
                <a:tailEnd type="none" w="med" len="med"/>
              </a:ln>
            </p:spPr>
          </p:sp>
          <p:sp>
            <p:nvSpPr>
              <p:cNvPr id="17482" name="Line 190"/>
              <p:cNvSpPr/>
              <p:nvPr/>
            </p:nvSpPr>
            <p:spPr>
              <a:xfrm>
                <a:off x="3216" y="2688"/>
                <a:ext cx="528" cy="0"/>
              </a:xfrm>
              <a:prstGeom prst="line">
                <a:avLst/>
              </a:prstGeom>
              <a:ln w="9525" cap="flat" cmpd="sng">
                <a:solidFill>
                  <a:schemeClr val="tx1"/>
                </a:solidFill>
                <a:prstDash val="solid"/>
                <a:headEnd type="none" w="med" len="med"/>
                <a:tailEnd type="none" w="med" len="med"/>
              </a:ln>
            </p:spPr>
          </p:sp>
          <p:sp>
            <p:nvSpPr>
              <p:cNvPr id="17483" name="Line 191"/>
              <p:cNvSpPr/>
              <p:nvPr/>
            </p:nvSpPr>
            <p:spPr>
              <a:xfrm>
                <a:off x="3552" y="2592"/>
                <a:ext cx="0" cy="192"/>
              </a:xfrm>
              <a:prstGeom prst="line">
                <a:avLst/>
              </a:prstGeom>
              <a:ln w="9525" cap="flat" cmpd="sng">
                <a:solidFill>
                  <a:schemeClr val="tx1"/>
                </a:solidFill>
                <a:prstDash val="solid"/>
                <a:headEnd type="none" w="med" len="med"/>
                <a:tailEnd type="none" w="med" len="med"/>
              </a:ln>
            </p:spPr>
          </p:sp>
          <p:sp>
            <p:nvSpPr>
              <p:cNvPr id="17484" name="Line 192"/>
              <p:cNvSpPr/>
              <p:nvPr/>
            </p:nvSpPr>
            <p:spPr>
              <a:xfrm>
                <a:off x="3744" y="2688"/>
                <a:ext cx="0" cy="288"/>
              </a:xfrm>
              <a:prstGeom prst="line">
                <a:avLst/>
              </a:prstGeom>
              <a:ln w="9525" cap="flat" cmpd="sng">
                <a:solidFill>
                  <a:schemeClr val="tx1"/>
                </a:solidFill>
                <a:prstDash val="solid"/>
                <a:headEnd type="none" w="lg" len="lg"/>
                <a:tailEnd type="none" w="med" len="med"/>
              </a:ln>
            </p:spPr>
          </p:sp>
          <p:sp>
            <p:nvSpPr>
              <p:cNvPr id="17485" name="Line 193"/>
              <p:cNvSpPr/>
              <p:nvPr/>
            </p:nvSpPr>
            <p:spPr>
              <a:xfrm>
                <a:off x="3600" y="2976"/>
                <a:ext cx="288" cy="0"/>
              </a:xfrm>
              <a:prstGeom prst="line">
                <a:avLst/>
              </a:prstGeom>
              <a:ln w="9525" cap="flat" cmpd="sng">
                <a:solidFill>
                  <a:schemeClr val="tx1"/>
                </a:solidFill>
                <a:prstDash val="solid"/>
                <a:headEnd type="none" w="med" len="med"/>
                <a:tailEnd type="none" w="med" len="med"/>
              </a:ln>
            </p:spPr>
          </p:sp>
          <p:sp>
            <p:nvSpPr>
              <p:cNvPr id="17486" name="Line 194"/>
              <p:cNvSpPr/>
              <p:nvPr/>
            </p:nvSpPr>
            <p:spPr>
              <a:xfrm>
                <a:off x="3648" y="3024"/>
                <a:ext cx="192" cy="0"/>
              </a:xfrm>
              <a:prstGeom prst="line">
                <a:avLst/>
              </a:prstGeom>
              <a:ln w="9525" cap="flat" cmpd="sng">
                <a:solidFill>
                  <a:schemeClr val="tx1"/>
                </a:solidFill>
                <a:prstDash val="solid"/>
                <a:headEnd type="none" w="med" len="med"/>
                <a:tailEnd type="none" w="med" len="med"/>
              </a:ln>
            </p:spPr>
          </p:sp>
          <p:sp>
            <p:nvSpPr>
              <p:cNvPr id="17487" name="Line 195"/>
              <p:cNvSpPr/>
              <p:nvPr/>
            </p:nvSpPr>
            <p:spPr>
              <a:xfrm>
                <a:off x="3696" y="3072"/>
                <a:ext cx="96" cy="0"/>
              </a:xfrm>
              <a:prstGeom prst="line">
                <a:avLst/>
              </a:prstGeom>
              <a:ln w="9525" cap="flat" cmpd="sng">
                <a:solidFill>
                  <a:schemeClr val="tx1"/>
                </a:solidFill>
                <a:prstDash val="solid"/>
                <a:headEnd type="none" w="med" len="med"/>
                <a:tailEnd type="none" w="med" len="med"/>
              </a:ln>
            </p:spPr>
          </p:sp>
          <p:sp>
            <p:nvSpPr>
              <p:cNvPr id="17488" name="Line 196"/>
              <p:cNvSpPr/>
              <p:nvPr/>
            </p:nvSpPr>
            <p:spPr>
              <a:xfrm flipV="1">
                <a:off x="2160" y="2256"/>
                <a:ext cx="0" cy="288"/>
              </a:xfrm>
              <a:prstGeom prst="line">
                <a:avLst/>
              </a:prstGeom>
              <a:ln w="9525" cap="flat" cmpd="sng">
                <a:solidFill>
                  <a:schemeClr val="tx2"/>
                </a:solidFill>
                <a:prstDash val="solid"/>
                <a:headEnd type="none" w="lg" len="lg"/>
                <a:tailEnd type="triangle" w="lg" len="lg"/>
              </a:ln>
            </p:spPr>
          </p:sp>
          <p:sp>
            <p:nvSpPr>
              <p:cNvPr id="17489" name="Text Box 197"/>
              <p:cNvSpPr txBox="1"/>
              <p:nvPr/>
            </p:nvSpPr>
            <p:spPr>
              <a:xfrm>
                <a:off x="2160" y="2208"/>
                <a:ext cx="240" cy="192"/>
              </a:xfrm>
              <a:prstGeom prst="rect">
                <a:avLst/>
              </a:prstGeom>
              <a:noFill/>
              <a:ln w="9525">
                <a:noFill/>
              </a:ln>
            </p:spPr>
            <p:txBody>
              <a:bodyPr>
                <a:spAutoFit/>
              </a:bodyPr>
              <a:p>
                <a:pPr>
                  <a:spcBef>
                    <a:spcPct val="50000"/>
                  </a:spcBef>
                </a:pPr>
                <a:r>
                  <a:rPr sz="1400" dirty="0">
                    <a:solidFill>
                      <a:schemeClr val="tx2"/>
                    </a:solidFill>
                    <a:latin typeface="Perpetua" pitchFamily="18" charset="0"/>
                  </a:rPr>
                  <a:t>5v</a:t>
                </a:r>
                <a:endParaRPr sz="1400" dirty="0">
                  <a:solidFill>
                    <a:schemeClr val="tx2"/>
                  </a:solidFill>
                  <a:latin typeface="Perpetua" pitchFamily="18" charset="0"/>
                </a:endParaRPr>
              </a:p>
            </p:txBody>
          </p:sp>
          <p:sp>
            <p:nvSpPr>
              <p:cNvPr id="17490" name="Line 198"/>
              <p:cNvSpPr/>
              <p:nvPr/>
            </p:nvSpPr>
            <p:spPr>
              <a:xfrm>
                <a:off x="2208" y="2832"/>
                <a:ext cx="0" cy="288"/>
              </a:xfrm>
              <a:prstGeom prst="line">
                <a:avLst/>
              </a:prstGeom>
              <a:ln w="9525" cap="flat" cmpd="sng">
                <a:solidFill>
                  <a:schemeClr val="hlink"/>
                </a:solidFill>
                <a:prstDash val="solid"/>
                <a:headEnd type="none" w="lg" len="lg"/>
                <a:tailEnd type="none" w="med" len="med"/>
              </a:ln>
            </p:spPr>
          </p:sp>
          <p:sp>
            <p:nvSpPr>
              <p:cNvPr id="17491" name="Line 199"/>
              <p:cNvSpPr/>
              <p:nvPr/>
            </p:nvSpPr>
            <p:spPr>
              <a:xfrm>
                <a:off x="2064" y="3120"/>
                <a:ext cx="288" cy="0"/>
              </a:xfrm>
              <a:prstGeom prst="line">
                <a:avLst/>
              </a:prstGeom>
              <a:ln w="9525" cap="flat" cmpd="sng">
                <a:solidFill>
                  <a:schemeClr val="hlink"/>
                </a:solidFill>
                <a:prstDash val="solid"/>
                <a:headEnd type="none" w="med" len="med"/>
                <a:tailEnd type="none" w="med" len="med"/>
              </a:ln>
            </p:spPr>
          </p:sp>
          <p:sp>
            <p:nvSpPr>
              <p:cNvPr id="17492" name="Line 200"/>
              <p:cNvSpPr/>
              <p:nvPr/>
            </p:nvSpPr>
            <p:spPr>
              <a:xfrm>
                <a:off x="2112" y="3168"/>
                <a:ext cx="192" cy="0"/>
              </a:xfrm>
              <a:prstGeom prst="line">
                <a:avLst/>
              </a:prstGeom>
              <a:ln w="9525" cap="flat" cmpd="sng">
                <a:solidFill>
                  <a:schemeClr val="hlink"/>
                </a:solidFill>
                <a:prstDash val="solid"/>
                <a:headEnd type="none" w="med" len="med"/>
                <a:tailEnd type="none" w="med" len="med"/>
              </a:ln>
            </p:spPr>
          </p:sp>
          <p:sp>
            <p:nvSpPr>
              <p:cNvPr id="17493" name="Line 201"/>
              <p:cNvSpPr/>
              <p:nvPr/>
            </p:nvSpPr>
            <p:spPr>
              <a:xfrm>
                <a:off x="2160" y="3216"/>
                <a:ext cx="96" cy="0"/>
              </a:xfrm>
              <a:prstGeom prst="line">
                <a:avLst/>
              </a:prstGeom>
              <a:ln w="9525" cap="flat" cmpd="sng">
                <a:solidFill>
                  <a:schemeClr val="hlink"/>
                </a:solidFill>
                <a:prstDash val="solid"/>
                <a:headEnd type="none" w="med" len="med"/>
                <a:tailEnd type="none" w="med" len="med"/>
              </a:ln>
            </p:spPr>
          </p:sp>
          <p:sp>
            <p:nvSpPr>
              <p:cNvPr id="17494" name="Freeform 202"/>
              <p:cNvSpPr/>
              <p:nvPr/>
            </p:nvSpPr>
            <p:spPr>
              <a:xfrm>
                <a:off x="3408" y="259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7495" name="Line 204"/>
              <p:cNvSpPr/>
              <p:nvPr/>
            </p:nvSpPr>
            <p:spPr>
              <a:xfrm flipV="1">
                <a:off x="576" y="2784"/>
                <a:ext cx="0" cy="288"/>
              </a:xfrm>
              <a:prstGeom prst="line">
                <a:avLst/>
              </a:prstGeom>
              <a:ln w="9525" cap="flat" cmpd="sng">
                <a:solidFill>
                  <a:schemeClr val="tx1"/>
                </a:solidFill>
                <a:prstDash val="solid"/>
                <a:headEnd type="oval" w="lg" len="lg"/>
                <a:tailEnd type="triangle" w="lg" len="lg"/>
              </a:ln>
            </p:spPr>
          </p:sp>
          <p:sp>
            <p:nvSpPr>
              <p:cNvPr id="17496" name="Line 205"/>
              <p:cNvSpPr/>
              <p:nvPr/>
            </p:nvSpPr>
            <p:spPr>
              <a:xfrm>
                <a:off x="576" y="3312"/>
                <a:ext cx="0" cy="288"/>
              </a:xfrm>
              <a:prstGeom prst="line">
                <a:avLst/>
              </a:prstGeom>
              <a:ln w="9525" cap="flat" cmpd="sng">
                <a:solidFill>
                  <a:schemeClr val="tx1"/>
                </a:solidFill>
                <a:prstDash val="solid"/>
                <a:headEnd type="oval" w="lg" len="lg"/>
                <a:tailEnd type="none" w="med" len="med"/>
              </a:ln>
            </p:spPr>
          </p:sp>
          <p:sp>
            <p:nvSpPr>
              <p:cNvPr id="17497" name="Line 206"/>
              <p:cNvSpPr/>
              <p:nvPr/>
            </p:nvSpPr>
            <p:spPr>
              <a:xfrm>
                <a:off x="432" y="3600"/>
                <a:ext cx="288" cy="0"/>
              </a:xfrm>
              <a:prstGeom prst="line">
                <a:avLst/>
              </a:prstGeom>
              <a:ln w="9525" cap="flat" cmpd="sng">
                <a:solidFill>
                  <a:schemeClr val="tx1"/>
                </a:solidFill>
                <a:prstDash val="solid"/>
                <a:headEnd type="none" w="med" len="med"/>
                <a:tailEnd type="none" w="med" len="med"/>
              </a:ln>
            </p:spPr>
          </p:sp>
          <p:sp>
            <p:nvSpPr>
              <p:cNvPr id="17498" name="Line 207"/>
              <p:cNvSpPr/>
              <p:nvPr/>
            </p:nvSpPr>
            <p:spPr>
              <a:xfrm>
                <a:off x="480" y="3648"/>
                <a:ext cx="192" cy="0"/>
              </a:xfrm>
              <a:prstGeom prst="line">
                <a:avLst/>
              </a:prstGeom>
              <a:ln w="9525" cap="flat" cmpd="sng">
                <a:solidFill>
                  <a:schemeClr val="tx1"/>
                </a:solidFill>
                <a:prstDash val="solid"/>
                <a:headEnd type="none" w="med" len="med"/>
                <a:tailEnd type="none" w="med" len="med"/>
              </a:ln>
            </p:spPr>
          </p:sp>
          <p:sp>
            <p:nvSpPr>
              <p:cNvPr id="17499" name="Line 208"/>
              <p:cNvSpPr/>
              <p:nvPr/>
            </p:nvSpPr>
            <p:spPr>
              <a:xfrm>
                <a:off x="528" y="3696"/>
                <a:ext cx="96" cy="0"/>
              </a:xfrm>
              <a:prstGeom prst="line">
                <a:avLst/>
              </a:prstGeom>
              <a:ln w="9525" cap="flat" cmpd="sng">
                <a:solidFill>
                  <a:schemeClr val="tx1"/>
                </a:solidFill>
                <a:prstDash val="solid"/>
                <a:headEnd type="none" w="med" len="med"/>
                <a:tailEnd type="none" w="med" len="med"/>
              </a:ln>
            </p:spPr>
          </p:sp>
          <p:sp>
            <p:nvSpPr>
              <p:cNvPr id="17500" name="Text Box 209"/>
              <p:cNvSpPr txBox="1"/>
              <p:nvPr/>
            </p:nvSpPr>
            <p:spPr>
              <a:xfrm>
                <a:off x="576" y="2736"/>
                <a:ext cx="240" cy="192"/>
              </a:xfrm>
              <a:prstGeom prst="rect">
                <a:avLst/>
              </a:prstGeom>
              <a:noFill/>
              <a:ln w="9525">
                <a:noFill/>
              </a:ln>
            </p:spPr>
            <p:txBody>
              <a:bodyPr>
                <a:spAutoFit/>
              </a:bodyPr>
              <a:p>
                <a:pPr>
                  <a:spcBef>
                    <a:spcPct val="50000"/>
                  </a:spcBef>
                </a:pPr>
                <a:r>
                  <a:rPr sz="1400" dirty="0">
                    <a:latin typeface="Perpetua" pitchFamily="18" charset="0"/>
                  </a:rPr>
                  <a:t>5v</a:t>
                </a:r>
                <a:endParaRPr sz="1400" dirty="0">
                  <a:latin typeface="Perpetua" pitchFamily="18" charset="0"/>
                </a:endParaRPr>
              </a:p>
            </p:txBody>
          </p:sp>
          <p:sp>
            <p:nvSpPr>
              <p:cNvPr id="17501" name="Line 210"/>
              <p:cNvSpPr/>
              <p:nvPr/>
            </p:nvSpPr>
            <p:spPr>
              <a:xfrm flipV="1">
                <a:off x="720" y="3216"/>
                <a:ext cx="240" cy="0"/>
              </a:xfrm>
              <a:prstGeom prst="line">
                <a:avLst/>
              </a:prstGeom>
              <a:ln w="9525" cap="flat" cmpd="sng">
                <a:solidFill>
                  <a:schemeClr val="tx1"/>
                </a:solidFill>
                <a:prstDash val="solid"/>
                <a:headEnd type="oval" w="lg" len="lg"/>
                <a:tailEnd type="none" w="med" len="med"/>
              </a:ln>
            </p:spPr>
          </p:sp>
          <p:sp>
            <p:nvSpPr>
              <p:cNvPr id="17502" name="Line 211"/>
              <p:cNvSpPr/>
              <p:nvPr/>
            </p:nvSpPr>
            <p:spPr>
              <a:xfrm>
                <a:off x="960" y="2160"/>
                <a:ext cx="336" cy="0"/>
              </a:xfrm>
              <a:prstGeom prst="line">
                <a:avLst/>
              </a:prstGeom>
              <a:ln w="9525" cap="flat" cmpd="sng">
                <a:solidFill>
                  <a:schemeClr val="tx1"/>
                </a:solidFill>
                <a:prstDash val="solid"/>
                <a:headEnd type="none" w="med" len="med"/>
                <a:tailEnd type="none" w="med" len="med"/>
              </a:ln>
            </p:spPr>
          </p:sp>
          <p:sp>
            <p:nvSpPr>
              <p:cNvPr id="17503" name="Line 212"/>
              <p:cNvSpPr/>
              <p:nvPr/>
            </p:nvSpPr>
            <p:spPr>
              <a:xfrm flipV="1">
                <a:off x="1296" y="2160"/>
                <a:ext cx="0" cy="432"/>
              </a:xfrm>
              <a:prstGeom prst="line">
                <a:avLst/>
              </a:prstGeom>
              <a:ln w="9525" cap="flat" cmpd="sng">
                <a:solidFill>
                  <a:schemeClr val="tx1"/>
                </a:solidFill>
                <a:prstDash val="solid"/>
                <a:headEnd type="none" w="med" len="med"/>
                <a:tailEnd type="none" w="med" len="med"/>
              </a:ln>
            </p:spPr>
          </p:sp>
          <p:sp>
            <p:nvSpPr>
              <p:cNvPr id="17504" name="Line 213"/>
              <p:cNvSpPr/>
              <p:nvPr/>
            </p:nvSpPr>
            <p:spPr>
              <a:xfrm>
                <a:off x="960" y="3216"/>
                <a:ext cx="336" cy="0"/>
              </a:xfrm>
              <a:prstGeom prst="line">
                <a:avLst/>
              </a:prstGeom>
              <a:ln w="9525" cap="flat" cmpd="sng">
                <a:solidFill>
                  <a:schemeClr val="tx1"/>
                </a:solidFill>
                <a:prstDash val="solid"/>
                <a:headEnd type="none" w="med" len="med"/>
                <a:tailEnd type="none" w="med" len="med"/>
              </a:ln>
            </p:spPr>
          </p:sp>
          <p:sp>
            <p:nvSpPr>
              <p:cNvPr id="17505" name="Line 214"/>
              <p:cNvSpPr/>
              <p:nvPr/>
            </p:nvSpPr>
            <p:spPr>
              <a:xfrm flipV="1">
                <a:off x="1296" y="2784"/>
                <a:ext cx="0" cy="432"/>
              </a:xfrm>
              <a:prstGeom prst="line">
                <a:avLst/>
              </a:prstGeom>
              <a:ln w="9525" cap="flat" cmpd="sng">
                <a:solidFill>
                  <a:schemeClr val="tx1"/>
                </a:solidFill>
                <a:prstDash val="solid"/>
                <a:headEnd type="none" w="med" len="med"/>
                <a:tailEnd type="none" w="med" len="med"/>
              </a:ln>
            </p:spPr>
          </p:sp>
        </p:grpSp>
        <p:sp>
          <p:nvSpPr>
            <p:cNvPr id="17474" name="Line 189"/>
            <p:cNvSpPr/>
            <p:nvPr/>
          </p:nvSpPr>
          <p:spPr>
            <a:xfrm flipH="1">
              <a:off x="2736" y="2688"/>
              <a:ext cx="480" cy="0"/>
            </a:xfrm>
            <a:prstGeom prst="line">
              <a:avLst/>
            </a:prstGeom>
            <a:ln w="9525" cap="flat" cmpd="sng">
              <a:solidFill>
                <a:schemeClr val="tx1"/>
              </a:solidFill>
              <a:prstDash val="solid"/>
              <a:headEnd type="none" w="med" len="med"/>
              <a:tailEnd type="none" w="med" len="med"/>
            </a:ln>
          </p:spPr>
        </p:sp>
      </p:grpSp>
      <p:sp>
        <p:nvSpPr>
          <p:cNvPr id="17414" name="Text Box 293"/>
          <p:cNvSpPr txBox="1"/>
          <p:nvPr/>
        </p:nvSpPr>
        <p:spPr>
          <a:xfrm>
            <a:off x="304800" y="6400800"/>
            <a:ext cx="990600" cy="274638"/>
          </a:xfrm>
          <a:prstGeom prst="rect">
            <a:avLst/>
          </a:prstGeom>
          <a:noFill/>
          <a:ln w="9525">
            <a:noFill/>
          </a:ln>
        </p:spPr>
        <p:txBody>
          <a:bodyPr>
            <a:spAutoFit/>
          </a:bodyPr>
          <a:p>
            <a:pPr>
              <a:spcBef>
                <a:spcPct val="50000"/>
              </a:spcBef>
            </a:pPr>
            <a:r>
              <a:rPr sz="1200" dirty="0">
                <a:latin typeface="Perpetua" pitchFamily="18" charset="0"/>
              </a:rPr>
              <a:t>Slide #</a:t>
            </a:r>
            <a:fld id="{9A0DB2DC-4C9A-4742-B13C-FB6460FD3503}" type="slidenum">
              <a:rPr lang="en-US" sz="1200" dirty="0">
                <a:latin typeface="Perpetua" pitchFamily="18" charset="0"/>
              </a:rPr>
            </a:fld>
            <a:endParaRPr lang="en-US" sz="1200" dirty="0">
              <a:latin typeface="Perpetua" pitchFamily="18" charset="0"/>
            </a:endParaRPr>
          </a:p>
        </p:txBody>
      </p:sp>
      <p:grpSp>
        <p:nvGrpSpPr>
          <p:cNvPr id="8" name="Group 332"/>
          <p:cNvGrpSpPr/>
          <p:nvPr/>
        </p:nvGrpSpPr>
        <p:grpSpPr>
          <a:xfrm>
            <a:off x="838200" y="3429000"/>
            <a:ext cx="7924800" cy="2057400"/>
            <a:chOff x="528" y="2160"/>
            <a:chExt cx="4992" cy="1296"/>
          </a:xfrm>
        </p:grpSpPr>
        <p:grpSp>
          <p:nvGrpSpPr>
            <p:cNvPr id="17465" name="Group 333"/>
            <p:cNvGrpSpPr/>
            <p:nvPr/>
          </p:nvGrpSpPr>
          <p:grpSpPr>
            <a:xfrm>
              <a:off x="528" y="2160"/>
              <a:ext cx="3888" cy="1296"/>
              <a:chOff x="528" y="2160"/>
              <a:chExt cx="3888" cy="1296"/>
            </a:xfrm>
          </p:grpSpPr>
          <p:sp>
            <p:nvSpPr>
              <p:cNvPr id="17467" name="Line 334"/>
              <p:cNvSpPr/>
              <p:nvPr/>
            </p:nvSpPr>
            <p:spPr>
              <a:xfrm flipH="1">
                <a:off x="528" y="2160"/>
                <a:ext cx="240" cy="48"/>
              </a:xfrm>
              <a:prstGeom prst="line">
                <a:avLst/>
              </a:prstGeom>
              <a:ln w="9525" cap="flat" cmpd="sng">
                <a:solidFill>
                  <a:schemeClr val="tx1"/>
                </a:solidFill>
                <a:prstDash val="solid"/>
                <a:headEnd type="none" w="med" len="med"/>
                <a:tailEnd type="triangle" w="lg" len="lg"/>
              </a:ln>
            </p:spPr>
          </p:sp>
          <p:sp>
            <p:nvSpPr>
              <p:cNvPr id="17468" name="Text Box 335"/>
              <p:cNvSpPr txBox="1"/>
              <p:nvPr/>
            </p:nvSpPr>
            <p:spPr>
              <a:xfrm>
                <a:off x="816" y="2208"/>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7469" name="Freeform 336"/>
              <p:cNvSpPr/>
              <p:nvPr/>
            </p:nvSpPr>
            <p:spPr>
              <a:xfrm>
                <a:off x="3408" y="259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tx1"/>
              </a:solidFill>
              <a:ln w="9525" cap="flat" cmpd="sng">
                <a:solidFill>
                  <a:schemeClr val="tx1"/>
                </a:solidFill>
                <a:prstDash val="solid"/>
                <a:round/>
                <a:headEnd type="none" w="med" len="med"/>
                <a:tailEnd type="none" w="med" len="med"/>
              </a:ln>
            </p:spPr>
            <p:txBody>
              <a:bodyPr wrap="none"/>
              <a:p>
                <a:endParaRPr dirty="0">
                  <a:latin typeface="Perpetua" pitchFamily="18" charset="0"/>
                </a:endParaRPr>
              </a:p>
            </p:txBody>
          </p:sp>
          <p:sp>
            <p:nvSpPr>
              <p:cNvPr id="17470" name="Text Box 337"/>
              <p:cNvSpPr txBox="1"/>
              <p:nvPr/>
            </p:nvSpPr>
            <p:spPr>
              <a:xfrm>
                <a:off x="3552" y="2400"/>
                <a:ext cx="86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7471" name="Line 338"/>
              <p:cNvSpPr/>
              <p:nvPr/>
            </p:nvSpPr>
            <p:spPr>
              <a:xfrm flipH="1">
                <a:off x="528" y="3216"/>
                <a:ext cx="240" cy="48"/>
              </a:xfrm>
              <a:prstGeom prst="line">
                <a:avLst/>
              </a:prstGeom>
              <a:ln w="9525" cap="flat" cmpd="sng">
                <a:solidFill>
                  <a:schemeClr val="tx1"/>
                </a:solidFill>
                <a:prstDash val="solid"/>
                <a:headEnd type="none" w="med" len="med"/>
                <a:tailEnd type="triangle" w="lg" len="lg"/>
              </a:ln>
            </p:spPr>
          </p:sp>
          <p:sp>
            <p:nvSpPr>
              <p:cNvPr id="17472" name="Text Box 339"/>
              <p:cNvSpPr txBox="1"/>
              <p:nvPr/>
            </p:nvSpPr>
            <p:spPr>
              <a:xfrm>
                <a:off x="816" y="3264"/>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grpSp>
        <p:sp>
          <p:nvSpPr>
            <p:cNvPr id="17466" name="Rectangle 340"/>
            <p:cNvSpPr/>
            <p:nvPr/>
          </p:nvSpPr>
          <p:spPr>
            <a:xfrm>
              <a:off x="4416" y="2496"/>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pSp>
        <p:nvGrpSpPr>
          <p:cNvPr id="10" name="Group 341"/>
          <p:cNvGrpSpPr/>
          <p:nvPr/>
        </p:nvGrpSpPr>
        <p:grpSpPr>
          <a:xfrm>
            <a:off x="838200" y="3429000"/>
            <a:ext cx="7924800" cy="2057400"/>
            <a:chOff x="576" y="1008"/>
            <a:chExt cx="4992" cy="1296"/>
          </a:xfrm>
        </p:grpSpPr>
        <p:grpSp>
          <p:nvGrpSpPr>
            <p:cNvPr id="17457" name="Group 342"/>
            <p:cNvGrpSpPr/>
            <p:nvPr/>
          </p:nvGrpSpPr>
          <p:grpSpPr>
            <a:xfrm>
              <a:off x="576" y="1008"/>
              <a:ext cx="3888" cy="1296"/>
              <a:chOff x="576" y="1008"/>
              <a:chExt cx="3888" cy="1296"/>
            </a:xfrm>
          </p:grpSpPr>
          <p:sp>
            <p:nvSpPr>
              <p:cNvPr id="17459" name="Line 343"/>
              <p:cNvSpPr/>
              <p:nvPr/>
            </p:nvSpPr>
            <p:spPr>
              <a:xfrm flipH="1">
                <a:off x="576" y="1008"/>
                <a:ext cx="240" cy="48"/>
              </a:xfrm>
              <a:prstGeom prst="line">
                <a:avLst/>
              </a:prstGeom>
              <a:ln w="9525" cap="flat" cmpd="sng">
                <a:solidFill>
                  <a:schemeClr val="tx1"/>
                </a:solidFill>
                <a:prstDash val="solid"/>
                <a:headEnd type="none" w="med" len="med"/>
                <a:tailEnd type="triangle" w="lg" len="lg"/>
              </a:ln>
            </p:spPr>
          </p:sp>
          <p:sp>
            <p:nvSpPr>
              <p:cNvPr id="17460" name="Text Box 344"/>
              <p:cNvSpPr txBox="1"/>
              <p:nvPr/>
            </p:nvSpPr>
            <p:spPr>
              <a:xfrm>
                <a:off x="864" y="1056"/>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sp>
            <p:nvSpPr>
              <p:cNvPr id="17461" name="Freeform 345"/>
              <p:cNvSpPr/>
              <p:nvPr/>
            </p:nvSpPr>
            <p:spPr>
              <a:xfrm>
                <a:off x="3456" y="1440"/>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Perpetua" pitchFamily="18" charset="0"/>
                </a:endParaRPr>
              </a:p>
            </p:txBody>
          </p:sp>
          <p:sp>
            <p:nvSpPr>
              <p:cNvPr id="17462" name="Text Box 346"/>
              <p:cNvSpPr txBox="1"/>
              <p:nvPr/>
            </p:nvSpPr>
            <p:spPr>
              <a:xfrm>
                <a:off x="3600" y="1248"/>
                <a:ext cx="86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r>
                  <a:rPr sz="1400" dirty="0">
                    <a:latin typeface="Perpetua" pitchFamily="18" charset="0"/>
                  </a:rPr>
                  <a:t> </a:t>
                </a:r>
                <a:endParaRPr sz="1400" dirty="0">
                  <a:latin typeface="Perpetua" pitchFamily="18" charset="0"/>
                </a:endParaRPr>
              </a:p>
            </p:txBody>
          </p:sp>
          <p:sp>
            <p:nvSpPr>
              <p:cNvPr id="17463" name="Line 347"/>
              <p:cNvSpPr/>
              <p:nvPr/>
            </p:nvSpPr>
            <p:spPr>
              <a:xfrm flipH="1" flipV="1">
                <a:off x="576" y="1968"/>
                <a:ext cx="240" cy="96"/>
              </a:xfrm>
              <a:prstGeom prst="line">
                <a:avLst/>
              </a:prstGeom>
              <a:ln w="9525" cap="flat" cmpd="sng">
                <a:solidFill>
                  <a:srgbClr val="FF0000"/>
                </a:solidFill>
                <a:prstDash val="solid"/>
                <a:headEnd type="none" w="med" len="med"/>
                <a:tailEnd type="triangle" w="lg" len="lg"/>
              </a:ln>
            </p:spPr>
          </p:sp>
          <p:sp>
            <p:nvSpPr>
              <p:cNvPr id="17464" name="Text Box 348"/>
              <p:cNvSpPr txBox="1"/>
              <p:nvPr/>
            </p:nvSpPr>
            <p:spPr>
              <a:xfrm>
                <a:off x="864" y="2112"/>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 </a:t>
                </a:r>
                <a:endParaRPr sz="1400" dirty="0">
                  <a:solidFill>
                    <a:srgbClr val="FF0000"/>
                  </a:solidFill>
                  <a:latin typeface="Perpetua" pitchFamily="18" charset="0"/>
                </a:endParaRPr>
              </a:p>
            </p:txBody>
          </p:sp>
        </p:grpSp>
        <p:sp>
          <p:nvSpPr>
            <p:cNvPr id="17458" name="Rectangle 349"/>
            <p:cNvSpPr/>
            <p:nvPr/>
          </p:nvSpPr>
          <p:spPr>
            <a:xfrm>
              <a:off x="4464" y="1488"/>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pSp>
        <p:nvGrpSpPr>
          <p:cNvPr id="12" name="Group 350"/>
          <p:cNvGrpSpPr/>
          <p:nvPr/>
        </p:nvGrpSpPr>
        <p:grpSpPr>
          <a:xfrm>
            <a:off x="838200" y="3276600"/>
            <a:ext cx="7924800" cy="2209800"/>
            <a:chOff x="576" y="2352"/>
            <a:chExt cx="4992" cy="1392"/>
          </a:xfrm>
        </p:grpSpPr>
        <p:grpSp>
          <p:nvGrpSpPr>
            <p:cNvPr id="17449" name="Group 351"/>
            <p:cNvGrpSpPr/>
            <p:nvPr/>
          </p:nvGrpSpPr>
          <p:grpSpPr>
            <a:xfrm>
              <a:off x="576" y="2352"/>
              <a:ext cx="3888" cy="1392"/>
              <a:chOff x="576" y="2352"/>
              <a:chExt cx="3888" cy="1392"/>
            </a:xfrm>
          </p:grpSpPr>
          <p:sp>
            <p:nvSpPr>
              <p:cNvPr id="17451" name="Line 352"/>
              <p:cNvSpPr/>
              <p:nvPr/>
            </p:nvSpPr>
            <p:spPr>
              <a:xfrm flipH="1" flipV="1">
                <a:off x="576" y="2352"/>
                <a:ext cx="192" cy="96"/>
              </a:xfrm>
              <a:prstGeom prst="line">
                <a:avLst/>
              </a:prstGeom>
              <a:ln w="9525" cap="flat" cmpd="sng">
                <a:solidFill>
                  <a:srgbClr val="FF0000"/>
                </a:solidFill>
                <a:prstDash val="solid"/>
                <a:headEnd type="none" w="med" len="med"/>
                <a:tailEnd type="triangle" w="lg" len="lg"/>
              </a:ln>
            </p:spPr>
          </p:sp>
          <p:sp>
            <p:nvSpPr>
              <p:cNvPr id="17452" name="Text Box 353"/>
              <p:cNvSpPr txBox="1"/>
              <p:nvPr/>
            </p:nvSpPr>
            <p:spPr>
              <a:xfrm>
                <a:off x="864" y="2496"/>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 </a:t>
                </a:r>
                <a:endParaRPr sz="1400" dirty="0">
                  <a:solidFill>
                    <a:srgbClr val="FF0000"/>
                  </a:solidFill>
                  <a:latin typeface="Perpetua" pitchFamily="18" charset="0"/>
                </a:endParaRPr>
              </a:p>
            </p:txBody>
          </p:sp>
          <p:sp>
            <p:nvSpPr>
              <p:cNvPr id="17453" name="Freeform 354"/>
              <p:cNvSpPr/>
              <p:nvPr/>
            </p:nvSpPr>
            <p:spPr>
              <a:xfrm>
                <a:off x="3456" y="2880"/>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Perpetua" pitchFamily="18" charset="0"/>
                </a:endParaRPr>
              </a:p>
            </p:txBody>
          </p:sp>
          <p:sp>
            <p:nvSpPr>
              <p:cNvPr id="17454" name="Text Box 355"/>
              <p:cNvSpPr txBox="1"/>
              <p:nvPr/>
            </p:nvSpPr>
            <p:spPr>
              <a:xfrm>
                <a:off x="3600" y="2688"/>
                <a:ext cx="86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r>
                  <a:rPr sz="1400" dirty="0">
                    <a:latin typeface="Perpetua" pitchFamily="18" charset="0"/>
                  </a:rPr>
                  <a:t> </a:t>
                </a:r>
                <a:endParaRPr sz="1400" dirty="0">
                  <a:latin typeface="Perpetua" pitchFamily="18" charset="0"/>
                </a:endParaRPr>
              </a:p>
            </p:txBody>
          </p:sp>
          <p:sp>
            <p:nvSpPr>
              <p:cNvPr id="17455" name="Line 356"/>
              <p:cNvSpPr/>
              <p:nvPr/>
            </p:nvSpPr>
            <p:spPr>
              <a:xfrm flipH="1">
                <a:off x="576" y="3504"/>
                <a:ext cx="240" cy="48"/>
              </a:xfrm>
              <a:prstGeom prst="line">
                <a:avLst/>
              </a:prstGeom>
              <a:ln w="9525" cap="flat" cmpd="sng">
                <a:solidFill>
                  <a:schemeClr val="tx1"/>
                </a:solidFill>
                <a:prstDash val="solid"/>
                <a:headEnd type="none" w="med" len="med"/>
                <a:tailEnd type="triangle" w="lg" len="lg"/>
              </a:ln>
            </p:spPr>
          </p:sp>
          <p:sp>
            <p:nvSpPr>
              <p:cNvPr id="17456" name="Text Box 357"/>
              <p:cNvSpPr txBox="1"/>
              <p:nvPr/>
            </p:nvSpPr>
            <p:spPr>
              <a:xfrm>
                <a:off x="864" y="3552"/>
                <a:ext cx="624" cy="192"/>
              </a:xfrm>
              <a:prstGeom prst="rect">
                <a:avLst/>
              </a:prstGeom>
              <a:noFill/>
              <a:ln w="9525">
                <a:noFill/>
              </a:ln>
            </p:spPr>
            <p:txBody>
              <a:bodyPr>
                <a:spAutoFit/>
              </a:bodyPr>
              <a:p>
                <a:pPr>
                  <a:spcBef>
                    <a:spcPct val="50000"/>
                  </a:spcBef>
                </a:pPr>
                <a:r>
                  <a:rPr sz="1400" dirty="0">
                    <a:latin typeface="Perpetua" pitchFamily="18" charset="0"/>
                  </a:rPr>
                  <a:t>Logic 0 </a:t>
                </a:r>
                <a:endParaRPr sz="1400" dirty="0">
                  <a:latin typeface="Perpetua" pitchFamily="18" charset="0"/>
                </a:endParaRPr>
              </a:p>
            </p:txBody>
          </p:sp>
        </p:grpSp>
        <p:sp>
          <p:nvSpPr>
            <p:cNvPr id="17450" name="Rectangle 358"/>
            <p:cNvSpPr/>
            <p:nvPr/>
          </p:nvSpPr>
          <p:spPr>
            <a:xfrm>
              <a:off x="4464" y="3120"/>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pSp>
        <p:nvGrpSpPr>
          <p:cNvPr id="14" name="Group 359"/>
          <p:cNvGrpSpPr/>
          <p:nvPr/>
        </p:nvGrpSpPr>
        <p:grpSpPr>
          <a:xfrm>
            <a:off x="838200" y="3276600"/>
            <a:ext cx="7924800" cy="2209800"/>
            <a:chOff x="384" y="240"/>
            <a:chExt cx="4992" cy="1392"/>
          </a:xfrm>
        </p:grpSpPr>
        <p:grpSp>
          <p:nvGrpSpPr>
            <p:cNvPr id="17441" name="Group 360"/>
            <p:cNvGrpSpPr/>
            <p:nvPr/>
          </p:nvGrpSpPr>
          <p:grpSpPr>
            <a:xfrm>
              <a:off x="384" y="240"/>
              <a:ext cx="3888" cy="1392"/>
              <a:chOff x="384" y="240"/>
              <a:chExt cx="3888" cy="1392"/>
            </a:xfrm>
          </p:grpSpPr>
          <p:sp>
            <p:nvSpPr>
              <p:cNvPr id="17443" name="Line 361"/>
              <p:cNvSpPr/>
              <p:nvPr/>
            </p:nvSpPr>
            <p:spPr>
              <a:xfrm flipH="1" flipV="1">
                <a:off x="384" y="240"/>
                <a:ext cx="192" cy="96"/>
              </a:xfrm>
              <a:prstGeom prst="line">
                <a:avLst/>
              </a:prstGeom>
              <a:ln w="9525" cap="flat" cmpd="sng">
                <a:solidFill>
                  <a:srgbClr val="FF0000"/>
                </a:solidFill>
                <a:prstDash val="solid"/>
                <a:headEnd type="none" w="med" len="med"/>
                <a:tailEnd type="triangle" w="lg" len="lg"/>
              </a:ln>
            </p:spPr>
          </p:sp>
          <p:sp>
            <p:nvSpPr>
              <p:cNvPr id="17444" name="Text Box 362"/>
              <p:cNvSpPr txBox="1"/>
              <p:nvPr/>
            </p:nvSpPr>
            <p:spPr>
              <a:xfrm>
                <a:off x="672" y="384"/>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 </a:t>
                </a:r>
                <a:endParaRPr sz="1400" dirty="0">
                  <a:solidFill>
                    <a:srgbClr val="FF0000"/>
                  </a:solidFill>
                  <a:latin typeface="Perpetua" pitchFamily="18" charset="0"/>
                </a:endParaRPr>
              </a:p>
            </p:txBody>
          </p:sp>
          <p:sp>
            <p:nvSpPr>
              <p:cNvPr id="17445" name="Freeform 363"/>
              <p:cNvSpPr/>
              <p:nvPr/>
            </p:nvSpPr>
            <p:spPr>
              <a:xfrm>
                <a:off x="3264" y="768"/>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Perpetua" pitchFamily="18" charset="0"/>
                </a:endParaRPr>
              </a:p>
            </p:txBody>
          </p:sp>
          <p:sp>
            <p:nvSpPr>
              <p:cNvPr id="17446" name="Text Box 364"/>
              <p:cNvSpPr txBox="1"/>
              <p:nvPr/>
            </p:nvSpPr>
            <p:spPr>
              <a:xfrm>
                <a:off x="3408" y="576"/>
                <a:ext cx="86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r>
                  <a:rPr sz="1400" dirty="0">
                    <a:latin typeface="Perpetua" pitchFamily="18" charset="0"/>
                  </a:rPr>
                  <a:t> </a:t>
                </a:r>
                <a:endParaRPr sz="1400" dirty="0">
                  <a:latin typeface="Perpetua" pitchFamily="18" charset="0"/>
                </a:endParaRPr>
              </a:p>
            </p:txBody>
          </p:sp>
          <p:sp>
            <p:nvSpPr>
              <p:cNvPr id="17447" name="Line 365"/>
              <p:cNvSpPr/>
              <p:nvPr/>
            </p:nvSpPr>
            <p:spPr>
              <a:xfrm flipH="1" flipV="1">
                <a:off x="384" y="1296"/>
                <a:ext cx="240" cy="96"/>
              </a:xfrm>
              <a:prstGeom prst="line">
                <a:avLst/>
              </a:prstGeom>
              <a:ln w="9525" cap="flat" cmpd="sng">
                <a:solidFill>
                  <a:srgbClr val="FF0000"/>
                </a:solidFill>
                <a:prstDash val="solid"/>
                <a:headEnd type="none" w="med" len="med"/>
                <a:tailEnd type="triangle" w="lg" len="lg"/>
              </a:ln>
            </p:spPr>
          </p:sp>
          <p:sp>
            <p:nvSpPr>
              <p:cNvPr id="17448" name="Text Box 366"/>
              <p:cNvSpPr txBox="1"/>
              <p:nvPr/>
            </p:nvSpPr>
            <p:spPr>
              <a:xfrm>
                <a:off x="672" y="1440"/>
                <a:ext cx="624" cy="192"/>
              </a:xfrm>
              <a:prstGeom prst="rect">
                <a:avLst/>
              </a:prstGeom>
              <a:noFill/>
              <a:ln w="9525">
                <a:noFill/>
              </a:ln>
            </p:spPr>
            <p:txBody>
              <a:bodyPr>
                <a:spAutoFit/>
              </a:bodyPr>
              <a:p>
                <a:pPr>
                  <a:spcBef>
                    <a:spcPct val="50000"/>
                  </a:spcBef>
                </a:pPr>
                <a:r>
                  <a:rPr sz="1400" dirty="0">
                    <a:solidFill>
                      <a:srgbClr val="FF0000"/>
                    </a:solidFill>
                    <a:latin typeface="Perpetua" pitchFamily="18" charset="0"/>
                  </a:rPr>
                  <a:t>Logic 1</a:t>
                </a:r>
                <a:r>
                  <a:rPr sz="1400" dirty="0">
                    <a:latin typeface="Perpetua" pitchFamily="18" charset="0"/>
                  </a:rPr>
                  <a:t> </a:t>
                </a:r>
                <a:endParaRPr sz="1400" dirty="0">
                  <a:latin typeface="Perpetua" pitchFamily="18" charset="0"/>
                </a:endParaRPr>
              </a:p>
            </p:txBody>
          </p:sp>
        </p:grpSp>
        <p:sp>
          <p:nvSpPr>
            <p:cNvPr id="17442" name="Rectangle 367"/>
            <p:cNvSpPr/>
            <p:nvPr/>
          </p:nvSpPr>
          <p:spPr>
            <a:xfrm>
              <a:off x="4272" y="1152"/>
              <a:ext cx="1104" cy="192"/>
            </a:xfrm>
            <a:prstGeom prst="rect">
              <a:avLst/>
            </a:prstGeom>
            <a:solidFill>
              <a:srgbClr val="FFFF00">
                <a:alpha val="50195"/>
              </a:srgbClr>
            </a:solidFill>
            <a:ln w="9525">
              <a:noFill/>
            </a:ln>
          </p:spPr>
          <p:txBody>
            <a:bodyPr wrap="none" anchor="ctr" anchorCtr="0"/>
            <a:p>
              <a:endParaRPr dirty="0">
                <a:latin typeface="Perpetua" pitchFamily="18" charset="0"/>
              </a:endParaRPr>
            </a:p>
          </p:txBody>
        </p:sp>
      </p:grpSp>
      <p:graphicFrame>
        <p:nvGraphicFramePr>
          <p:cNvPr id="7271" name="Group 103"/>
          <p:cNvGraphicFramePr>
            <a:graphicFrameLocks noGrp="1"/>
          </p:cNvGraphicFramePr>
          <p:nvPr/>
        </p:nvGraphicFramePr>
        <p:xfrm>
          <a:off x="7010400" y="3657600"/>
          <a:ext cx="1524000" cy="1401763"/>
        </p:xfrm>
        <a:graphic>
          <a:graphicData uri="http://schemas.openxmlformats.org/drawingml/2006/table">
            <a:tbl>
              <a:tblPr/>
              <a:tblGrid>
                <a:gridCol w="406400"/>
                <a:gridCol w="406400"/>
                <a:gridCol w="7112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A</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B</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X</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0-#ppt_w/2"/>
                                          </p:val>
                                        </p:tav>
                                        <p:tav tm="100000">
                                          <p:val>
                                            <p:strVal val="#ppt_x"/>
                                          </p:val>
                                        </p:tav>
                                      </p:tavLst>
                                    </p:anim>
                                    <p:anim calcmode="lin" valueType="num">
                                      <p:cBhvr additive="base">
                                        <p:cTn id="8" dur="500" fill="hold"/>
                                        <p:tgtEl>
                                          <p:spTgt spid="2"/>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7222"/>
                                        </p:tgtEl>
                                        <p:attrNameLst>
                                          <p:attrName>style.visibility</p:attrName>
                                        </p:attrNameLst>
                                      </p:cBhvr>
                                      <p:to>
                                        <p:strVal val="visible"/>
                                      </p:to>
                                    </p:set>
                                    <p:anim calcmode="lin" valueType="num">
                                      <p:cBhvr additive="base">
                                        <p:cTn id="13" dur="500" fill="hold"/>
                                        <p:tgtEl>
                                          <p:spTgt spid="7222"/>
                                        </p:tgtEl>
                                        <p:attrNameLst>
                                          <p:attrName>ppt_x</p:attrName>
                                        </p:attrNameLst>
                                      </p:cBhvr>
                                      <p:tavLst>
                                        <p:tav tm="0">
                                          <p:val>
                                            <p:strVal val="0-#ppt_w/2"/>
                                          </p:val>
                                        </p:tav>
                                        <p:tav tm="100000">
                                          <p:val>
                                            <p:strVal val="#ppt_x"/>
                                          </p:val>
                                        </p:tav>
                                      </p:tavLst>
                                    </p:anim>
                                    <p:anim calcmode="lin" valueType="num">
                                      <p:cBhvr additive="base">
                                        <p:cTn id="14" dur="500" fill="hold"/>
                                        <p:tgtEl>
                                          <p:spTgt spid="7222"/>
                                        </p:tgtEl>
                                        <p:attrNameLst>
                                          <p:attrName>ppt_y</p:attrName>
                                        </p:attrNameLst>
                                      </p:cBhvr>
                                      <p:tavLst>
                                        <p:tav tm="0">
                                          <p:val>
                                            <p:strVal val="#ppt_y"/>
                                          </p:val>
                                        </p:tav>
                                        <p:tav tm="100000">
                                          <p:val>
                                            <p:strVal val="#ppt_y"/>
                                          </p:val>
                                        </p:tav>
                                      </p:tavLst>
                                    </p:anim>
                                  </p:childTnLst>
                                </p:cTn>
                              </p:par>
                            </p:childTnLst>
                          </p:cTn>
                        </p:par>
                        <p:par>
                          <p:cTn id="15" fill="hold">
                            <p:stCondLst>
                              <p:cond delay="500"/>
                            </p:stCondLst>
                            <p:childTnLst>
                              <p:par>
                                <p:cTn id="16" presetID="2" presetClass="entr" presetSubtype="8" fill="hold" nodeType="afterEffect">
                                  <p:stCondLst>
                                    <p:cond delay="0"/>
                                  </p:stCondLst>
                                  <p:childTnLst>
                                    <p:set>
                                      <p:cBhvr>
                                        <p:cTn id="17" dur="1" fill="hold">
                                          <p:stCondLst>
                                            <p:cond delay="0"/>
                                          </p:stCondLst>
                                        </p:cTn>
                                        <p:tgtEl>
                                          <p:spTgt spid="7271"/>
                                        </p:tgtEl>
                                        <p:attrNameLst>
                                          <p:attrName>style.visibility</p:attrName>
                                        </p:attrNameLst>
                                      </p:cBhvr>
                                      <p:to>
                                        <p:strVal val="visible"/>
                                      </p:to>
                                    </p:set>
                                    <p:anim calcmode="lin" valueType="num">
                                      <p:cBhvr additive="base">
                                        <p:cTn id="18" dur="500" fill="hold"/>
                                        <p:tgtEl>
                                          <p:spTgt spid="7271"/>
                                        </p:tgtEl>
                                        <p:attrNameLst>
                                          <p:attrName>ppt_x</p:attrName>
                                        </p:attrNameLst>
                                      </p:cBhvr>
                                      <p:tavLst>
                                        <p:tav tm="0">
                                          <p:val>
                                            <p:strVal val="0-#ppt_w/2"/>
                                          </p:val>
                                        </p:tav>
                                        <p:tav tm="100000">
                                          <p:val>
                                            <p:strVal val="#ppt_x"/>
                                          </p:val>
                                        </p:tav>
                                      </p:tavLst>
                                    </p:anim>
                                    <p:anim calcmode="lin" valueType="num">
                                      <p:cBhvr additive="base">
                                        <p:cTn id="19" dur="500" fill="hold"/>
                                        <p:tgtEl>
                                          <p:spTgt spid="7271"/>
                                        </p:tgtEl>
                                        <p:attrNameLst>
                                          <p:attrName>ppt_y</p:attrName>
                                        </p:attrNameLst>
                                      </p:cBhvr>
                                      <p:tavLst>
                                        <p:tav tm="0">
                                          <p:val>
                                            <p:strVal val="#ppt_y"/>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15" presetClass="entr" presetSubtype="0" fill="hold" nodeType="clickEffect">
                                  <p:stCondLst>
                                    <p:cond delay="0"/>
                                  </p:stCondLst>
                                  <p:childTnLst>
                                    <p:set>
                                      <p:cBhvr>
                                        <p:cTn id="23" dur="1" fill="hold">
                                          <p:stCondLst>
                                            <p:cond delay="0"/>
                                          </p:stCondLst>
                                        </p:cTn>
                                        <p:tgtEl>
                                          <p:spTgt spid="6"/>
                                        </p:tgtEl>
                                        <p:attrNameLst>
                                          <p:attrName>style.visibility</p:attrName>
                                        </p:attrNameLst>
                                      </p:cBhvr>
                                      <p:to>
                                        <p:strVal val="visible"/>
                                      </p:to>
                                    </p:set>
                                    <p:anim calcmode="lin" valueType="num">
                                      <p:cBhvr>
                                        <p:cTn id="24" dur="1000" fill="hold"/>
                                        <p:tgtEl>
                                          <p:spTgt spid="6"/>
                                        </p:tgtEl>
                                        <p:attrNameLst>
                                          <p:attrName>ppt_w</p:attrName>
                                        </p:attrNameLst>
                                      </p:cBhvr>
                                      <p:tavLst>
                                        <p:tav tm="0">
                                          <p:val>
                                            <p:fltVal val="0.000000"/>
                                          </p:val>
                                        </p:tav>
                                        <p:tav tm="100000">
                                          <p:val>
                                            <p:strVal val="#ppt_w"/>
                                          </p:val>
                                        </p:tav>
                                      </p:tavLst>
                                    </p:anim>
                                    <p:anim calcmode="lin" valueType="num">
                                      <p:cBhvr>
                                        <p:cTn id="25" dur="1000" fill="hold"/>
                                        <p:tgtEl>
                                          <p:spTgt spid="6"/>
                                        </p:tgtEl>
                                        <p:attrNameLst>
                                          <p:attrName>ppt_h</p:attrName>
                                        </p:attrNameLst>
                                      </p:cBhvr>
                                      <p:tavLst>
                                        <p:tav tm="0">
                                          <p:val>
                                            <p:fltVal val="0.000000"/>
                                          </p:val>
                                        </p:tav>
                                        <p:tav tm="100000">
                                          <p:val>
                                            <p:strVal val="#ppt_h"/>
                                          </p:val>
                                        </p:tav>
                                      </p:tavLst>
                                    </p:anim>
                                    <p:anim calcmode="lin" valueType="num">
                                      <p:cBhvr>
                                        <p:cTn id="26" dur="1000" fill="hold"/>
                                        <p:tgtEl>
                                          <p:spTgt spid="6"/>
                                        </p:tgtEl>
                                        <p:attrNameLst>
                                          <p:attrName>ppt_x</p:attrName>
                                        </p:attrNameLst>
                                      </p:cBhvr>
                                      <p:tavLst>
                                        <p:tav tm="0" fmla="#ppt_x+(cos(-2*pi*(1-$))*-#ppt_x-sin(-2*pi*(1-$))*(1-#ppt_y))*(1-$)">
                                          <p:val>
                                            <p:fltVal val="0.000000"/>
                                          </p:val>
                                        </p:tav>
                                        <p:tav tm="100000">
                                          <p:val>
                                            <p:fltVal val="1.000000"/>
                                          </p:val>
                                        </p:tav>
                                      </p:tavLst>
                                    </p:anim>
                                    <p:anim calcmode="lin" valueType="num">
                                      <p:cBhvr>
                                        <p:cTn id="27" dur="1000" fill="hold"/>
                                        <p:tgtEl>
                                          <p:spTgt spid="6"/>
                                        </p:tgtEl>
                                        <p:attrNameLst>
                                          <p:attrName>ppt_y</p:attrName>
                                        </p:attrNameLst>
                                      </p:cBhvr>
                                      <p:tavLst>
                                        <p:tav tm="0" fmla="#ppt_y+(sin(-2*pi*(1-$))*-#ppt_x+cos(-2*pi*(1-$))*(1-#ppt_y))*(1-$)">
                                          <p:val>
                                            <p:fltVal val="0.000000"/>
                                          </p:val>
                                        </p:tav>
                                        <p:tav tm="100000">
                                          <p:val>
                                            <p:fltVal val="1.000000"/>
                                          </p:val>
                                        </p:tav>
                                      </p:tavLst>
                                    </p:anim>
                                  </p:childTnLst>
                                </p:cTn>
                              </p:par>
                            </p:childTnLst>
                          </p:cTn>
                        </p:par>
                        <p:par>
                          <p:cTn id="28" fill="hold">
                            <p:stCondLst>
                              <p:cond delay="1000"/>
                            </p:stCondLst>
                            <p:childTnLst>
                              <p:par>
                                <p:cTn id="29" presetID="1" presetClass="entr" presetSubtype="0" fill="hold" nodeType="afterEffect">
                                  <p:stCondLst>
                                    <p:cond delay="0"/>
                                  </p:stCondLst>
                                  <p:childTnLst>
                                    <p:set>
                                      <p:cBhvr>
                                        <p:cTn id="30" dur="1" fill="hold">
                                          <p:stCondLst>
                                            <p:cond delay="499"/>
                                          </p:stCondLst>
                                        </p:cTn>
                                        <p:tgtEl>
                                          <p:spTgt spid="8"/>
                                        </p:tgtEl>
                                        <p:attrNameLst>
                                          <p:attrName>style.visibility</p:attrName>
                                        </p:attrNameLst>
                                      </p:cBhvr>
                                      <p:to>
                                        <p:strVal val="visible"/>
                                      </p:to>
                                    </p:set>
                                  </p:childTnLst>
                                  <p:subTnLst>
                                    <p:set>
                                      <p:cBhvr override="childStyle">
                                        <p:cTn dur="1" fill="hold" display="0" masterRel="nextClick" afterEffect="1"/>
                                        <p:tgtEl>
                                          <p:spTgt spid="8"/>
                                        </p:tgtEl>
                                        <p:attrNameLst>
                                          <p:attrName>style.visibility</p:attrName>
                                        </p:attrNameLst>
                                      </p:cBhvr>
                                      <p:to>
                                        <p:strVal val="hidden"/>
                                      </p:to>
                                    </p:set>
                                  </p:sub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499"/>
                                          </p:stCondLst>
                                        </p:cTn>
                                        <p:tgtEl>
                                          <p:spTgt spid="10"/>
                                        </p:tgtEl>
                                        <p:attrNameLst>
                                          <p:attrName>style.visibility</p:attrName>
                                        </p:attrNameLst>
                                      </p:cBhvr>
                                      <p:to>
                                        <p:strVal val="visible"/>
                                      </p:to>
                                    </p:set>
                                  </p:childTnLst>
                                  <p:subTnLst>
                                    <p:set>
                                      <p:cBhvr override="childStyle">
                                        <p:cTn dur="1" fill="hold" display="0" masterRel="nextClick" afterEffect="1"/>
                                        <p:tgtEl>
                                          <p:spTgt spid="10"/>
                                        </p:tgtEl>
                                        <p:attrNameLst>
                                          <p:attrName>style.visibility</p:attrName>
                                        </p:attrNameLst>
                                      </p:cBhvr>
                                      <p:to>
                                        <p:strVal val="hidden"/>
                                      </p:to>
                                    </p:set>
                                  </p:sub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499"/>
                                          </p:stCondLst>
                                        </p:cTn>
                                        <p:tgtEl>
                                          <p:spTgt spid="12"/>
                                        </p:tgtEl>
                                        <p:attrNameLst>
                                          <p:attrName>style.visibility</p:attrName>
                                        </p:attrNameLst>
                                      </p:cBhvr>
                                      <p:to>
                                        <p:strVal val="visible"/>
                                      </p:to>
                                    </p:set>
                                  </p:childTnLst>
                                  <p:subTnLst>
                                    <p:set>
                                      <p:cBhvr override="childStyle">
                                        <p:cTn dur="1" fill="hold" display="0" masterRel="nextClick" afterEffect="1"/>
                                        <p:tgtEl>
                                          <p:spTgt spid="12"/>
                                        </p:tgtEl>
                                        <p:attrNameLst>
                                          <p:attrName>style.visibility</p:attrName>
                                        </p:attrNameLst>
                                      </p:cBhvr>
                                      <p:to>
                                        <p:strVal val="hidden"/>
                                      </p:to>
                                    </p:set>
                                  </p:sub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499"/>
                                          </p:stCondLst>
                                        </p:cTn>
                                        <p:tgtEl>
                                          <p:spTgt spid="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2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159"/>
          <p:cNvGrpSpPr/>
          <p:nvPr/>
        </p:nvGrpSpPr>
        <p:grpSpPr>
          <a:xfrm>
            <a:off x="685800" y="2667000"/>
            <a:ext cx="5486400" cy="3200400"/>
            <a:chOff x="432" y="1680"/>
            <a:chExt cx="3456" cy="2016"/>
          </a:xfrm>
        </p:grpSpPr>
        <p:grpSp>
          <p:nvGrpSpPr>
            <p:cNvPr id="4199" name="Group 158"/>
            <p:cNvGrpSpPr/>
            <p:nvPr/>
          </p:nvGrpSpPr>
          <p:grpSpPr>
            <a:xfrm>
              <a:off x="432" y="1680"/>
              <a:ext cx="3456" cy="2016"/>
              <a:chOff x="432" y="1680"/>
              <a:chExt cx="3456" cy="2016"/>
            </a:xfrm>
          </p:grpSpPr>
          <p:sp>
            <p:nvSpPr>
              <p:cNvPr id="4201" name="Line 4"/>
              <p:cNvSpPr/>
              <p:nvPr/>
            </p:nvSpPr>
            <p:spPr>
              <a:xfrm flipV="1">
                <a:off x="576" y="1728"/>
                <a:ext cx="0" cy="288"/>
              </a:xfrm>
              <a:prstGeom prst="line">
                <a:avLst/>
              </a:prstGeom>
              <a:ln w="9525" cap="flat" cmpd="sng">
                <a:solidFill>
                  <a:schemeClr val="tx1"/>
                </a:solidFill>
                <a:prstDash val="solid"/>
                <a:headEnd type="oval" w="lg" len="lg"/>
                <a:tailEnd type="triangle" w="lg" len="lg"/>
              </a:ln>
            </p:spPr>
          </p:sp>
          <p:sp>
            <p:nvSpPr>
              <p:cNvPr id="4202" name="Line 5"/>
              <p:cNvSpPr/>
              <p:nvPr/>
            </p:nvSpPr>
            <p:spPr>
              <a:xfrm>
                <a:off x="576" y="2256"/>
                <a:ext cx="0" cy="288"/>
              </a:xfrm>
              <a:prstGeom prst="line">
                <a:avLst/>
              </a:prstGeom>
              <a:ln w="9525" cap="flat" cmpd="sng">
                <a:solidFill>
                  <a:schemeClr val="tx1"/>
                </a:solidFill>
                <a:prstDash val="solid"/>
                <a:headEnd type="oval" w="lg" len="lg"/>
                <a:tailEnd type="none" w="med" len="med"/>
              </a:ln>
            </p:spPr>
          </p:sp>
          <p:sp>
            <p:nvSpPr>
              <p:cNvPr id="4203" name="Line 6"/>
              <p:cNvSpPr/>
              <p:nvPr/>
            </p:nvSpPr>
            <p:spPr>
              <a:xfrm>
                <a:off x="432" y="2544"/>
                <a:ext cx="288" cy="0"/>
              </a:xfrm>
              <a:prstGeom prst="line">
                <a:avLst/>
              </a:prstGeom>
              <a:ln w="9525" cap="flat" cmpd="sng">
                <a:solidFill>
                  <a:schemeClr val="tx1"/>
                </a:solidFill>
                <a:prstDash val="solid"/>
                <a:headEnd type="none" w="med" len="med"/>
                <a:tailEnd type="none" w="med" len="med"/>
              </a:ln>
            </p:spPr>
          </p:sp>
          <p:sp>
            <p:nvSpPr>
              <p:cNvPr id="4204" name="Line 7"/>
              <p:cNvSpPr/>
              <p:nvPr/>
            </p:nvSpPr>
            <p:spPr>
              <a:xfrm>
                <a:off x="480" y="2592"/>
                <a:ext cx="192" cy="0"/>
              </a:xfrm>
              <a:prstGeom prst="line">
                <a:avLst/>
              </a:prstGeom>
              <a:ln w="9525" cap="flat" cmpd="sng">
                <a:solidFill>
                  <a:schemeClr val="tx1"/>
                </a:solidFill>
                <a:prstDash val="solid"/>
                <a:headEnd type="none" w="med" len="med"/>
                <a:tailEnd type="none" w="med" len="med"/>
              </a:ln>
            </p:spPr>
          </p:sp>
          <p:sp>
            <p:nvSpPr>
              <p:cNvPr id="4205" name="Line 8"/>
              <p:cNvSpPr/>
              <p:nvPr/>
            </p:nvSpPr>
            <p:spPr>
              <a:xfrm>
                <a:off x="528" y="2640"/>
                <a:ext cx="96" cy="0"/>
              </a:xfrm>
              <a:prstGeom prst="line">
                <a:avLst/>
              </a:prstGeom>
              <a:ln w="9525" cap="flat" cmpd="sng">
                <a:solidFill>
                  <a:schemeClr val="tx1"/>
                </a:solidFill>
                <a:prstDash val="solid"/>
                <a:headEnd type="none" w="med" len="med"/>
                <a:tailEnd type="none" w="med" len="med"/>
              </a:ln>
            </p:spPr>
          </p:sp>
          <p:sp>
            <p:nvSpPr>
              <p:cNvPr id="4206" name="Text Box 9"/>
              <p:cNvSpPr txBox="1"/>
              <p:nvPr/>
            </p:nvSpPr>
            <p:spPr>
              <a:xfrm>
                <a:off x="576" y="1680"/>
                <a:ext cx="240" cy="192"/>
              </a:xfrm>
              <a:prstGeom prst="rect">
                <a:avLst/>
              </a:prstGeom>
              <a:noFill/>
              <a:ln w="9525">
                <a:noFill/>
              </a:ln>
            </p:spPr>
            <p:txBody>
              <a:bodyPr>
                <a:spAutoFit/>
              </a:bodyPr>
              <a:p>
                <a:pPr>
                  <a:spcBef>
                    <a:spcPct val="50000"/>
                  </a:spcBef>
                </a:pPr>
                <a:r>
                  <a:rPr sz="1400" dirty="0">
                    <a:latin typeface="Arial" panose="02080604020202020204" pitchFamily="34" charset="0"/>
                  </a:rPr>
                  <a:t>5v</a:t>
                </a:r>
                <a:endParaRPr sz="1400" dirty="0">
                  <a:latin typeface="Arial" panose="02080604020202020204" pitchFamily="34" charset="0"/>
                </a:endParaRPr>
              </a:p>
            </p:txBody>
          </p:sp>
          <p:sp>
            <p:nvSpPr>
              <p:cNvPr id="4207" name="Line 10"/>
              <p:cNvSpPr/>
              <p:nvPr/>
            </p:nvSpPr>
            <p:spPr>
              <a:xfrm flipV="1">
                <a:off x="720" y="2160"/>
                <a:ext cx="240" cy="0"/>
              </a:xfrm>
              <a:prstGeom prst="line">
                <a:avLst/>
              </a:prstGeom>
              <a:ln w="9525" cap="flat" cmpd="sng">
                <a:solidFill>
                  <a:schemeClr val="tx1"/>
                </a:solidFill>
                <a:prstDash val="solid"/>
                <a:headEnd type="oval" w="lg" len="lg"/>
                <a:tailEnd type="none" w="med" len="med"/>
              </a:ln>
            </p:spPr>
          </p:sp>
          <p:sp>
            <p:nvSpPr>
              <p:cNvPr id="4208" name="Line 12"/>
              <p:cNvSpPr/>
              <p:nvPr/>
            </p:nvSpPr>
            <p:spPr>
              <a:xfrm>
                <a:off x="3216" y="2688"/>
                <a:ext cx="528" cy="0"/>
              </a:xfrm>
              <a:prstGeom prst="line">
                <a:avLst/>
              </a:prstGeom>
              <a:ln w="9525" cap="flat" cmpd="sng">
                <a:solidFill>
                  <a:schemeClr val="tx1"/>
                </a:solidFill>
                <a:prstDash val="solid"/>
                <a:headEnd type="none" w="med" len="med"/>
                <a:tailEnd type="none" w="med" len="med"/>
              </a:ln>
            </p:spPr>
          </p:sp>
          <p:sp>
            <p:nvSpPr>
              <p:cNvPr id="4209" name="Line 13"/>
              <p:cNvSpPr/>
              <p:nvPr/>
            </p:nvSpPr>
            <p:spPr>
              <a:xfrm>
                <a:off x="3552" y="2592"/>
                <a:ext cx="0" cy="192"/>
              </a:xfrm>
              <a:prstGeom prst="line">
                <a:avLst/>
              </a:prstGeom>
              <a:ln w="9525" cap="flat" cmpd="sng">
                <a:solidFill>
                  <a:schemeClr val="tx1"/>
                </a:solidFill>
                <a:prstDash val="solid"/>
                <a:headEnd type="none" w="med" len="med"/>
                <a:tailEnd type="none" w="med" len="med"/>
              </a:ln>
            </p:spPr>
          </p:sp>
          <p:sp>
            <p:nvSpPr>
              <p:cNvPr id="4210" name="Line 14"/>
              <p:cNvSpPr/>
              <p:nvPr/>
            </p:nvSpPr>
            <p:spPr>
              <a:xfrm>
                <a:off x="3744" y="2688"/>
                <a:ext cx="0" cy="288"/>
              </a:xfrm>
              <a:prstGeom prst="line">
                <a:avLst/>
              </a:prstGeom>
              <a:ln w="9525" cap="flat" cmpd="sng">
                <a:solidFill>
                  <a:schemeClr val="tx1"/>
                </a:solidFill>
                <a:prstDash val="solid"/>
                <a:headEnd type="none" w="lg" len="lg"/>
                <a:tailEnd type="none" w="med" len="med"/>
              </a:ln>
            </p:spPr>
          </p:sp>
          <p:sp>
            <p:nvSpPr>
              <p:cNvPr id="4211" name="Line 15"/>
              <p:cNvSpPr/>
              <p:nvPr/>
            </p:nvSpPr>
            <p:spPr>
              <a:xfrm>
                <a:off x="3600" y="2976"/>
                <a:ext cx="288" cy="0"/>
              </a:xfrm>
              <a:prstGeom prst="line">
                <a:avLst/>
              </a:prstGeom>
              <a:ln w="9525" cap="flat" cmpd="sng">
                <a:solidFill>
                  <a:schemeClr val="tx1"/>
                </a:solidFill>
                <a:prstDash val="solid"/>
                <a:headEnd type="none" w="med" len="med"/>
                <a:tailEnd type="none" w="med" len="med"/>
              </a:ln>
            </p:spPr>
          </p:sp>
          <p:sp>
            <p:nvSpPr>
              <p:cNvPr id="4212" name="Line 16"/>
              <p:cNvSpPr/>
              <p:nvPr/>
            </p:nvSpPr>
            <p:spPr>
              <a:xfrm>
                <a:off x="3648" y="3024"/>
                <a:ext cx="192" cy="0"/>
              </a:xfrm>
              <a:prstGeom prst="line">
                <a:avLst/>
              </a:prstGeom>
              <a:ln w="9525" cap="flat" cmpd="sng">
                <a:solidFill>
                  <a:schemeClr val="tx1"/>
                </a:solidFill>
                <a:prstDash val="solid"/>
                <a:headEnd type="none" w="med" len="med"/>
                <a:tailEnd type="none" w="med" len="med"/>
              </a:ln>
            </p:spPr>
          </p:sp>
          <p:sp>
            <p:nvSpPr>
              <p:cNvPr id="4213" name="Line 17"/>
              <p:cNvSpPr/>
              <p:nvPr/>
            </p:nvSpPr>
            <p:spPr>
              <a:xfrm>
                <a:off x="3696" y="3072"/>
                <a:ext cx="96" cy="0"/>
              </a:xfrm>
              <a:prstGeom prst="line">
                <a:avLst/>
              </a:prstGeom>
              <a:ln w="9525" cap="flat" cmpd="sng">
                <a:solidFill>
                  <a:schemeClr val="tx1"/>
                </a:solidFill>
                <a:prstDash val="solid"/>
                <a:headEnd type="none" w="med" len="med"/>
                <a:tailEnd type="none" w="med" len="med"/>
              </a:ln>
            </p:spPr>
          </p:sp>
          <p:sp>
            <p:nvSpPr>
              <p:cNvPr id="4214" name="Line 18"/>
              <p:cNvSpPr/>
              <p:nvPr/>
            </p:nvSpPr>
            <p:spPr>
              <a:xfrm flipV="1">
                <a:off x="2160" y="2256"/>
                <a:ext cx="0" cy="288"/>
              </a:xfrm>
              <a:prstGeom prst="line">
                <a:avLst/>
              </a:prstGeom>
              <a:ln w="9525" cap="flat" cmpd="sng">
                <a:solidFill>
                  <a:schemeClr val="tx2"/>
                </a:solidFill>
                <a:prstDash val="solid"/>
                <a:headEnd type="none" w="lg" len="lg"/>
                <a:tailEnd type="triangle" w="lg" len="lg"/>
              </a:ln>
            </p:spPr>
          </p:sp>
          <p:sp>
            <p:nvSpPr>
              <p:cNvPr id="4215" name="Text Box 19"/>
              <p:cNvSpPr txBox="1"/>
              <p:nvPr/>
            </p:nvSpPr>
            <p:spPr>
              <a:xfrm>
                <a:off x="2160" y="2208"/>
                <a:ext cx="240"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5v</a:t>
                </a:r>
                <a:endParaRPr sz="1400" dirty="0">
                  <a:solidFill>
                    <a:schemeClr val="tx2"/>
                  </a:solidFill>
                  <a:latin typeface="Arial" panose="02080604020202020204" pitchFamily="34" charset="0"/>
                </a:endParaRPr>
              </a:p>
            </p:txBody>
          </p:sp>
          <p:sp>
            <p:nvSpPr>
              <p:cNvPr id="4216" name="Line 20"/>
              <p:cNvSpPr/>
              <p:nvPr/>
            </p:nvSpPr>
            <p:spPr>
              <a:xfrm>
                <a:off x="2208" y="2832"/>
                <a:ext cx="0" cy="288"/>
              </a:xfrm>
              <a:prstGeom prst="line">
                <a:avLst/>
              </a:prstGeom>
              <a:ln w="9525" cap="flat" cmpd="sng">
                <a:solidFill>
                  <a:schemeClr val="hlink"/>
                </a:solidFill>
                <a:prstDash val="solid"/>
                <a:headEnd type="none" w="lg" len="lg"/>
                <a:tailEnd type="none" w="med" len="med"/>
              </a:ln>
            </p:spPr>
          </p:sp>
          <p:sp>
            <p:nvSpPr>
              <p:cNvPr id="4217" name="Line 21"/>
              <p:cNvSpPr/>
              <p:nvPr/>
            </p:nvSpPr>
            <p:spPr>
              <a:xfrm>
                <a:off x="2064" y="3120"/>
                <a:ext cx="288" cy="0"/>
              </a:xfrm>
              <a:prstGeom prst="line">
                <a:avLst/>
              </a:prstGeom>
              <a:ln w="9525" cap="flat" cmpd="sng">
                <a:solidFill>
                  <a:schemeClr val="hlink"/>
                </a:solidFill>
                <a:prstDash val="solid"/>
                <a:headEnd type="none" w="med" len="med"/>
                <a:tailEnd type="none" w="med" len="med"/>
              </a:ln>
            </p:spPr>
          </p:sp>
          <p:sp>
            <p:nvSpPr>
              <p:cNvPr id="4218" name="Line 22"/>
              <p:cNvSpPr/>
              <p:nvPr/>
            </p:nvSpPr>
            <p:spPr>
              <a:xfrm>
                <a:off x="2112" y="3168"/>
                <a:ext cx="192" cy="0"/>
              </a:xfrm>
              <a:prstGeom prst="line">
                <a:avLst/>
              </a:prstGeom>
              <a:ln w="9525" cap="flat" cmpd="sng">
                <a:solidFill>
                  <a:schemeClr val="hlink"/>
                </a:solidFill>
                <a:prstDash val="solid"/>
                <a:headEnd type="none" w="med" len="med"/>
                <a:tailEnd type="none" w="med" len="med"/>
              </a:ln>
            </p:spPr>
          </p:sp>
          <p:sp>
            <p:nvSpPr>
              <p:cNvPr id="4219" name="Line 23"/>
              <p:cNvSpPr/>
              <p:nvPr/>
            </p:nvSpPr>
            <p:spPr>
              <a:xfrm>
                <a:off x="2160" y="3216"/>
                <a:ext cx="96" cy="0"/>
              </a:xfrm>
              <a:prstGeom prst="line">
                <a:avLst/>
              </a:prstGeom>
              <a:ln w="9525" cap="flat" cmpd="sng">
                <a:solidFill>
                  <a:schemeClr val="hlink"/>
                </a:solidFill>
                <a:prstDash val="solid"/>
                <a:headEnd type="none" w="med" len="med"/>
                <a:tailEnd type="none" w="med" len="med"/>
              </a:ln>
            </p:spPr>
          </p:sp>
          <p:sp>
            <p:nvSpPr>
              <p:cNvPr id="4220" name="Freeform 24"/>
              <p:cNvSpPr/>
              <p:nvPr/>
            </p:nvSpPr>
            <p:spPr>
              <a:xfrm>
                <a:off x="3408" y="259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4221" name="Line 25"/>
              <p:cNvSpPr/>
              <p:nvPr/>
            </p:nvSpPr>
            <p:spPr>
              <a:xfrm flipV="1">
                <a:off x="576" y="2784"/>
                <a:ext cx="0" cy="288"/>
              </a:xfrm>
              <a:prstGeom prst="line">
                <a:avLst/>
              </a:prstGeom>
              <a:ln w="9525" cap="flat" cmpd="sng">
                <a:solidFill>
                  <a:schemeClr val="tx1"/>
                </a:solidFill>
                <a:prstDash val="solid"/>
                <a:headEnd type="oval" w="lg" len="lg"/>
                <a:tailEnd type="triangle" w="lg" len="lg"/>
              </a:ln>
            </p:spPr>
          </p:sp>
          <p:sp>
            <p:nvSpPr>
              <p:cNvPr id="4222" name="Line 26"/>
              <p:cNvSpPr/>
              <p:nvPr/>
            </p:nvSpPr>
            <p:spPr>
              <a:xfrm>
                <a:off x="576" y="3312"/>
                <a:ext cx="0" cy="288"/>
              </a:xfrm>
              <a:prstGeom prst="line">
                <a:avLst/>
              </a:prstGeom>
              <a:ln w="9525" cap="flat" cmpd="sng">
                <a:solidFill>
                  <a:schemeClr val="tx1"/>
                </a:solidFill>
                <a:prstDash val="solid"/>
                <a:headEnd type="oval" w="lg" len="lg"/>
                <a:tailEnd type="none" w="med" len="med"/>
              </a:ln>
            </p:spPr>
          </p:sp>
          <p:sp>
            <p:nvSpPr>
              <p:cNvPr id="4223" name="Line 27"/>
              <p:cNvSpPr/>
              <p:nvPr/>
            </p:nvSpPr>
            <p:spPr>
              <a:xfrm>
                <a:off x="432" y="3600"/>
                <a:ext cx="288" cy="0"/>
              </a:xfrm>
              <a:prstGeom prst="line">
                <a:avLst/>
              </a:prstGeom>
              <a:ln w="9525" cap="flat" cmpd="sng">
                <a:solidFill>
                  <a:schemeClr val="tx1"/>
                </a:solidFill>
                <a:prstDash val="solid"/>
                <a:headEnd type="none" w="med" len="med"/>
                <a:tailEnd type="none" w="med" len="med"/>
              </a:ln>
            </p:spPr>
          </p:sp>
          <p:sp>
            <p:nvSpPr>
              <p:cNvPr id="4224" name="Line 28"/>
              <p:cNvSpPr/>
              <p:nvPr/>
            </p:nvSpPr>
            <p:spPr>
              <a:xfrm>
                <a:off x="480" y="3648"/>
                <a:ext cx="192" cy="0"/>
              </a:xfrm>
              <a:prstGeom prst="line">
                <a:avLst/>
              </a:prstGeom>
              <a:ln w="9525" cap="flat" cmpd="sng">
                <a:solidFill>
                  <a:schemeClr val="tx1"/>
                </a:solidFill>
                <a:prstDash val="solid"/>
                <a:headEnd type="none" w="med" len="med"/>
                <a:tailEnd type="none" w="med" len="med"/>
              </a:ln>
            </p:spPr>
          </p:sp>
          <p:sp>
            <p:nvSpPr>
              <p:cNvPr id="4225" name="Line 29"/>
              <p:cNvSpPr/>
              <p:nvPr/>
            </p:nvSpPr>
            <p:spPr>
              <a:xfrm>
                <a:off x="528" y="3696"/>
                <a:ext cx="96" cy="0"/>
              </a:xfrm>
              <a:prstGeom prst="line">
                <a:avLst/>
              </a:prstGeom>
              <a:ln w="9525" cap="flat" cmpd="sng">
                <a:solidFill>
                  <a:schemeClr val="tx1"/>
                </a:solidFill>
                <a:prstDash val="solid"/>
                <a:headEnd type="none" w="med" len="med"/>
                <a:tailEnd type="none" w="med" len="med"/>
              </a:ln>
            </p:spPr>
          </p:sp>
          <p:sp>
            <p:nvSpPr>
              <p:cNvPr id="4226" name="Text Box 30"/>
              <p:cNvSpPr txBox="1"/>
              <p:nvPr/>
            </p:nvSpPr>
            <p:spPr>
              <a:xfrm>
                <a:off x="576" y="2736"/>
                <a:ext cx="240" cy="192"/>
              </a:xfrm>
              <a:prstGeom prst="rect">
                <a:avLst/>
              </a:prstGeom>
              <a:noFill/>
              <a:ln w="9525">
                <a:noFill/>
              </a:ln>
            </p:spPr>
            <p:txBody>
              <a:bodyPr>
                <a:spAutoFit/>
              </a:bodyPr>
              <a:p>
                <a:pPr>
                  <a:spcBef>
                    <a:spcPct val="50000"/>
                  </a:spcBef>
                </a:pPr>
                <a:r>
                  <a:rPr sz="1400" dirty="0">
                    <a:latin typeface="Arial" panose="02080604020202020204" pitchFamily="34" charset="0"/>
                  </a:rPr>
                  <a:t>5v</a:t>
                </a:r>
                <a:endParaRPr sz="1400" dirty="0">
                  <a:latin typeface="Arial" panose="02080604020202020204" pitchFamily="34" charset="0"/>
                </a:endParaRPr>
              </a:p>
            </p:txBody>
          </p:sp>
          <p:sp>
            <p:nvSpPr>
              <p:cNvPr id="4227" name="Line 31"/>
              <p:cNvSpPr/>
              <p:nvPr/>
            </p:nvSpPr>
            <p:spPr>
              <a:xfrm flipV="1">
                <a:off x="720" y="3216"/>
                <a:ext cx="240" cy="0"/>
              </a:xfrm>
              <a:prstGeom prst="line">
                <a:avLst/>
              </a:prstGeom>
              <a:ln w="9525" cap="flat" cmpd="sng">
                <a:solidFill>
                  <a:schemeClr val="tx1"/>
                </a:solidFill>
                <a:prstDash val="solid"/>
                <a:headEnd type="oval" w="lg" len="lg"/>
                <a:tailEnd type="none" w="med" len="med"/>
              </a:ln>
            </p:spPr>
          </p:sp>
          <p:sp>
            <p:nvSpPr>
              <p:cNvPr id="4228" name="Line 32"/>
              <p:cNvSpPr/>
              <p:nvPr/>
            </p:nvSpPr>
            <p:spPr>
              <a:xfrm>
                <a:off x="960" y="2160"/>
                <a:ext cx="336" cy="0"/>
              </a:xfrm>
              <a:prstGeom prst="line">
                <a:avLst/>
              </a:prstGeom>
              <a:ln w="9525" cap="flat" cmpd="sng">
                <a:solidFill>
                  <a:schemeClr val="tx1"/>
                </a:solidFill>
                <a:prstDash val="solid"/>
                <a:headEnd type="none" w="med" len="med"/>
                <a:tailEnd type="none" w="med" len="med"/>
              </a:ln>
            </p:spPr>
          </p:sp>
          <p:sp>
            <p:nvSpPr>
              <p:cNvPr id="4229" name="Line 33"/>
              <p:cNvSpPr/>
              <p:nvPr/>
            </p:nvSpPr>
            <p:spPr>
              <a:xfrm flipV="1">
                <a:off x="1296" y="2160"/>
                <a:ext cx="0" cy="432"/>
              </a:xfrm>
              <a:prstGeom prst="line">
                <a:avLst/>
              </a:prstGeom>
              <a:ln w="9525" cap="flat" cmpd="sng">
                <a:solidFill>
                  <a:schemeClr val="tx1"/>
                </a:solidFill>
                <a:prstDash val="solid"/>
                <a:headEnd type="none" w="med" len="med"/>
                <a:tailEnd type="none" w="med" len="med"/>
              </a:ln>
            </p:spPr>
          </p:sp>
          <p:sp>
            <p:nvSpPr>
              <p:cNvPr id="4230" name="Line 34"/>
              <p:cNvSpPr/>
              <p:nvPr/>
            </p:nvSpPr>
            <p:spPr>
              <a:xfrm>
                <a:off x="960" y="3216"/>
                <a:ext cx="336" cy="0"/>
              </a:xfrm>
              <a:prstGeom prst="line">
                <a:avLst/>
              </a:prstGeom>
              <a:ln w="9525" cap="flat" cmpd="sng">
                <a:solidFill>
                  <a:schemeClr val="tx1"/>
                </a:solidFill>
                <a:prstDash val="solid"/>
                <a:headEnd type="none" w="med" len="med"/>
                <a:tailEnd type="none" w="med" len="med"/>
              </a:ln>
            </p:spPr>
          </p:sp>
          <p:sp>
            <p:nvSpPr>
              <p:cNvPr id="4231" name="Line 35"/>
              <p:cNvSpPr/>
              <p:nvPr/>
            </p:nvSpPr>
            <p:spPr>
              <a:xfrm flipV="1">
                <a:off x="1296" y="2784"/>
                <a:ext cx="0" cy="432"/>
              </a:xfrm>
              <a:prstGeom prst="line">
                <a:avLst/>
              </a:prstGeom>
              <a:ln w="9525" cap="flat" cmpd="sng">
                <a:solidFill>
                  <a:schemeClr val="tx1"/>
                </a:solidFill>
                <a:prstDash val="solid"/>
                <a:headEnd type="none" w="med" len="med"/>
                <a:tailEnd type="none" w="med" len="med"/>
              </a:ln>
            </p:spPr>
          </p:sp>
        </p:grpSp>
        <p:sp>
          <p:nvSpPr>
            <p:cNvPr id="4200" name="Line 36"/>
            <p:cNvSpPr/>
            <p:nvPr/>
          </p:nvSpPr>
          <p:spPr>
            <a:xfrm flipH="1">
              <a:off x="2736" y="2688"/>
              <a:ext cx="528" cy="0"/>
            </a:xfrm>
            <a:prstGeom prst="line">
              <a:avLst/>
            </a:prstGeom>
            <a:ln w="9525" cap="flat" cmpd="sng">
              <a:solidFill>
                <a:schemeClr val="tx1"/>
              </a:solidFill>
              <a:prstDash val="solid"/>
              <a:headEnd type="none" w="med" len="med"/>
              <a:tailEnd type="none" w="med" len="med"/>
            </a:ln>
          </p:spPr>
        </p:sp>
      </p:grpSp>
      <p:grpSp>
        <p:nvGrpSpPr>
          <p:cNvPr id="4" name="Group 37"/>
          <p:cNvGrpSpPr/>
          <p:nvPr/>
        </p:nvGrpSpPr>
        <p:grpSpPr>
          <a:xfrm>
            <a:off x="2743200" y="3962400"/>
            <a:ext cx="1219200" cy="609600"/>
            <a:chOff x="4032" y="1920"/>
            <a:chExt cx="384" cy="192"/>
          </a:xfrm>
        </p:grpSpPr>
        <p:sp>
          <p:nvSpPr>
            <p:cNvPr id="4195" name="AutoShape 38"/>
            <p:cNvSpPr/>
            <p:nvPr/>
          </p:nvSpPr>
          <p:spPr>
            <a:xfrm>
              <a:off x="4128" y="1920"/>
              <a:ext cx="192" cy="192"/>
            </a:xfrm>
            <a:prstGeom prst="flowChartDelay">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dirty="0">
                <a:latin typeface="Arial" panose="02080604020202020204" pitchFamily="34" charset="0"/>
              </a:endParaRPr>
            </a:p>
          </p:txBody>
        </p:sp>
        <p:sp>
          <p:nvSpPr>
            <p:cNvPr id="4196" name="Line 39"/>
            <p:cNvSpPr/>
            <p:nvPr/>
          </p:nvSpPr>
          <p:spPr>
            <a:xfrm flipH="1">
              <a:off x="4032" y="2064"/>
              <a:ext cx="96" cy="0"/>
            </a:xfrm>
            <a:prstGeom prst="line">
              <a:avLst/>
            </a:prstGeom>
            <a:ln w="9525" cap="flat" cmpd="sng">
              <a:solidFill>
                <a:schemeClr val="tx1"/>
              </a:solidFill>
              <a:prstDash val="solid"/>
              <a:headEnd type="none" w="med" len="med"/>
              <a:tailEnd type="none" w="med" len="med"/>
            </a:ln>
          </p:spPr>
        </p:sp>
        <p:sp>
          <p:nvSpPr>
            <p:cNvPr id="4197" name="Line 40"/>
            <p:cNvSpPr/>
            <p:nvPr/>
          </p:nvSpPr>
          <p:spPr>
            <a:xfrm flipH="1">
              <a:off x="4032" y="1968"/>
              <a:ext cx="96" cy="0"/>
            </a:xfrm>
            <a:prstGeom prst="line">
              <a:avLst/>
            </a:prstGeom>
            <a:ln w="9525" cap="flat" cmpd="sng">
              <a:solidFill>
                <a:schemeClr val="tx1"/>
              </a:solidFill>
              <a:prstDash val="solid"/>
              <a:headEnd type="none" w="med" len="med"/>
              <a:tailEnd type="none" w="med" len="med"/>
            </a:ln>
          </p:spPr>
        </p:sp>
        <p:sp>
          <p:nvSpPr>
            <p:cNvPr id="4198" name="Line 41"/>
            <p:cNvSpPr/>
            <p:nvPr/>
          </p:nvSpPr>
          <p:spPr>
            <a:xfrm flipH="1">
              <a:off x="4320" y="2016"/>
              <a:ext cx="96" cy="0"/>
            </a:xfrm>
            <a:prstGeom prst="line">
              <a:avLst/>
            </a:prstGeom>
            <a:ln w="9525" cap="flat" cmpd="sng">
              <a:solidFill>
                <a:schemeClr val="tx1"/>
              </a:solidFill>
              <a:prstDash val="solid"/>
              <a:headEnd type="none" w="med" len="med"/>
              <a:tailEnd type="none" w="med" len="med"/>
            </a:ln>
          </p:spPr>
        </p:sp>
      </p:grpSp>
      <p:grpSp>
        <p:nvGrpSpPr>
          <p:cNvPr id="5" name="Group 42"/>
          <p:cNvGrpSpPr/>
          <p:nvPr/>
        </p:nvGrpSpPr>
        <p:grpSpPr>
          <a:xfrm>
            <a:off x="838200" y="3276600"/>
            <a:ext cx="7924800" cy="2209800"/>
            <a:chOff x="576" y="1248"/>
            <a:chExt cx="4992" cy="1392"/>
          </a:xfrm>
        </p:grpSpPr>
        <p:sp>
          <p:nvSpPr>
            <p:cNvPr id="4187" name="Rectangle 43"/>
            <p:cNvSpPr/>
            <p:nvPr/>
          </p:nvSpPr>
          <p:spPr>
            <a:xfrm>
              <a:off x="4416" y="2016"/>
              <a:ext cx="1152" cy="192"/>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nvGrpSpPr>
            <p:cNvPr id="4188" name="Group 44"/>
            <p:cNvGrpSpPr/>
            <p:nvPr/>
          </p:nvGrpSpPr>
          <p:grpSpPr>
            <a:xfrm>
              <a:off x="576" y="1248"/>
              <a:ext cx="3888" cy="1392"/>
              <a:chOff x="576" y="1248"/>
              <a:chExt cx="3888" cy="1392"/>
            </a:xfrm>
          </p:grpSpPr>
          <p:sp>
            <p:nvSpPr>
              <p:cNvPr id="4189" name="Line 45"/>
              <p:cNvSpPr/>
              <p:nvPr/>
            </p:nvSpPr>
            <p:spPr>
              <a:xfrm flipH="1" flipV="1">
                <a:off x="576" y="1248"/>
                <a:ext cx="192" cy="96"/>
              </a:xfrm>
              <a:prstGeom prst="line">
                <a:avLst/>
              </a:prstGeom>
              <a:ln w="9525" cap="flat" cmpd="sng">
                <a:solidFill>
                  <a:schemeClr val="tx2"/>
                </a:solidFill>
                <a:prstDash val="solid"/>
                <a:headEnd type="none" w="med" len="med"/>
                <a:tailEnd type="triangle" w="lg" len="lg"/>
              </a:ln>
            </p:spPr>
          </p:sp>
          <p:sp>
            <p:nvSpPr>
              <p:cNvPr id="4190" name="Text Box 46"/>
              <p:cNvSpPr txBox="1"/>
              <p:nvPr/>
            </p:nvSpPr>
            <p:spPr>
              <a:xfrm>
                <a:off x="864" y="1392"/>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a:t>
                </a:r>
                <a:r>
                  <a:rPr sz="1400" dirty="0">
                    <a:latin typeface="Arial" panose="02080604020202020204" pitchFamily="34" charset="0"/>
                  </a:rPr>
                  <a:t> </a:t>
                </a:r>
                <a:endParaRPr sz="1400" dirty="0">
                  <a:latin typeface="Arial" panose="02080604020202020204" pitchFamily="34" charset="0"/>
                </a:endParaRPr>
              </a:p>
            </p:txBody>
          </p:sp>
          <p:sp>
            <p:nvSpPr>
              <p:cNvPr id="4191" name="Freeform 47"/>
              <p:cNvSpPr/>
              <p:nvPr/>
            </p:nvSpPr>
            <p:spPr>
              <a:xfrm>
                <a:off x="3456" y="1776"/>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Arial" panose="02080604020202020204" pitchFamily="34" charset="0"/>
                </a:endParaRPr>
              </a:p>
            </p:txBody>
          </p:sp>
          <p:sp>
            <p:nvSpPr>
              <p:cNvPr id="4192" name="Text Box 48"/>
              <p:cNvSpPr txBox="1"/>
              <p:nvPr/>
            </p:nvSpPr>
            <p:spPr>
              <a:xfrm>
                <a:off x="3600" y="1584"/>
                <a:ext cx="86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a:t>
                </a:r>
                <a:endParaRPr sz="1400" dirty="0">
                  <a:solidFill>
                    <a:schemeClr val="tx2"/>
                  </a:solidFill>
                  <a:latin typeface="Arial" panose="02080604020202020204" pitchFamily="34" charset="0"/>
                </a:endParaRPr>
              </a:p>
            </p:txBody>
          </p:sp>
          <p:sp>
            <p:nvSpPr>
              <p:cNvPr id="4193" name="Line 49"/>
              <p:cNvSpPr/>
              <p:nvPr/>
            </p:nvSpPr>
            <p:spPr>
              <a:xfrm flipH="1">
                <a:off x="576" y="2400"/>
                <a:ext cx="240" cy="48"/>
              </a:xfrm>
              <a:prstGeom prst="line">
                <a:avLst/>
              </a:prstGeom>
              <a:ln w="9525" cap="flat" cmpd="sng">
                <a:solidFill>
                  <a:schemeClr val="hlink"/>
                </a:solidFill>
                <a:prstDash val="solid"/>
                <a:headEnd type="none" w="med" len="med"/>
                <a:tailEnd type="triangle" w="lg" len="lg"/>
              </a:ln>
            </p:spPr>
          </p:sp>
          <p:sp>
            <p:nvSpPr>
              <p:cNvPr id="4194" name="Text Box 50"/>
              <p:cNvSpPr txBox="1"/>
              <p:nvPr/>
            </p:nvSpPr>
            <p:spPr>
              <a:xfrm>
                <a:off x="864" y="2448"/>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grpSp>
      </p:grpSp>
      <p:grpSp>
        <p:nvGrpSpPr>
          <p:cNvPr id="7" name="Group 51"/>
          <p:cNvGrpSpPr/>
          <p:nvPr/>
        </p:nvGrpSpPr>
        <p:grpSpPr>
          <a:xfrm>
            <a:off x="838200" y="3429000"/>
            <a:ext cx="7924800" cy="2057400"/>
            <a:chOff x="576" y="1440"/>
            <a:chExt cx="4992" cy="1296"/>
          </a:xfrm>
        </p:grpSpPr>
        <p:grpSp>
          <p:nvGrpSpPr>
            <p:cNvPr id="4179" name="Group 52"/>
            <p:cNvGrpSpPr/>
            <p:nvPr/>
          </p:nvGrpSpPr>
          <p:grpSpPr>
            <a:xfrm>
              <a:off x="576" y="1440"/>
              <a:ext cx="3888" cy="1296"/>
              <a:chOff x="576" y="1440"/>
              <a:chExt cx="3888" cy="1296"/>
            </a:xfrm>
          </p:grpSpPr>
          <p:sp>
            <p:nvSpPr>
              <p:cNvPr id="4181" name="Line 53"/>
              <p:cNvSpPr/>
              <p:nvPr/>
            </p:nvSpPr>
            <p:spPr>
              <a:xfrm flipH="1">
                <a:off x="576" y="1440"/>
                <a:ext cx="240" cy="48"/>
              </a:xfrm>
              <a:prstGeom prst="line">
                <a:avLst/>
              </a:prstGeom>
              <a:ln w="9525" cap="flat" cmpd="sng">
                <a:solidFill>
                  <a:schemeClr val="hlink"/>
                </a:solidFill>
                <a:prstDash val="solid"/>
                <a:headEnd type="none" w="med" len="med"/>
                <a:tailEnd type="triangle" w="lg" len="lg"/>
              </a:ln>
            </p:spPr>
          </p:sp>
          <p:sp>
            <p:nvSpPr>
              <p:cNvPr id="4182" name="Text Box 54"/>
              <p:cNvSpPr txBox="1"/>
              <p:nvPr/>
            </p:nvSpPr>
            <p:spPr>
              <a:xfrm>
                <a:off x="864" y="1488"/>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sp>
            <p:nvSpPr>
              <p:cNvPr id="4183" name="Freeform 55"/>
              <p:cNvSpPr/>
              <p:nvPr/>
            </p:nvSpPr>
            <p:spPr>
              <a:xfrm>
                <a:off x="3456" y="187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Arial" panose="02080604020202020204" pitchFamily="34" charset="0"/>
                </a:endParaRPr>
              </a:p>
            </p:txBody>
          </p:sp>
          <p:sp>
            <p:nvSpPr>
              <p:cNvPr id="4184" name="Text Box 56"/>
              <p:cNvSpPr txBox="1"/>
              <p:nvPr/>
            </p:nvSpPr>
            <p:spPr>
              <a:xfrm>
                <a:off x="3600" y="1680"/>
                <a:ext cx="86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 </a:t>
                </a:r>
                <a:endParaRPr sz="1400" dirty="0">
                  <a:solidFill>
                    <a:schemeClr val="tx2"/>
                  </a:solidFill>
                  <a:latin typeface="Arial" panose="02080604020202020204" pitchFamily="34" charset="0"/>
                </a:endParaRPr>
              </a:p>
            </p:txBody>
          </p:sp>
          <p:sp>
            <p:nvSpPr>
              <p:cNvPr id="4185" name="Line 57"/>
              <p:cNvSpPr/>
              <p:nvPr/>
            </p:nvSpPr>
            <p:spPr>
              <a:xfrm flipH="1" flipV="1">
                <a:off x="576" y="2400"/>
                <a:ext cx="240" cy="96"/>
              </a:xfrm>
              <a:prstGeom prst="line">
                <a:avLst/>
              </a:prstGeom>
              <a:ln w="9525" cap="flat" cmpd="sng">
                <a:solidFill>
                  <a:schemeClr val="tx2"/>
                </a:solidFill>
                <a:prstDash val="solid"/>
                <a:headEnd type="none" w="med" len="med"/>
                <a:tailEnd type="triangle" w="lg" len="lg"/>
              </a:ln>
            </p:spPr>
          </p:sp>
          <p:sp>
            <p:nvSpPr>
              <p:cNvPr id="4186" name="Text Box 58"/>
              <p:cNvSpPr txBox="1"/>
              <p:nvPr/>
            </p:nvSpPr>
            <p:spPr>
              <a:xfrm>
                <a:off x="864" y="2544"/>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 </a:t>
                </a:r>
                <a:endParaRPr sz="1400" dirty="0">
                  <a:solidFill>
                    <a:schemeClr val="tx2"/>
                  </a:solidFill>
                  <a:latin typeface="Arial" panose="02080604020202020204" pitchFamily="34" charset="0"/>
                </a:endParaRPr>
              </a:p>
            </p:txBody>
          </p:sp>
        </p:grpSp>
        <p:sp>
          <p:nvSpPr>
            <p:cNvPr id="4180" name="Rectangle 59"/>
            <p:cNvSpPr/>
            <p:nvPr/>
          </p:nvSpPr>
          <p:spPr>
            <a:xfrm>
              <a:off x="4416" y="1968"/>
              <a:ext cx="1152" cy="192"/>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grpSp>
        <p:nvGrpSpPr>
          <p:cNvPr id="9" name="Group 60"/>
          <p:cNvGrpSpPr/>
          <p:nvPr/>
        </p:nvGrpSpPr>
        <p:grpSpPr>
          <a:xfrm>
            <a:off x="838200" y="3276600"/>
            <a:ext cx="7924800" cy="2209800"/>
            <a:chOff x="0" y="1200"/>
            <a:chExt cx="4992" cy="1392"/>
          </a:xfrm>
        </p:grpSpPr>
        <p:sp>
          <p:nvSpPr>
            <p:cNvPr id="4171" name="Rectangle 61"/>
            <p:cNvSpPr/>
            <p:nvPr/>
          </p:nvSpPr>
          <p:spPr>
            <a:xfrm>
              <a:off x="3840" y="2160"/>
              <a:ext cx="1152" cy="144"/>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nvGrpSpPr>
            <p:cNvPr id="4172" name="Group 62"/>
            <p:cNvGrpSpPr/>
            <p:nvPr/>
          </p:nvGrpSpPr>
          <p:grpSpPr>
            <a:xfrm>
              <a:off x="0" y="1200"/>
              <a:ext cx="3888" cy="1392"/>
              <a:chOff x="0" y="1200"/>
              <a:chExt cx="3888" cy="1392"/>
            </a:xfrm>
          </p:grpSpPr>
          <p:sp>
            <p:nvSpPr>
              <p:cNvPr id="4173" name="Line 63"/>
              <p:cNvSpPr/>
              <p:nvPr/>
            </p:nvSpPr>
            <p:spPr>
              <a:xfrm flipH="1" flipV="1">
                <a:off x="0" y="1200"/>
                <a:ext cx="192" cy="96"/>
              </a:xfrm>
              <a:prstGeom prst="line">
                <a:avLst/>
              </a:prstGeom>
              <a:ln w="9525" cap="flat" cmpd="sng">
                <a:solidFill>
                  <a:schemeClr val="tx2"/>
                </a:solidFill>
                <a:prstDash val="solid"/>
                <a:headEnd type="none" w="med" len="med"/>
                <a:tailEnd type="triangle" w="lg" len="lg"/>
              </a:ln>
            </p:spPr>
          </p:sp>
          <p:sp>
            <p:nvSpPr>
              <p:cNvPr id="4174" name="Text Box 64"/>
              <p:cNvSpPr txBox="1"/>
              <p:nvPr/>
            </p:nvSpPr>
            <p:spPr>
              <a:xfrm>
                <a:off x="288" y="1344"/>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a:t>
                </a:r>
                <a:r>
                  <a:rPr sz="1400" dirty="0">
                    <a:latin typeface="Arial" panose="02080604020202020204" pitchFamily="34" charset="0"/>
                  </a:rPr>
                  <a:t> </a:t>
                </a:r>
                <a:endParaRPr sz="1400" dirty="0">
                  <a:latin typeface="Arial" panose="02080604020202020204" pitchFamily="34" charset="0"/>
                </a:endParaRPr>
              </a:p>
            </p:txBody>
          </p:sp>
          <p:sp>
            <p:nvSpPr>
              <p:cNvPr id="4175" name="Freeform 65"/>
              <p:cNvSpPr/>
              <p:nvPr/>
            </p:nvSpPr>
            <p:spPr>
              <a:xfrm>
                <a:off x="2880" y="1728"/>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hlink"/>
                </a:solidFill>
                <a:prstDash val="solid"/>
                <a:round/>
                <a:headEnd type="none" w="med" len="med"/>
                <a:tailEnd type="none" w="med" len="med"/>
              </a:ln>
            </p:spPr>
            <p:txBody>
              <a:bodyPr wrap="none"/>
              <a:p>
                <a:endParaRPr dirty="0">
                  <a:latin typeface="Arial" panose="02080604020202020204" pitchFamily="34" charset="0"/>
                </a:endParaRPr>
              </a:p>
            </p:txBody>
          </p:sp>
          <p:sp>
            <p:nvSpPr>
              <p:cNvPr id="4176" name="Text Box 66"/>
              <p:cNvSpPr txBox="1"/>
              <p:nvPr/>
            </p:nvSpPr>
            <p:spPr>
              <a:xfrm>
                <a:off x="3024" y="1536"/>
                <a:ext cx="86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 </a:t>
                </a:r>
                <a:endParaRPr sz="1400" dirty="0">
                  <a:solidFill>
                    <a:schemeClr val="hlink"/>
                  </a:solidFill>
                  <a:latin typeface="Arial" panose="02080604020202020204" pitchFamily="34" charset="0"/>
                </a:endParaRPr>
              </a:p>
            </p:txBody>
          </p:sp>
          <p:sp>
            <p:nvSpPr>
              <p:cNvPr id="4177" name="Line 67"/>
              <p:cNvSpPr/>
              <p:nvPr/>
            </p:nvSpPr>
            <p:spPr>
              <a:xfrm flipH="1" flipV="1">
                <a:off x="0" y="2256"/>
                <a:ext cx="240" cy="96"/>
              </a:xfrm>
              <a:prstGeom prst="line">
                <a:avLst/>
              </a:prstGeom>
              <a:ln w="9525" cap="flat" cmpd="sng">
                <a:solidFill>
                  <a:schemeClr val="tx2"/>
                </a:solidFill>
                <a:prstDash val="solid"/>
                <a:headEnd type="none" w="med" len="med"/>
                <a:tailEnd type="triangle" w="lg" len="lg"/>
              </a:ln>
            </p:spPr>
          </p:sp>
          <p:sp>
            <p:nvSpPr>
              <p:cNvPr id="4178" name="Text Box 68"/>
              <p:cNvSpPr txBox="1"/>
              <p:nvPr/>
            </p:nvSpPr>
            <p:spPr>
              <a:xfrm>
                <a:off x="288" y="2400"/>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a:t>
                </a:r>
                <a:r>
                  <a:rPr sz="1400" dirty="0">
                    <a:latin typeface="Arial" panose="02080604020202020204" pitchFamily="34" charset="0"/>
                  </a:rPr>
                  <a:t> </a:t>
                </a:r>
                <a:endParaRPr sz="1400" dirty="0">
                  <a:latin typeface="Arial" panose="02080604020202020204" pitchFamily="34" charset="0"/>
                </a:endParaRPr>
              </a:p>
            </p:txBody>
          </p:sp>
        </p:grpSp>
      </p:grpSp>
      <p:grpSp>
        <p:nvGrpSpPr>
          <p:cNvPr id="11" name="Group 69"/>
          <p:cNvGrpSpPr/>
          <p:nvPr/>
        </p:nvGrpSpPr>
        <p:grpSpPr>
          <a:xfrm>
            <a:off x="3733800" y="1447800"/>
            <a:ext cx="685800" cy="457200"/>
            <a:chOff x="3936" y="1968"/>
            <a:chExt cx="432" cy="288"/>
          </a:xfrm>
        </p:grpSpPr>
        <p:sp>
          <p:nvSpPr>
            <p:cNvPr id="4167" name="Line 70"/>
            <p:cNvSpPr/>
            <p:nvPr/>
          </p:nvSpPr>
          <p:spPr>
            <a:xfrm>
              <a:off x="3936" y="2112"/>
              <a:ext cx="75" cy="0"/>
            </a:xfrm>
            <a:prstGeom prst="line">
              <a:avLst/>
            </a:prstGeom>
            <a:ln w="9525" cap="flat" cmpd="sng">
              <a:solidFill>
                <a:schemeClr val="tx1"/>
              </a:solidFill>
              <a:prstDash val="solid"/>
              <a:headEnd type="none" w="med" len="med"/>
              <a:tailEnd type="none" w="med" len="med"/>
            </a:ln>
          </p:spPr>
        </p:sp>
        <p:sp>
          <p:nvSpPr>
            <p:cNvPr id="4168" name="Line 71"/>
            <p:cNvSpPr/>
            <p:nvPr/>
          </p:nvSpPr>
          <p:spPr>
            <a:xfrm>
              <a:off x="4224" y="2112"/>
              <a:ext cx="144" cy="0"/>
            </a:xfrm>
            <a:prstGeom prst="line">
              <a:avLst/>
            </a:prstGeom>
            <a:ln w="9525" cap="flat" cmpd="sng">
              <a:solidFill>
                <a:schemeClr val="tx1"/>
              </a:solidFill>
              <a:prstDash val="solid"/>
              <a:headEnd type="none" w="med" len="med"/>
              <a:tailEnd type="none" w="med" len="med"/>
            </a:ln>
          </p:spPr>
        </p:sp>
        <p:sp>
          <p:nvSpPr>
            <p:cNvPr id="4169" name="Freeform 72"/>
            <p:cNvSpPr/>
            <p:nvPr/>
          </p:nvSpPr>
          <p:spPr>
            <a:xfrm>
              <a:off x="4011" y="1968"/>
              <a:ext cx="160" cy="288"/>
            </a:xfrm>
            <a:custGeom>
              <a:avLst/>
              <a:gdLst>
                <a:gd name="txL" fmla="*/ 0 w 288"/>
                <a:gd name="txT" fmla="*/ 0 h 384"/>
                <a:gd name="txR" fmla="*/ 288 w 288"/>
                <a:gd name="txB" fmla="*/ 384 h 384"/>
              </a:gdLst>
              <a:ahLst/>
              <a:cxnLst>
                <a:cxn ang="0">
                  <a:pos x="0" y="68"/>
                </a:cxn>
                <a:cxn ang="0">
                  <a:pos x="0" y="0"/>
                </a:cxn>
                <a:cxn ang="0">
                  <a:pos x="15" y="46"/>
                </a:cxn>
                <a:cxn ang="0">
                  <a:pos x="0" y="91"/>
                </a:cxn>
                <a:cxn ang="0">
                  <a:pos x="0" y="68"/>
                </a:cxn>
              </a:cxnLst>
              <a:rect l="txL" t="txT" r="txR" b="txB"/>
              <a:pathLst>
                <a:path w="288" h="384">
                  <a:moveTo>
                    <a:pt x="0" y="288"/>
                  </a:moveTo>
                  <a:lnTo>
                    <a:pt x="0" y="0"/>
                  </a:lnTo>
                  <a:lnTo>
                    <a:pt x="288" y="192"/>
                  </a:lnTo>
                  <a:lnTo>
                    <a:pt x="0" y="384"/>
                  </a:lnTo>
                  <a:lnTo>
                    <a:pt x="0" y="288"/>
                  </a:lnTo>
                  <a:close/>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4170" name="Oval 73"/>
            <p:cNvSpPr/>
            <p:nvPr/>
          </p:nvSpPr>
          <p:spPr>
            <a:xfrm>
              <a:off x="4176" y="2064"/>
              <a:ext cx="96" cy="96"/>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grpSp>
      <p:sp>
        <p:nvSpPr>
          <p:cNvPr id="4105" name="Rectangle 74"/>
          <p:cNvSpPr/>
          <p:nvPr/>
        </p:nvSpPr>
        <p:spPr>
          <a:xfrm>
            <a:off x="304800" y="228600"/>
            <a:ext cx="8382000" cy="396875"/>
          </a:xfrm>
          <a:prstGeom prst="rect">
            <a:avLst/>
          </a:prstGeom>
          <a:noFill/>
          <a:ln w="9525">
            <a:noFill/>
          </a:ln>
        </p:spPr>
        <p:txBody>
          <a:bodyPr>
            <a:spAutoFit/>
          </a:bodyPr>
          <a:p>
            <a:pPr algn="ctr"/>
            <a:r>
              <a:rPr sz="2000" b="1" i="1" u="sng" dirty="0">
                <a:latin typeface="Times New Roman" pitchFamily="18" charset="0"/>
                <a:cs typeface="Times New Roman" pitchFamily="18" charset="0"/>
              </a:rPr>
              <a:t> </a:t>
            </a:r>
            <a:r>
              <a:rPr sz="2000" b="1" i="1" dirty="0">
                <a:solidFill>
                  <a:srgbClr val="C00000"/>
                </a:solidFill>
                <a:latin typeface="Times New Roman" pitchFamily="18" charset="0"/>
                <a:cs typeface="Times New Roman" pitchFamily="18" charset="0"/>
              </a:rPr>
              <a:t>NAND Gate</a:t>
            </a:r>
            <a:r>
              <a:rPr sz="1100" b="1" i="1" dirty="0">
                <a:solidFill>
                  <a:srgbClr val="C00000"/>
                </a:solidFill>
                <a:latin typeface="Times New Roman" pitchFamily="18" charset="0"/>
              </a:rPr>
              <a:t> </a:t>
            </a:r>
            <a:endParaRPr b="1" i="1" dirty="0">
              <a:solidFill>
                <a:srgbClr val="C00000"/>
              </a:solidFill>
              <a:latin typeface="Times New Roman" pitchFamily="18" charset="0"/>
            </a:endParaRPr>
          </a:p>
        </p:txBody>
      </p:sp>
      <p:sp>
        <p:nvSpPr>
          <p:cNvPr id="16459" name="Text Box 75"/>
          <p:cNvSpPr txBox="1"/>
          <p:nvPr/>
        </p:nvSpPr>
        <p:spPr>
          <a:xfrm>
            <a:off x="685800" y="609600"/>
            <a:ext cx="8153400" cy="584200"/>
          </a:xfrm>
          <a:prstGeom prst="rect">
            <a:avLst/>
          </a:prstGeom>
          <a:noFill/>
          <a:ln w="9525">
            <a:noFill/>
          </a:ln>
        </p:spPr>
        <p:txBody>
          <a:bodyPr>
            <a:spAutoFit/>
          </a:bodyPr>
          <a:p>
            <a:pPr>
              <a:spcBef>
                <a:spcPct val="50000"/>
              </a:spcBef>
            </a:pPr>
            <a:r>
              <a:rPr sz="1600" dirty="0">
                <a:latin typeface="Arial" panose="02080604020202020204" pitchFamily="34" charset="0"/>
              </a:rPr>
              <a:t>The </a:t>
            </a:r>
            <a:r>
              <a:rPr sz="1600" b="1" dirty="0">
                <a:latin typeface="Arial" panose="02080604020202020204" pitchFamily="34" charset="0"/>
              </a:rPr>
              <a:t>NAND</a:t>
            </a:r>
            <a:r>
              <a:rPr sz="1600" dirty="0">
                <a:latin typeface="Arial" panose="02080604020202020204" pitchFamily="34" charset="0"/>
              </a:rPr>
              <a:t> gate is equivalent to an </a:t>
            </a:r>
            <a:r>
              <a:rPr sz="1600" b="1" dirty="0">
                <a:latin typeface="Arial" panose="02080604020202020204" pitchFamily="34" charset="0"/>
              </a:rPr>
              <a:t>AND</a:t>
            </a:r>
            <a:r>
              <a:rPr sz="1600" dirty="0">
                <a:latin typeface="Arial" panose="02080604020202020204" pitchFamily="34" charset="0"/>
              </a:rPr>
              <a:t> gate with a </a:t>
            </a:r>
            <a:r>
              <a:rPr sz="1600" b="1" dirty="0">
                <a:latin typeface="Arial" panose="02080604020202020204" pitchFamily="34" charset="0"/>
              </a:rPr>
              <a:t>NOT</a:t>
            </a:r>
            <a:r>
              <a:rPr sz="1600" dirty="0">
                <a:latin typeface="Arial" panose="02080604020202020204" pitchFamily="34" charset="0"/>
              </a:rPr>
              <a:t> gate connected to its </a:t>
            </a:r>
            <a:r>
              <a:rPr sz="1600" b="1" dirty="0">
                <a:latin typeface="Arial" panose="02080604020202020204" pitchFamily="34" charset="0"/>
              </a:rPr>
              <a:t>output</a:t>
            </a:r>
            <a:r>
              <a:rPr sz="1600" dirty="0">
                <a:latin typeface="Arial" panose="02080604020202020204" pitchFamily="34" charset="0"/>
              </a:rPr>
              <a:t>. </a:t>
            </a:r>
            <a:r>
              <a:rPr sz="1600" b="1" dirty="0">
                <a:latin typeface="Arial" panose="02080604020202020204" pitchFamily="34" charset="0"/>
              </a:rPr>
              <a:t>NAND</a:t>
            </a:r>
            <a:r>
              <a:rPr sz="1600" dirty="0">
                <a:latin typeface="Arial" panose="02080604020202020204" pitchFamily="34" charset="0"/>
              </a:rPr>
              <a:t> comes from the words </a:t>
            </a:r>
            <a:r>
              <a:rPr sz="1600" b="1" u="sng" dirty="0">
                <a:latin typeface="Arial" panose="02080604020202020204" pitchFamily="34" charset="0"/>
              </a:rPr>
              <a:t>N</a:t>
            </a:r>
            <a:r>
              <a:rPr sz="1600" dirty="0">
                <a:latin typeface="Arial" panose="02080604020202020204" pitchFamily="34" charset="0"/>
              </a:rPr>
              <a:t>ot  </a:t>
            </a:r>
            <a:r>
              <a:rPr sz="1600" b="1" u="sng" dirty="0">
                <a:latin typeface="Arial" panose="02080604020202020204" pitchFamily="34" charset="0"/>
              </a:rPr>
              <a:t>AND</a:t>
            </a:r>
            <a:endParaRPr sz="1600" dirty="0">
              <a:latin typeface="Arial" panose="02080604020202020204" pitchFamily="34" charset="0"/>
            </a:endParaRPr>
          </a:p>
        </p:txBody>
      </p:sp>
      <p:grpSp>
        <p:nvGrpSpPr>
          <p:cNvPr id="12" name="Group 76"/>
          <p:cNvGrpSpPr/>
          <p:nvPr/>
        </p:nvGrpSpPr>
        <p:grpSpPr>
          <a:xfrm>
            <a:off x="1981200" y="3276600"/>
            <a:ext cx="2590800" cy="1143000"/>
            <a:chOff x="1248" y="2064"/>
            <a:chExt cx="1632" cy="720"/>
          </a:xfrm>
        </p:grpSpPr>
        <p:sp>
          <p:nvSpPr>
            <p:cNvPr id="4159" name="Text Box 77"/>
            <p:cNvSpPr txBox="1"/>
            <p:nvPr/>
          </p:nvSpPr>
          <p:spPr>
            <a:xfrm>
              <a:off x="1248" y="235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A</a:t>
              </a:r>
              <a:endParaRPr sz="1200" dirty="0">
                <a:latin typeface="Arial" panose="02080604020202020204" pitchFamily="34" charset="0"/>
              </a:endParaRPr>
            </a:p>
          </p:txBody>
        </p:sp>
        <p:sp>
          <p:nvSpPr>
            <p:cNvPr id="4160" name="Text Box 78"/>
            <p:cNvSpPr txBox="1"/>
            <p:nvPr/>
          </p:nvSpPr>
          <p:spPr>
            <a:xfrm>
              <a:off x="2352" y="2448"/>
              <a:ext cx="528" cy="173"/>
            </a:xfrm>
            <a:prstGeom prst="rect">
              <a:avLst/>
            </a:prstGeom>
            <a:noFill/>
            <a:ln w="9525">
              <a:noFill/>
            </a:ln>
          </p:spPr>
          <p:txBody>
            <a:bodyPr>
              <a:spAutoFit/>
            </a:bodyPr>
            <a:p>
              <a:pPr>
                <a:spcBef>
                  <a:spcPct val="50000"/>
                </a:spcBef>
              </a:pPr>
              <a:r>
                <a:rPr sz="1200" dirty="0">
                  <a:latin typeface="Arial" panose="02080604020202020204" pitchFamily="34" charset="0"/>
                </a:rPr>
                <a:t>Output X</a:t>
              </a:r>
              <a:endParaRPr sz="1200" dirty="0">
                <a:latin typeface="Arial" panose="02080604020202020204" pitchFamily="34" charset="0"/>
              </a:endParaRPr>
            </a:p>
          </p:txBody>
        </p:sp>
        <p:sp>
          <p:nvSpPr>
            <p:cNvPr id="4161" name="Text Box 79"/>
            <p:cNvSpPr txBox="1"/>
            <p:nvPr/>
          </p:nvSpPr>
          <p:spPr>
            <a:xfrm>
              <a:off x="1248" y="259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B</a:t>
              </a:r>
              <a:endParaRPr sz="1200" dirty="0">
                <a:latin typeface="Arial" panose="02080604020202020204" pitchFamily="34" charset="0"/>
              </a:endParaRPr>
            </a:p>
          </p:txBody>
        </p:sp>
        <p:grpSp>
          <p:nvGrpSpPr>
            <p:cNvPr id="4162" name="Group 80"/>
            <p:cNvGrpSpPr/>
            <p:nvPr/>
          </p:nvGrpSpPr>
          <p:grpSpPr>
            <a:xfrm>
              <a:off x="1296" y="2064"/>
              <a:ext cx="1488" cy="720"/>
              <a:chOff x="1296" y="2064"/>
              <a:chExt cx="1488" cy="720"/>
            </a:xfrm>
          </p:grpSpPr>
          <p:sp>
            <p:nvSpPr>
              <p:cNvPr id="4163" name="Line 81"/>
              <p:cNvSpPr/>
              <p:nvPr/>
            </p:nvSpPr>
            <p:spPr>
              <a:xfrm>
                <a:off x="1296" y="2592"/>
                <a:ext cx="480" cy="0"/>
              </a:xfrm>
              <a:prstGeom prst="line">
                <a:avLst/>
              </a:prstGeom>
              <a:ln w="9525" cap="flat" cmpd="sng">
                <a:solidFill>
                  <a:schemeClr val="tx1"/>
                </a:solidFill>
                <a:prstDash val="solid"/>
                <a:headEnd type="none" w="med" len="med"/>
                <a:tailEnd type="triangle" w="med" len="med"/>
              </a:ln>
            </p:spPr>
          </p:sp>
          <p:sp>
            <p:nvSpPr>
              <p:cNvPr id="4164" name="Line 82"/>
              <p:cNvSpPr/>
              <p:nvPr/>
            </p:nvSpPr>
            <p:spPr>
              <a:xfrm>
                <a:off x="2352" y="2688"/>
                <a:ext cx="432" cy="0"/>
              </a:xfrm>
              <a:prstGeom prst="line">
                <a:avLst/>
              </a:prstGeom>
              <a:ln w="9525" cap="flat" cmpd="sng">
                <a:solidFill>
                  <a:schemeClr val="tx1"/>
                </a:solidFill>
                <a:prstDash val="solid"/>
                <a:headEnd type="none" w="med" len="med"/>
                <a:tailEnd type="triangle" w="med" len="med"/>
              </a:ln>
            </p:spPr>
          </p:sp>
          <p:sp>
            <p:nvSpPr>
              <p:cNvPr id="4165" name="Line 83"/>
              <p:cNvSpPr/>
              <p:nvPr/>
            </p:nvSpPr>
            <p:spPr>
              <a:xfrm>
                <a:off x="1296" y="2784"/>
                <a:ext cx="480" cy="0"/>
              </a:xfrm>
              <a:prstGeom prst="line">
                <a:avLst/>
              </a:prstGeom>
              <a:ln w="9525" cap="flat" cmpd="sng">
                <a:solidFill>
                  <a:schemeClr val="tx1"/>
                </a:solidFill>
                <a:prstDash val="solid"/>
                <a:headEnd type="none" w="med" len="med"/>
                <a:tailEnd type="triangle" w="med" len="med"/>
              </a:ln>
            </p:spPr>
          </p:sp>
          <p:sp>
            <p:nvSpPr>
              <p:cNvPr id="4166" name="Text Box 84"/>
              <p:cNvSpPr txBox="1"/>
              <p:nvPr/>
            </p:nvSpPr>
            <p:spPr>
              <a:xfrm>
                <a:off x="1872" y="2064"/>
                <a:ext cx="528" cy="212"/>
              </a:xfrm>
              <a:prstGeom prst="rect">
                <a:avLst/>
              </a:prstGeom>
              <a:noFill/>
              <a:ln w="9525">
                <a:noFill/>
              </a:ln>
            </p:spPr>
            <p:txBody>
              <a:bodyPr>
                <a:spAutoFit/>
              </a:bodyPr>
              <a:p>
                <a:pPr algn="ctr">
                  <a:spcBef>
                    <a:spcPct val="50000"/>
                  </a:spcBef>
                </a:pPr>
                <a:r>
                  <a:rPr sz="1600" b="1" dirty="0">
                    <a:latin typeface="Arial" panose="02080604020202020204" pitchFamily="34" charset="0"/>
                  </a:rPr>
                  <a:t>NAND</a:t>
                </a:r>
                <a:endParaRPr sz="1600" b="1" dirty="0">
                  <a:latin typeface="Arial" panose="02080604020202020204" pitchFamily="34" charset="0"/>
                </a:endParaRPr>
              </a:p>
            </p:txBody>
          </p:sp>
        </p:grpSp>
      </p:grpSp>
      <p:grpSp>
        <p:nvGrpSpPr>
          <p:cNvPr id="14" name="Group 85"/>
          <p:cNvGrpSpPr/>
          <p:nvPr/>
        </p:nvGrpSpPr>
        <p:grpSpPr>
          <a:xfrm>
            <a:off x="838200" y="3429000"/>
            <a:ext cx="7924800" cy="2057400"/>
            <a:chOff x="576" y="1392"/>
            <a:chExt cx="4992" cy="1296"/>
          </a:xfrm>
        </p:grpSpPr>
        <p:sp>
          <p:nvSpPr>
            <p:cNvPr id="4151" name="Rectangle 86"/>
            <p:cNvSpPr/>
            <p:nvPr/>
          </p:nvSpPr>
          <p:spPr>
            <a:xfrm>
              <a:off x="4416" y="1728"/>
              <a:ext cx="1152" cy="192"/>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nvGrpSpPr>
            <p:cNvPr id="4152" name="Group 87"/>
            <p:cNvGrpSpPr/>
            <p:nvPr/>
          </p:nvGrpSpPr>
          <p:grpSpPr>
            <a:xfrm>
              <a:off x="576" y="1392"/>
              <a:ext cx="3888" cy="1296"/>
              <a:chOff x="576" y="1392"/>
              <a:chExt cx="3888" cy="1296"/>
            </a:xfrm>
          </p:grpSpPr>
          <p:sp>
            <p:nvSpPr>
              <p:cNvPr id="4153" name="Line 88"/>
              <p:cNvSpPr/>
              <p:nvPr/>
            </p:nvSpPr>
            <p:spPr>
              <a:xfrm flipH="1">
                <a:off x="576" y="1392"/>
                <a:ext cx="240" cy="48"/>
              </a:xfrm>
              <a:prstGeom prst="line">
                <a:avLst/>
              </a:prstGeom>
              <a:ln w="9525" cap="flat" cmpd="sng">
                <a:solidFill>
                  <a:schemeClr val="hlink"/>
                </a:solidFill>
                <a:prstDash val="solid"/>
                <a:headEnd type="none" w="med" len="med"/>
                <a:tailEnd type="triangle" w="lg" len="lg"/>
              </a:ln>
            </p:spPr>
          </p:sp>
          <p:sp>
            <p:nvSpPr>
              <p:cNvPr id="4154" name="Text Box 89"/>
              <p:cNvSpPr txBox="1"/>
              <p:nvPr/>
            </p:nvSpPr>
            <p:spPr>
              <a:xfrm>
                <a:off x="864" y="1440"/>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sp>
            <p:nvSpPr>
              <p:cNvPr id="4155" name="Freeform 90"/>
              <p:cNvSpPr/>
              <p:nvPr/>
            </p:nvSpPr>
            <p:spPr>
              <a:xfrm>
                <a:off x="3456" y="1824"/>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Arial" panose="02080604020202020204" pitchFamily="34" charset="0"/>
                </a:endParaRPr>
              </a:p>
            </p:txBody>
          </p:sp>
          <p:sp>
            <p:nvSpPr>
              <p:cNvPr id="4156" name="Text Box 91"/>
              <p:cNvSpPr txBox="1"/>
              <p:nvPr/>
            </p:nvSpPr>
            <p:spPr>
              <a:xfrm>
                <a:off x="3600" y="1632"/>
                <a:ext cx="86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 </a:t>
                </a:r>
                <a:endParaRPr sz="1400" dirty="0">
                  <a:solidFill>
                    <a:schemeClr val="tx2"/>
                  </a:solidFill>
                  <a:latin typeface="Arial" panose="02080604020202020204" pitchFamily="34" charset="0"/>
                </a:endParaRPr>
              </a:p>
            </p:txBody>
          </p:sp>
          <p:sp>
            <p:nvSpPr>
              <p:cNvPr id="4157" name="Line 92"/>
              <p:cNvSpPr/>
              <p:nvPr/>
            </p:nvSpPr>
            <p:spPr>
              <a:xfrm flipH="1">
                <a:off x="576" y="2448"/>
                <a:ext cx="240" cy="48"/>
              </a:xfrm>
              <a:prstGeom prst="line">
                <a:avLst/>
              </a:prstGeom>
              <a:ln w="9525" cap="flat" cmpd="sng">
                <a:solidFill>
                  <a:schemeClr val="hlink"/>
                </a:solidFill>
                <a:prstDash val="solid"/>
                <a:headEnd type="none" w="med" len="med"/>
                <a:tailEnd type="triangle" w="lg" len="lg"/>
              </a:ln>
            </p:spPr>
          </p:sp>
          <p:sp>
            <p:nvSpPr>
              <p:cNvPr id="4158" name="Text Box 93"/>
              <p:cNvSpPr txBox="1"/>
              <p:nvPr/>
            </p:nvSpPr>
            <p:spPr>
              <a:xfrm>
                <a:off x="864" y="2496"/>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grpSp>
      </p:grpSp>
      <p:graphicFrame>
        <p:nvGraphicFramePr>
          <p:cNvPr id="16479" name="Object 2"/>
          <p:cNvGraphicFramePr/>
          <p:nvPr/>
        </p:nvGraphicFramePr>
        <p:xfrm>
          <a:off x="6870700" y="5943600"/>
          <a:ext cx="1352550" cy="344488"/>
        </p:xfrm>
        <a:graphic>
          <a:graphicData uri="http://schemas.openxmlformats.org/presentationml/2006/ole">
            <mc:AlternateContent xmlns:mc="http://schemas.openxmlformats.org/markup-compatibility/2006">
              <mc:Choice xmlns:v="urn:schemas-microsoft-com:vml" Requires="v">
                <p:oleObj spid="_x0000_s3081" name="" r:id="rId1" imgW="647065" imgH="165100" progId="Equation.3">
                  <p:embed/>
                </p:oleObj>
              </mc:Choice>
              <mc:Fallback>
                <p:oleObj name="" r:id="rId1" imgW="647065" imgH="165100" progId="Equation.3">
                  <p:embed/>
                  <p:pic>
                    <p:nvPicPr>
                      <p:cNvPr id="0" name="Picture 3080"/>
                      <p:cNvPicPr/>
                      <p:nvPr/>
                    </p:nvPicPr>
                    <p:blipFill>
                      <a:blip r:embed="rId2"/>
                      <a:stretch>
                        <a:fillRect/>
                      </a:stretch>
                    </p:blipFill>
                    <p:spPr>
                      <a:xfrm>
                        <a:off x="6870700" y="5943600"/>
                        <a:ext cx="1352550" cy="344488"/>
                      </a:xfrm>
                      <a:prstGeom prst="rect">
                        <a:avLst/>
                      </a:prstGeom>
                      <a:noFill/>
                      <a:ln w="38100">
                        <a:noFill/>
                        <a:miter/>
                      </a:ln>
                    </p:spPr>
                  </p:pic>
                </p:oleObj>
              </mc:Fallback>
            </mc:AlternateContent>
          </a:graphicData>
        </a:graphic>
      </p:graphicFrame>
      <p:sp>
        <p:nvSpPr>
          <p:cNvPr id="16480" name="Text Box 96"/>
          <p:cNvSpPr txBox="1"/>
          <p:nvPr/>
        </p:nvSpPr>
        <p:spPr>
          <a:xfrm>
            <a:off x="838200" y="6019800"/>
            <a:ext cx="5181600" cy="304800"/>
          </a:xfrm>
          <a:prstGeom prst="rect">
            <a:avLst/>
          </a:prstGeom>
          <a:noFill/>
          <a:ln w="9525">
            <a:noFill/>
          </a:ln>
        </p:spPr>
        <p:txBody>
          <a:bodyPr>
            <a:spAutoFit/>
          </a:bodyPr>
          <a:p>
            <a:pPr>
              <a:spcBef>
                <a:spcPct val="50000"/>
              </a:spcBef>
            </a:pPr>
            <a:r>
              <a:rPr sz="1400" b="1" i="1" u="sng" dirty="0">
                <a:latin typeface="Arial" panose="02080604020202020204" pitchFamily="34" charset="0"/>
              </a:rPr>
              <a:t>Boolean Equation</a:t>
            </a:r>
            <a:r>
              <a:rPr sz="1400" dirty="0">
                <a:latin typeface="Arial" panose="02080604020202020204" pitchFamily="34" charset="0"/>
              </a:rPr>
              <a:t>: here is the equation for the NAND gate.</a:t>
            </a:r>
            <a:endParaRPr sz="1400" dirty="0">
              <a:latin typeface="Arial" panose="02080604020202020204" pitchFamily="34" charset="0"/>
            </a:endParaRPr>
          </a:p>
        </p:txBody>
      </p:sp>
      <p:graphicFrame>
        <p:nvGraphicFramePr>
          <p:cNvPr id="16487" name="Group 103"/>
          <p:cNvGraphicFramePr>
            <a:graphicFrameLocks noGrp="1"/>
          </p:cNvGraphicFramePr>
          <p:nvPr/>
        </p:nvGraphicFramePr>
        <p:xfrm>
          <a:off x="7010400" y="3657600"/>
          <a:ext cx="1524000" cy="1401763"/>
        </p:xfrm>
        <a:graphic>
          <a:graphicData uri="http://schemas.openxmlformats.org/drawingml/2006/table">
            <a:tbl>
              <a:tblPr/>
              <a:tblGrid>
                <a:gridCol w="406400"/>
                <a:gridCol w="406400"/>
                <a:gridCol w="7112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A</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B</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X</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16522" name="Text Box 138"/>
          <p:cNvSpPr txBox="1"/>
          <p:nvPr/>
        </p:nvSpPr>
        <p:spPr>
          <a:xfrm>
            <a:off x="4191000" y="1295400"/>
            <a:ext cx="1752600" cy="336550"/>
          </a:xfrm>
          <a:prstGeom prst="rect">
            <a:avLst/>
          </a:prstGeom>
          <a:noFill/>
          <a:ln w="9525">
            <a:noFill/>
          </a:ln>
        </p:spPr>
        <p:txBody>
          <a:bodyPr>
            <a:spAutoFit/>
          </a:bodyPr>
          <a:p>
            <a:pPr algn="ctr">
              <a:spcBef>
                <a:spcPct val="50000"/>
              </a:spcBef>
            </a:pPr>
            <a:r>
              <a:rPr sz="1600" b="1" dirty="0">
                <a:latin typeface="Arial" panose="02080604020202020204" pitchFamily="34" charset="0"/>
              </a:rPr>
              <a:t>NAND Symbol</a:t>
            </a:r>
            <a:endParaRPr sz="1600" b="1" dirty="0">
              <a:latin typeface="Arial" panose="02080604020202020204" pitchFamily="34" charset="0"/>
            </a:endParaRPr>
          </a:p>
        </p:txBody>
      </p:sp>
      <p:sp>
        <p:nvSpPr>
          <p:cNvPr id="16523" name="Oval 139"/>
          <p:cNvSpPr/>
          <p:nvPr/>
        </p:nvSpPr>
        <p:spPr>
          <a:xfrm>
            <a:off x="3657600" y="4191000"/>
            <a:ext cx="152400" cy="1524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sp>
        <p:nvSpPr>
          <p:cNvPr id="16524" name="Line 140"/>
          <p:cNvSpPr/>
          <p:nvPr/>
        </p:nvSpPr>
        <p:spPr>
          <a:xfrm>
            <a:off x="7543800" y="5943600"/>
            <a:ext cx="609600" cy="0"/>
          </a:xfrm>
          <a:prstGeom prst="line">
            <a:avLst/>
          </a:prstGeom>
          <a:ln w="28575" cap="flat" cmpd="sng">
            <a:solidFill>
              <a:srgbClr val="003300"/>
            </a:solidFill>
            <a:prstDash val="solid"/>
            <a:headEnd type="none" w="med" len="med"/>
            <a:tailEnd type="none" w="med" len="med"/>
          </a:ln>
        </p:spPr>
      </p:sp>
      <p:grpSp>
        <p:nvGrpSpPr>
          <p:cNvPr id="16" name="Group 141"/>
          <p:cNvGrpSpPr/>
          <p:nvPr/>
        </p:nvGrpSpPr>
        <p:grpSpPr>
          <a:xfrm>
            <a:off x="3200400" y="1371600"/>
            <a:ext cx="914400" cy="609600"/>
            <a:chOff x="1200" y="960"/>
            <a:chExt cx="576" cy="384"/>
          </a:xfrm>
        </p:grpSpPr>
        <p:sp>
          <p:nvSpPr>
            <p:cNvPr id="4148" name="AutoShape 142"/>
            <p:cNvSpPr/>
            <p:nvPr/>
          </p:nvSpPr>
          <p:spPr>
            <a:xfrm>
              <a:off x="1392" y="960"/>
              <a:ext cx="384" cy="384"/>
            </a:xfrm>
            <a:prstGeom prst="flowChartDelay">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dirty="0">
                <a:latin typeface="Arial" panose="02080604020202020204" pitchFamily="34" charset="0"/>
              </a:endParaRPr>
            </a:p>
          </p:txBody>
        </p:sp>
        <p:sp>
          <p:nvSpPr>
            <p:cNvPr id="4149" name="Line 143"/>
            <p:cNvSpPr/>
            <p:nvPr/>
          </p:nvSpPr>
          <p:spPr>
            <a:xfrm flipH="1">
              <a:off x="1200" y="1248"/>
              <a:ext cx="192" cy="0"/>
            </a:xfrm>
            <a:prstGeom prst="line">
              <a:avLst/>
            </a:prstGeom>
            <a:ln w="9525" cap="flat" cmpd="sng">
              <a:solidFill>
                <a:schemeClr val="tx1"/>
              </a:solidFill>
              <a:prstDash val="solid"/>
              <a:headEnd type="none" w="med" len="med"/>
              <a:tailEnd type="none" w="med" len="med"/>
            </a:ln>
          </p:spPr>
        </p:sp>
        <p:sp>
          <p:nvSpPr>
            <p:cNvPr id="4150" name="Line 144"/>
            <p:cNvSpPr/>
            <p:nvPr/>
          </p:nvSpPr>
          <p:spPr>
            <a:xfrm flipH="1">
              <a:off x="1200" y="1056"/>
              <a:ext cx="192" cy="0"/>
            </a:xfrm>
            <a:prstGeom prst="line">
              <a:avLst/>
            </a:prstGeom>
            <a:ln w="9525" cap="flat" cmpd="sng">
              <a:solidFill>
                <a:schemeClr val="tx1"/>
              </a:solidFill>
              <a:prstDash val="solid"/>
              <a:headEnd type="none" w="med" len="med"/>
              <a:tailEnd type="none" w="med" len="med"/>
            </a:ln>
          </p:spPr>
        </p:sp>
      </p:grpSp>
      <p:grpSp>
        <p:nvGrpSpPr>
          <p:cNvPr id="17" name="Group 145"/>
          <p:cNvGrpSpPr/>
          <p:nvPr/>
        </p:nvGrpSpPr>
        <p:grpSpPr>
          <a:xfrm>
            <a:off x="3200400" y="1371600"/>
            <a:ext cx="2057400" cy="609600"/>
            <a:chOff x="3984" y="960"/>
            <a:chExt cx="1296" cy="384"/>
          </a:xfrm>
        </p:grpSpPr>
        <p:grpSp>
          <p:nvGrpSpPr>
            <p:cNvPr id="4139" name="Group 146"/>
            <p:cNvGrpSpPr/>
            <p:nvPr/>
          </p:nvGrpSpPr>
          <p:grpSpPr>
            <a:xfrm>
              <a:off x="4560" y="1008"/>
              <a:ext cx="720" cy="288"/>
              <a:chOff x="2928" y="672"/>
              <a:chExt cx="720" cy="288"/>
            </a:xfrm>
          </p:grpSpPr>
          <p:sp>
            <p:nvSpPr>
              <p:cNvPr id="4144" name="Line 147"/>
              <p:cNvSpPr/>
              <p:nvPr/>
            </p:nvSpPr>
            <p:spPr>
              <a:xfrm>
                <a:off x="2928" y="816"/>
                <a:ext cx="267" cy="0"/>
              </a:xfrm>
              <a:prstGeom prst="line">
                <a:avLst/>
              </a:prstGeom>
              <a:ln w="9525" cap="flat" cmpd="sng">
                <a:solidFill>
                  <a:schemeClr val="tx1"/>
                </a:solidFill>
                <a:prstDash val="solid"/>
                <a:headEnd type="none" w="med" len="med"/>
                <a:tailEnd type="none" w="med" len="med"/>
              </a:ln>
            </p:spPr>
          </p:sp>
          <p:sp>
            <p:nvSpPr>
              <p:cNvPr id="4145" name="Line 148"/>
              <p:cNvSpPr/>
              <p:nvPr/>
            </p:nvSpPr>
            <p:spPr>
              <a:xfrm>
                <a:off x="3408" y="816"/>
                <a:ext cx="240" cy="0"/>
              </a:xfrm>
              <a:prstGeom prst="line">
                <a:avLst/>
              </a:prstGeom>
              <a:ln w="9525" cap="flat" cmpd="sng">
                <a:solidFill>
                  <a:schemeClr val="tx1"/>
                </a:solidFill>
                <a:prstDash val="solid"/>
                <a:headEnd type="none" w="med" len="med"/>
                <a:tailEnd type="none" w="med" len="med"/>
              </a:ln>
            </p:spPr>
          </p:sp>
          <p:sp>
            <p:nvSpPr>
              <p:cNvPr id="4146" name="Freeform 149"/>
              <p:cNvSpPr/>
              <p:nvPr/>
            </p:nvSpPr>
            <p:spPr>
              <a:xfrm>
                <a:off x="3195" y="672"/>
                <a:ext cx="160" cy="288"/>
              </a:xfrm>
              <a:custGeom>
                <a:avLst/>
                <a:gdLst>
                  <a:gd name="txL" fmla="*/ 0 w 288"/>
                  <a:gd name="txT" fmla="*/ 0 h 384"/>
                  <a:gd name="txR" fmla="*/ 288 w 288"/>
                  <a:gd name="txB" fmla="*/ 384 h 384"/>
                </a:gdLst>
                <a:ahLst/>
                <a:cxnLst>
                  <a:cxn ang="0">
                    <a:pos x="0" y="68"/>
                  </a:cxn>
                  <a:cxn ang="0">
                    <a:pos x="0" y="0"/>
                  </a:cxn>
                  <a:cxn ang="0">
                    <a:pos x="15" y="46"/>
                  </a:cxn>
                  <a:cxn ang="0">
                    <a:pos x="0" y="91"/>
                  </a:cxn>
                  <a:cxn ang="0">
                    <a:pos x="0" y="68"/>
                  </a:cxn>
                </a:cxnLst>
                <a:rect l="txL" t="txT" r="txR" b="txB"/>
                <a:pathLst>
                  <a:path w="288" h="384">
                    <a:moveTo>
                      <a:pt x="0" y="288"/>
                    </a:moveTo>
                    <a:lnTo>
                      <a:pt x="0" y="0"/>
                    </a:lnTo>
                    <a:lnTo>
                      <a:pt x="288" y="192"/>
                    </a:lnTo>
                    <a:lnTo>
                      <a:pt x="0" y="384"/>
                    </a:lnTo>
                    <a:lnTo>
                      <a:pt x="0" y="288"/>
                    </a:lnTo>
                    <a:close/>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4147" name="Oval 150"/>
              <p:cNvSpPr/>
              <p:nvPr/>
            </p:nvSpPr>
            <p:spPr>
              <a:xfrm>
                <a:off x="3360" y="768"/>
                <a:ext cx="96" cy="96"/>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grpSp>
        <p:grpSp>
          <p:nvGrpSpPr>
            <p:cNvPr id="4140" name="Group 151"/>
            <p:cNvGrpSpPr/>
            <p:nvPr/>
          </p:nvGrpSpPr>
          <p:grpSpPr>
            <a:xfrm>
              <a:off x="3984" y="960"/>
              <a:ext cx="576" cy="384"/>
              <a:chOff x="1200" y="960"/>
              <a:chExt cx="576" cy="384"/>
            </a:xfrm>
          </p:grpSpPr>
          <p:sp>
            <p:nvSpPr>
              <p:cNvPr id="4141" name="AutoShape 152"/>
              <p:cNvSpPr/>
              <p:nvPr/>
            </p:nvSpPr>
            <p:spPr>
              <a:xfrm>
                <a:off x="1392" y="960"/>
                <a:ext cx="384" cy="384"/>
              </a:xfrm>
              <a:prstGeom prst="flowChartDelay">
                <a:avLst/>
              </a:prstGeom>
              <a:solidFill>
                <a:schemeClr val="accent1"/>
              </a:solidFill>
              <a:ln w="9525" cap="flat" cmpd="sng">
                <a:solidFill>
                  <a:schemeClr val="tx1"/>
                </a:solidFill>
                <a:prstDash val="solid"/>
                <a:miter/>
                <a:headEnd type="none" w="med" len="med"/>
                <a:tailEnd type="none" w="med" len="med"/>
              </a:ln>
            </p:spPr>
            <p:txBody>
              <a:bodyPr wrap="none" anchor="ctr" anchorCtr="0"/>
              <a:p>
                <a:endParaRPr dirty="0">
                  <a:latin typeface="Arial" panose="02080604020202020204" pitchFamily="34" charset="0"/>
                </a:endParaRPr>
              </a:p>
            </p:txBody>
          </p:sp>
          <p:sp>
            <p:nvSpPr>
              <p:cNvPr id="4142" name="Line 153"/>
              <p:cNvSpPr/>
              <p:nvPr/>
            </p:nvSpPr>
            <p:spPr>
              <a:xfrm flipH="1">
                <a:off x="1200" y="1248"/>
                <a:ext cx="192" cy="0"/>
              </a:xfrm>
              <a:prstGeom prst="line">
                <a:avLst/>
              </a:prstGeom>
              <a:ln w="9525" cap="flat" cmpd="sng">
                <a:solidFill>
                  <a:schemeClr val="tx1"/>
                </a:solidFill>
                <a:prstDash val="solid"/>
                <a:headEnd type="none" w="med" len="med"/>
                <a:tailEnd type="none" w="med" len="med"/>
              </a:ln>
            </p:spPr>
          </p:sp>
          <p:sp>
            <p:nvSpPr>
              <p:cNvPr id="4143" name="Line 154"/>
              <p:cNvSpPr/>
              <p:nvPr/>
            </p:nvSpPr>
            <p:spPr>
              <a:xfrm flipH="1">
                <a:off x="1200" y="1056"/>
                <a:ext cx="192" cy="0"/>
              </a:xfrm>
              <a:prstGeom prst="line">
                <a:avLst/>
              </a:prstGeom>
              <a:ln w="9525" cap="flat" cmpd="sng">
                <a:solidFill>
                  <a:schemeClr val="tx1"/>
                </a:solidFill>
                <a:prstDash val="solid"/>
                <a:headEnd type="none" w="med" len="med"/>
                <a:tailEnd type="none" w="med" len="med"/>
              </a:ln>
            </p:spPr>
          </p:sp>
        </p:grpSp>
      </p:grpSp>
      <p:sp>
        <p:nvSpPr>
          <p:cNvPr id="16539" name="Rectangle 155"/>
          <p:cNvSpPr/>
          <p:nvPr/>
        </p:nvSpPr>
        <p:spPr>
          <a:xfrm>
            <a:off x="3048000" y="1219200"/>
            <a:ext cx="2971800" cy="762000"/>
          </a:xfrm>
          <a:prstGeom prst="rect">
            <a:avLst/>
          </a:prstGeom>
          <a:solidFill>
            <a:schemeClr val="bg1"/>
          </a:solidFill>
          <a:ln w="9525" cap="flat" cmpd="sng">
            <a:solidFill>
              <a:schemeClr val="bg1"/>
            </a:solidFill>
            <a:prstDash val="solid"/>
            <a:miter/>
            <a:headEnd type="none" w="med" len="med"/>
            <a:tailEnd type="none" w="med" len="med"/>
          </a:ln>
        </p:spPr>
        <p:txBody>
          <a:bodyPr wrap="none" anchor="ctr" anchorCtr="0"/>
          <a:p>
            <a:endParaRPr dirty="0">
              <a:latin typeface="Arial" panose="02080604020202020204" pitchFamily="34" charset="0"/>
            </a:endParaRPr>
          </a:p>
        </p:txBody>
      </p:sp>
      <p:sp>
        <p:nvSpPr>
          <p:cNvPr id="4138" name="Text Box 157"/>
          <p:cNvSpPr txBox="1"/>
          <p:nvPr/>
        </p:nvSpPr>
        <p:spPr>
          <a:xfrm>
            <a:off x="304800" y="6400800"/>
            <a:ext cx="990600" cy="274638"/>
          </a:xfrm>
          <a:prstGeom prst="rect">
            <a:avLst/>
          </a:prstGeom>
          <a:noFill/>
          <a:ln w="9525">
            <a:noFill/>
          </a:ln>
        </p:spPr>
        <p:txBody>
          <a:bodyPr>
            <a:spAutoFit/>
          </a:bodyPr>
          <a:p>
            <a:pPr>
              <a:spcBef>
                <a:spcPct val="50000"/>
              </a:spcBef>
            </a:pPr>
            <a:r>
              <a:rPr sz="1200" dirty="0">
                <a:latin typeface="Arial" panose="02080604020202020204" pitchFamily="34" charset="0"/>
              </a:rPr>
              <a:t>Slide #</a:t>
            </a:r>
            <a:fld id="{9A0DB2DC-4C9A-4742-B13C-FB6460FD3503}" type="slidenum">
              <a:rPr lang="en-US" sz="1200" dirty="0">
                <a:latin typeface="Arial" panose="02080604020202020204" pitchFamily="34" charset="0"/>
              </a:rPr>
            </a:fld>
            <a:endParaRPr lang="en-US" sz="1200" dirty="0">
              <a:latin typeface="Arial" panose="0208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6459"/>
                                        </p:tgtEl>
                                        <p:attrNameLst>
                                          <p:attrName>style.visibility</p:attrName>
                                        </p:attrNameLst>
                                      </p:cBhvr>
                                      <p:to>
                                        <p:strVal val="visible"/>
                                      </p:to>
                                    </p:set>
                                    <p:anim calcmode="lin" valueType="num">
                                      <p:cBhvr additive="base">
                                        <p:cTn id="7" dur="500" fill="hold"/>
                                        <p:tgtEl>
                                          <p:spTgt spid="16459"/>
                                        </p:tgtEl>
                                        <p:attrNameLst>
                                          <p:attrName>ppt_x</p:attrName>
                                        </p:attrNameLst>
                                      </p:cBhvr>
                                      <p:tavLst>
                                        <p:tav tm="0">
                                          <p:val>
                                            <p:strVal val="0-#ppt_w/2"/>
                                          </p:val>
                                        </p:tav>
                                        <p:tav tm="100000">
                                          <p:val>
                                            <p:strVal val="#ppt_x"/>
                                          </p:val>
                                        </p:tav>
                                      </p:tavLst>
                                    </p:anim>
                                    <p:anim calcmode="lin" valueType="num">
                                      <p:cBhvr additive="base">
                                        <p:cTn id="8" dur="500" fill="hold"/>
                                        <p:tgtEl>
                                          <p:spTgt spid="16459"/>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1000"/>
                                  </p:stCondLst>
                                  <p:childTnLst>
                                    <p:set>
                                      <p:cBhvr>
                                        <p:cTn id="11" dur="1" fill="hold">
                                          <p:stCondLst>
                                            <p:cond delay="0"/>
                                          </p:stCondLst>
                                        </p:cTn>
                                        <p:tgtEl>
                                          <p:spTgt spid="17"/>
                                        </p:tgtEl>
                                        <p:attrNameLst>
                                          <p:attrName>style.visibility</p:attrName>
                                        </p:attrNameLst>
                                      </p:cBhvr>
                                      <p:to>
                                        <p:strVal val="visible"/>
                                      </p:to>
                                    </p:set>
                                    <p:anim calcmode="lin" valueType="num">
                                      <p:cBhvr additive="base">
                                        <p:cTn id="12" dur="500" fill="hold"/>
                                        <p:tgtEl>
                                          <p:spTgt spid="17"/>
                                        </p:tgtEl>
                                        <p:attrNameLst>
                                          <p:attrName>ppt_x</p:attrName>
                                        </p:attrNameLst>
                                      </p:cBhvr>
                                      <p:tavLst>
                                        <p:tav tm="0">
                                          <p:val>
                                            <p:strVal val="0-#ppt_w/2"/>
                                          </p:val>
                                        </p:tav>
                                        <p:tav tm="100000">
                                          <p:val>
                                            <p:strVal val="#ppt_x"/>
                                          </p:val>
                                        </p:tav>
                                      </p:tavLst>
                                    </p:anim>
                                    <p:anim calcmode="lin" valueType="num">
                                      <p:cBhvr additive="base">
                                        <p:cTn id="13" dur="500" fill="hold"/>
                                        <p:tgtEl>
                                          <p:spTgt spid="17"/>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7"/>
                                        </p:tgtEl>
                                        <p:attrNameLst>
                                          <p:attrName>style.visibility</p:attrName>
                                        </p:attrNameLst>
                                      </p:cBhvr>
                                      <p:to>
                                        <p:strVal val="hidden"/>
                                      </p:to>
                                    </p:set>
                                  </p:sub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16"/>
                                        </p:tgtEl>
                                        <p:attrNameLst>
                                          <p:attrName>style.visibility</p:attrName>
                                        </p:attrNameLst>
                                      </p:cBhvr>
                                      <p:to>
                                        <p:strVal val="visible"/>
                                      </p:to>
                                    </p:set>
                                    <p:anim calcmode="lin" valueType="num">
                                      <p:cBhvr additive="base">
                                        <p:cTn id="18" dur="500" fill="hold"/>
                                        <p:tgtEl>
                                          <p:spTgt spid="16"/>
                                        </p:tgtEl>
                                        <p:attrNameLst>
                                          <p:attrName>ppt_x</p:attrName>
                                        </p:attrNameLst>
                                      </p:cBhvr>
                                      <p:tavLst>
                                        <p:tav tm="0">
                                          <p:val>
                                            <p:strVal val="0-#ppt_w/2"/>
                                          </p:val>
                                        </p:tav>
                                        <p:tav tm="100000">
                                          <p:val>
                                            <p:strVal val="#ppt_x"/>
                                          </p:val>
                                        </p:tav>
                                      </p:tavLst>
                                    </p:anim>
                                    <p:anim calcmode="lin" valueType="num">
                                      <p:cBhvr additive="base">
                                        <p:cTn id="19" dur="500" fill="hold"/>
                                        <p:tgtEl>
                                          <p:spTgt spid="16"/>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7" presetClass="entr" presetSubtype="2" fill="hold" nodeType="afterEffect">
                                  <p:stCondLst>
                                    <p:cond delay="1000"/>
                                  </p:stCondLst>
                                  <p:childTnLst>
                                    <p:set>
                                      <p:cBhvr>
                                        <p:cTn id="22" dur="1" fill="hold">
                                          <p:stCondLst>
                                            <p:cond delay="0"/>
                                          </p:stCondLst>
                                        </p:cTn>
                                        <p:tgtEl>
                                          <p:spTgt spid="11"/>
                                        </p:tgtEl>
                                        <p:attrNameLst>
                                          <p:attrName>style.visibility</p:attrName>
                                        </p:attrNameLst>
                                      </p:cBhvr>
                                      <p:to>
                                        <p:strVal val="visible"/>
                                      </p:to>
                                    </p:set>
                                    <p:anim calcmode="lin" valueType="num">
                                      <p:cBhvr additive="base">
                                        <p:cTn id="23" dur="5000" fill="hold"/>
                                        <p:tgtEl>
                                          <p:spTgt spid="11"/>
                                        </p:tgtEl>
                                        <p:attrNameLst>
                                          <p:attrName>ppt_x</p:attrName>
                                        </p:attrNameLst>
                                      </p:cBhvr>
                                      <p:tavLst>
                                        <p:tav tm="0">
                                          <p:val>
                                            <p:strVal val="1+#ppt_w/2"/>
                                          </p:val>
                                        </p:tav>
                                        <p:tav tm="100000">
                                          <p:val>
                                            <p:strVal val="#ppt_x"/>
                                          </p:val>
                                        </p:tav>
                                      </p:tavLst>
                                    </p:anim>
                                    <p:anim calcmode="lin" valueType="num">
                                      <p:cBhvr additive="base">
                                        <p:cTn id="24" dur="5000" fill="hold"/>
                                        <p:tgtEl>
                                          <p:spTgt spid="11"/>
                                        </p:tgtEl>
                                        <p:attrNameLst>
                                          <p:attrName>ppt_y</p:attrName>
                                        </p:attrNameLst>
                                      </p:cBhvr>
                                      <p:tavLst>
                                        <p:tav tm="0">
                                          <p:val>
                                            <p:strVal val="#ppt_y"/>
                                          </p:val>
                                        </p:tav>
                                        <p:tav tm="100000">
                                          <p:val>
                                            <p:strVal val="#ppt_y"/>
                                          </p:val>
                                        </p:tav>
                                      </p:tavLst>
                                    </p:anim>
                                  </p:childTnLst>
                                </p:cTn>
                              </p:par>
                            </p:childTnLst>
                          </p:cTn>
                        </p:par>
                        <p:par>
                          <p:cTn id="25" fill="hold">
                            <p:stCondLst>
                              <p:cond delay="6500"/>
                            </p:stCondLst>
                            <p:childTnLst>
                              <p:par>
                                <p:cTn id="26" presetID="2" presetClass="entr" presetSubtype="8" fill="hold" grpId="0" nodeType="afterEffect">
                                  <p:stCondLst>
                                    <p:cond delay="1000"/>
                                  </p:stCondLst>
                                  <p:childTnLst>
                                    <p:set>
                                      <p:cBhvr>
                                        <p:cTn id="27" dur="1" fill="hold">
                                          <p:stCondLst>
                                            <p:cond delay="0"/>
                                          </p:stCondLst>
                                        </p:cTn>
                                        <p:tgtEl>
                                          <p:spTgt spid="16522"/>
                                        </p:tgtEl>
                                        <p:attrNameLst>
                                          <p:attrName>style.visibility</p:attrName>
                                        </p:attrNameLst>
                                      </p:cBhvr>
                                      <p:to>
                                        <p:strVal val="visible"/>
                                      </p:to>
                                    </p:set>
                                    <p:anim calcmode="lin" valueType="num">
                                      <p:cBhvr additive="base">
                                        <p:cTn id="28" dur="500" fill="hold"/>
                                        <p:tgtEl>
                                          <p:spTgt spid="16522"/>
                                        </p:tgtEl>
                                        <p:attrNameLst>
                                          <p:attrName>ppt_x</p:attrName>
                                        </p:attrNameLst>
                                      </p:cBhvr>
                                      <p:tavLst>
                                        <p:tav tm="0">
                                          <p:val>
                                            <p:strVal val="0-#ppt_w/2"/>
                                          </p:val>
                                        </p:tav>
                                        <p:tav tm="100000">
                                          <p:val>
                                            <p:strVal val="#ppt_x"/>
                                          </p:val>
                                        </p:tav>
                                      </p:tavLst>
                                    </p:anim>
                                    <p:anim calcmode="lin" valueType="num">
                                      <p:cBhvr additive="base">
                                        <p:cTn id="29" dur="500" fill="hold"/>
                                        <p:tgtEl>
                                          <p:spTgt spid="16522"/>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16539"/>
                                        </p:tgtEl>
                                        <p:attrNameLst>
                                          <p:attrName>style.visibility</p:attrName>
                                        </p:attrNameLst>
                                      </p:cBhvr>
                                      <p:to>
                                        <p:strVal val="visible"/>
                                      </p:to>
                                    </p:set>
                                  </p:childTnLst>
                                </p:cTn>
                              </p:par>
                            </p:childTnLst>
                          </p:cTn>
                        </p:par>
                        <p:par>
                          <p:cTn id="34" fill="hold">
                            <p:stCondLst>
                              <p:cond delay="500"/>
                            </p:stCondLst>
                            <p:childTnLst>
                              <p:par>
                                <p:cTn id="35" presetID="2" presetClass="entr" presetSubtype="8" fill="hold" nodeType="afterEffect">
                                  <p:stCondLst>
                                    <p:cond delay="0"/>
                                  </p:stCondLst>
                                  <p:childTnLst>
                                    <p:set>
                                      <p:cBhvr>
                                        <p:cTn id="36" dur="1" fill="hold">
                                          <p:stCondLst>
                                            <p:cond delay="0"/>
                                          </p:stCondLst>
                                        </p:cTn>
                                        <p:tgtEl>
                                          <p:spTgt spid="16487"/>
                                        </p:tgtEl>
                                        <p:attrNameLst>
                                          <p:attrName>style.visibility</p:attrName>
                                        </p:attrNameLst>
                                      </p:cBhvr>
                                      <p:to>
                                        <p:strVal val="visible"/>
                                      </p:to>
                                    </p:set>
                                    <p:anim calcmode="lin" valueType="num">
                                      <p:cBhvr additive="base">
                                        <p:cTn id="37" dur="500" fill="hold"/>
                                        <p:tgtEl>
                                          <p:spTgt spid="16487"/>
                                        </p:tgtEl>
                                        <p:attrNameLst>
                                          <p:attrName>ppt_x</p:attrName>
                                        </p:attrNameLst>
                                      </p:cBhvr>
                                      <p:tavLst>
                                        <p:tav tm="0">
                                          <p:val>
                                            <p:strVal val="0-#ppt_w/2"/>
                                          </p:val>
                                        </p:tav>
                                        <p:tav tm="100000">
                                          <p:val>
                                            <p:strVal val="#ppt_x"/>
                                          </p:val>
                                        </p:tav>
                                      </p:tavLst>
                                    </p:anim>
                                    <p:anim calcmode="lin" valueType="num">
                                      <p:cBhvr additive="base">
                                        <p:cTn id="38" dur="500" fill="hold"/>
                                        <p:tgtEl>
                                          <p:spTgt spid="16487"/>
                                        </p:tgtEl>
                                        <p:attrNameLst>
                                          <p:attrName>ppt_y</p:attrName>
                                        </p:attrNameLst>
                                      </p:cBhvr>
                                      <p:tavLst>
                                        <p:tav tm="0">
                                          <p:val>
                                            <p:strVal val="#ppt_y"/>
                                          </p:val>
                                        </p:tav>
                                        <p:tav tm="100000">
                                          <p:val>
                                            <p:strVal val="#ppt_y"/>
                                          </p:val>
                                        </p:tav>
                                      </p:tavLst>
                                    </p:anim>
                                  </p:childTnLst>
                                </p:cTn>
                              </p:par>
                            </p:childTnLst>
                          </p:cTn>
                        </p:par>
                        <p:par>
                          <p:cTn id="39" fill="hold">
                            <p:stCondLst>
                              <p:cond delay="1000"/>
                            </p:stCondLst>
                            <p:childTnLst>
                              <p:par>
                                <p:cTn id="40" presetID="2" presetClass="entr" presetSubtype="8" fill="hold" nodeType="afterEffect">
                                  <p:stCondLst>
                                    <p:cond delay="1000"/>
                                  </p:stCondLst>
                                  <p:childTnLst>
                                    <p:set>
                                      <p:cBhvr>
                                        <p:cTn id="41" dur="1" fill="hold">
                                          <p:stCondLst>
                                            <p:cond delay="0"/>
                                          </p:stCondLst>
                                        </p:cTn>
                                        <p:tgtEl>
                                          <p:spTgt spid="4"/>
                                        </p:tgtEl>
                                        <p:attrNameLst>
                                          <p:attrName>style.visibility</p:attrName>
                                        </p:attrNameLst>
                                      </p:cBhvr>
                                      <p:to>
                                        <p:strVal val="visible"/>
                                      </p:to>
                                    </p:set>
                                    <p:anim calcmode="lin" valueType="num">
                                      <p:cBhvr additive="base">
                                        <p:cTn id="42" dur="500" fill="hold"/>
                                        <p:tgtEl>
                                          <p:spTgt spid="4"/>
                                        </p:tgtEl>
                                        <p:attrNameLst>
                                          <p:attrName>ppt_x</p:attrName>
                                        </p:attrNameLst>
                                      </p:cBhvr>
                                      <p:tavLst>
                                        <p:tav tm="0">
                                          <p:val>
                                            <p:strVal val="0-#ppt_w/2"/>
                                          </p:val>
                                        </p:tav>
                                        <p:tav tm="100000">
                                          <p:val>
                                            <p:strVal val="#ppt_x"/>
                                          </p:val>
                                        </p:tav>
                                      </p:tavLst>
                                    </p:anim>
                                    <p:anim calcmode="lin" valueType="num">
                                      <p:cBhvr additive="base">
                                        <p:cTn id="43" dur="500" fill="hold"/>
                                        <p:tgtEl>
                                          <p:spTgt spid="4"/>
                                        </p:tgtEl>
                                        <p:attrNameLst>
                                          <p:attrName>ppt_y</p:attrName>
                                        </p:attrNameLst>
                                      </p:cBhvr>
                                      <p:tavLst>
                                        <p:tav tm="0">
                                          <p:val>
                                            <p:strVal val="#ppt_y"/>
                                          </p:val>
                                        </p:tav>
                                        <p:tav tm="100000">
                                          <p:val>
                                            <p:strVal val="#ppt_y"/>
                                          </p:val>
                                        </p:tav>
                                      </p:tavLst>
                                    </p:anim>
                                  </p:childTnLst>
                                </p:cTn>
                              </p:par>
                            </p:childTnLst>
                          </p:cTn>
                        </p:par>
                        <p:par>
                          <p:cTn id="44" fill="hold">
                            <p:stCondLst>
                              <p:cond delay="2500"/>
                            </p:stCondLst>
                            <p:childTnLst>
                              <p:par>
                                <p:cTn id="45" presetID="1" presetClass="entr" presetSubtype="0" fill="hold" grpId="0" nodeType="afterEffect">
                                  <p:stCondLst>
                                    <p:cond delay="0"/>
                                  </p:stCondLst>
                                  <p:childTnLst>
                                    <p:set>
                                      <p:cBhvr>
                                        <p:cTn id="46" dur="1" fill="hold">
                                          <p:stCondLst>
                                            <p:cond delay="499"/>
                                          </p:stCondLst>
                                        </p:cTn>
                                        <p:tgtEl>
                                          <p:spTgt spid="16523"/>
                                        </p:tgtEl>
                                        <p:attrNameLst>
                                          <p:attrName>style.visibility</p:attrName>
                                        </p:attrNameLst>
                                      </p:cBhvr>
                                      <p:to>
                                        <p:strVal val="visible"/>
                                      </p:to>
                                    </p:set>
                                  </p:childTnLst>
                                </p:cTn>
                              </p:par>
                            </p:childTnLst>
                          </p:cTn>
                        </p:par>
                        <p:par>
                          <p:cTn id="47" fill="hold">
                            <p:stCondLst>
                              <p:cond delay="3000"/>
                            </p:stCondLst>
                            <p:childTnLst>
                              <p:par>
                                <p:cTn id="48" presetID="2" presetClass="entr" presetSubtype="8" fill="hold" nodeType="afterEffect">
                                  <p:stCondLst>
                                    <p:cond delay="100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fill="hold"/>
                                        <p:tgtEl>
                                          <p:spTgt spid="12"/>
                                        </p:tgtEl>
                                        <p:attrNameLst>
                                          <p:attrName>ppt_x</p:attrName>
                                        </p:attrNameLst>
                                      </p:cBhvr>
                                      <p:tavLst>
                                        <p:tav tm="0">
                                          <p:val>
                                            <p:strVal val="0-#ppt_w/2"/>
                                          </p:val>
                                        </p:tav>
                                        <p:tav tm="100000">
                                          <p:val>
                                            <p:strVal val="#ppt_x"/>
                                          </p:val>
                                        </p:tav>
                                      </p:tavLst>
                                    </p:anim>
                                    <p:anim calcmode="lin" valueType="num">
                                      <p:cBhvr additive="base">
                                        <p:cTn id="51" dur="500" fill="hold"/>
                                        <p:tgtEl>
                                          <p:spTgt spid="12"/>
                                        </p:tgtEl>
                                        <p:attrNameLst>
                                          <p:attrName>ppt_y</p:attrName>
                                        </p:attrNameLst>
                                      </p:cBhvr>
                                      <p:tavLst>
                                        <p:tav tm="0">
                                          <p:val>
                                            <p:strVal val="#ppt_y"/>
                                          </p:val>
                                        </p:tav>
                                        <p:tav tm="100000">
                                          <p:val>
                                            <p:strVal val="#ppt_y"/>
                                          </p:val>
                                        </p:tav>
                                      </p:tavLst>
                                    </p:anim>
                                  </p:childTnLst>
                                </p:cTn>
                              </p:par>
                            </p:childTnLst>
                          </p:cTn>
                        </p:par>
                        <p:par>
                          <p:cTn id="52" fill="hold">
                            <p:stCondLst>
                              <p:cond delay="4500"/>
                            </p:stCondLst>
                            <p:childTnLst>
                              <p:par>
                                <p:cTn id="53" presetID="2" presetClass="entr" presetSubtype="4" fill="hold" nodeType="afterEffect">
                                  <p:stCondLst>
                                    <p:cond delay="0"/>
                                  </p:stCondLst>
                                  <p:childTnLst>
                                    <p:set>
                                      <p:cBhvr>
                                        <p:cTn id="54" dur="1" fill="hold">
                                          <p:stCondLst>
                                            <p:cond delay="0"/>
                                          </p:stCondLst>
                                        </p:cTn>
                                        <p:tgtEl>
                                          <p:spTgt spid="2"/>
                                        </p:tgtEl>
                                        <p:attrNameLst>
                                          <p:attrName>style.visibility</p:attrName>
                                        </p:attrNameLst>
                                      </p:cBhvr>
                                      <p:to>
                                        <p:strVal val="visible"/>
                                      </p:to>
                                    </p:set>
                                    <p:anim calcmode="lin" valueType="num">
                                      <p:cBhvr additive="base">
                                        <p:cTn id="55" dur="500" fill="hold"/>
                                        <p:tgtEl>
                                          <p:spTgt spid="2"/>
                                        </p:tgtEl>
                                        <p:attrNameLst>
                                          <p:attrName>ppt_x</p:attrName>
                                        </p:attrNameLst>
                                      </p:cBhvr>
                                      <p:tavLst>
                                        <p:tav tm="0">
                                          <p:val>
                                            <p:strVal val="#ppt_x"/>
                                          </p:val>
                                        </p:tav>
                                        <p:tav tm="100000">
                                          <p:val>
                                            <p:strVal val="#ppt_x"/>
                                          </p:val>
                                        </p:tav>
                                      </p:tavLst>
                                    </p:anim>
                                    <p:anim calcmode="lin" valueType="num">
                                      <p:cBhvr additive="base">
                                        <p:cTn id="5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499"/>
                                          </p:stCondLst>
                                        </p:cTn>
                                        <p:tgtEl>
                                          <p:spTgt spid="14"/>
                                        </p:tgtEl>
                                        <p:attrNameLst>
                                          <p:attrName>style.visibility</p:attrName>
                                        </p:attrNameLst>
                                      </p:cBhvr>
                                      <p:to>
                                        <p:strVal val="visible"/>
                                      </p:to>
                                    </p:set>
                                  </p:childTnLst>
                                  <p:subTnLst>
                                    <p:set>
                                      <p:cBhvr override="childStyle">
                                        <p:cTn dur="1" fill="hold" display="0" masterRel="nextClick" afterEffect="1"/>
                                        <p:tgtEl>
                                          <p:spTgt spid="14"/>
                                        </p:tgtEl>
                                        <p:attrNameLst>
                                          <p:attrName>style.visibility</p:attrName>
                                        </p:attrNameLst>
                                      </p:cBhvr>
                                      <p:to>
                                        <p:strVal val="hidden"/>
                                      </p:to>
                                    </p:set>
                                  </p:subTnLst>
                                </p:cTn>
                              </p:par>
                            </p:childTnLst>
                          </p:cTn>
                        </p:par>
                        <p:par>
                          <p:cTn id="61" fill="hold">
                            <p:stCondLst>
                              <p:cond delay="500"/>
                            </p:stCondLst>
                            <p:childTnLst>
                              <p:par>
                                <p:cTn id="62" presetID="1" presetClass="entr" presetSubtype="0" fill="hold" nodeType="afterEffect">
                                  <p:stCondLst>
                                    <p:cond delay="2000"/>
                                  </p:stCondLst>
                                  <p:childTnLst>
                                    <p:set>
                                      <p:cBhvr>
                                        <p:cTn id="63" dur="1" fill="hold">
                                          <p:stCondLst>
                                            <p:cond delay="499"/>
                                          </p:stCondLst>
                                        </p:cTn>
                                        <p:tgtEl>
                                          <p:spTgt spid="7"/>
                                        </p:tgtEl>
                                        <p:attrNameLst>
                                          <p:attrName>style.visibility</p:attrName>
                                        </p:attrNameLst>
                                      </p:cBhvr>
                                      <p:to>
                                        <p:strVal val="visible"/>
                                      </p:to>
                                    </p:set>
                                  </p:childTnLst>
                                  <p:subTnLst>
                                    <p:set>
                                      <p:cBhvr override="childStyle">
                                        <p:cTn dur="1" fill="hold" display="0" masterRel="nextClick" afterEffect="1"/>
                                        <p:tgtEl>
                                          <p:spTgt spid="7"/>
                                        </p:tgtEl>
                                        <p:attrNameLst>
                                          <p:attrName>style.visibility</p:attrName>
                                        </p:attrNameLst>
                                      </p:cBhvr>
                                      <p:to>
                                        <p:strVal val="hidden"/>
                                      </p:to>
                                    </p:set>
                                  </p:subTnLst>
                                </p:cTn>
                              </p:par>
                            </p:childTnLst>
                          </p:cTn>
                        </p:par>
                        <p:par>
                          <p:cTn id="64" fill="hold">
                            <p:stCondLst>
                              <p:cond delay="3000"/>
                            </p:stCondLst>
                            <p:childTnLst>
                              <p:par>
                                <p:cTn id="65" presetID="1" presetClass="entr" presetSubtype="0" fill="hold" nodeType="afterEffect">
                                  <p:stCondLst>
                                    <p:cond delay="2000"/>
                                  </p:stCondLst>
                                  <p:childTnLst>
                                    <p:set>
                                      <p:cBhvr>
                                        <p:cTn id="66" dur="1" fill="hold">
                                          <p:stCondLst>
                                            <p:cond delay="499"/>
                                          </p:stCondLst>
                                        </p:cTn>
                                        <p:tgtEl>
                                          <p:spTgt spid="5"/>
                                        </p:tgtEl>
                                        <p:attrNameLst>
                                          <p:attrName>style.visibility</p:attrName>
                                        </p:attrNameLst>
                                      </p:cBhvr>
                                      <p:to>
                                        <p:strVal val="visible"/>
                                      </p:to>
                                    </p:set>
                                  </p:childTnLst>
                                  <p:subTnLst>
                                    <p:set>
                                      <p:cBhvr override="childStyle">
                                        <p:cTn dur="1" fill="hold" display="0" masterRel="nextClick" afterEffect="1"/>
                                        <p:tgtEl>
                                          <p:spTgt spid="5"/>
                                        </p:tgtEl>
                                        <p:attrNameLst>
                                          <p:attrName>style.visibility</p:attrName>
                                        </p:attrNameLst>
                                      </p:cBhvr>
                                      <p:to>
                                        <p:strVal val="hidden"/>
                                      </p:to>
                                    </p:set>
                                  </p:subTnLst>
                                </p:cTn>
                              </p:par>
                            </p:childTnLst>
                          </p:cTn>
                        </p:par>
                        <p:par>
                          <p:cTn id="67" fill="hold">
                            <p:stCondLst>
                              <p:cond delay="5500"/>
                            </p:stCondLst>
                            <p:childTnLst>
                              <p:par>
                                <p:cTn id="68" presetID="1" presetClass="entr" presetSubtype="0" fill="hold" nodeType="afterEffect">
                                  <p:stCondLst>
                                    <p:cond delay="2000"/>
                                  </p:stCondLst>
                                  <p:childTnLst>
                                    <p:set>
                                      <p:cBhvr>
                                        <p:cTn id="69" dur="1" fill="hold">
                                          <p:stCondLst>
                                            <p:cond delay="499"/>
                                          </p:stCondLst>
                                        </p:cTn>
                                        <p:tgtEl>
                                          <p:spTgt spid="9"/>
                                        </p:tgtEl>
                                        <p:attrNameLst>
                                          <p:attrName>style.visibility</p:attrName>
                                        </p:attrNameLst>
                                      </p:cBhvr>
                                      <p:to>
                                        <p:strVal val="visible"/>
                                      </p:to>
                                    </p:set>
                                  </p:childTnLst>
                                  <p:subTnLst>
                                    <p:set>
                                      <p:cBhvr override="childStyle">
                                        <p:cTn dur="1" fill="hold" display="0" masterRel="nextClick" afterEffect="1"/>
                                        <p:tgtEl>
                                          <p:spTgt spid="9"/>
                                        </p:tgtEl>
                                        <p:attrNameLst>
                                          <p:attrName>style.visibility</p:attrName>
                                        </p:attrNameLst>
                                      </p:cBhvr>
                                      <p:to>
                                        <p:strVal val="hidden"/>
                                      </p:to>
                                    </p:set>
                                  </p:sub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16480"/>
                                        </p:tgtEl>
                                        <p:attrNameLst>
                                          <p:attrName>style.visibility</p:attrName>
                                        </p:attrNameLst>
                                      </p:cBhvr>
                                      <p:to>
                                        <p:strVal val="visible"/>
                                      </p:to>
                                    </p:set>
                                    <p:anim calcmode="lin" valueType="num">
                                      <p:cBhvr additive="base">
                                        <p:cTn id="74" dur="500" fill="hold"/>
                                        <p:tgtEl>
                                          <p:spTgt spid="16480"/>
                                        </p:tgtEl>
                                        <p:attrNameLst>
                                          <p:attrName>ppt_x</p:attrName>
                                        </p:attrNameLst>
                                      </p:cBhvr>
                                      <p:tavLst>
                                        <p:tav tm="0">
                                          <p:val>
                                            <p:strVal val="0-#ppt_w/2"/>
                                          </p:val>
                                        </p:tav>
                                        <p:tav tm="100000">
                                          <p:val>
                                            <p:strVal val="#ppt_x"/>
                                          </p:val>
                                        </p:tav>
                                      </p:tavLst>
                                    </p:anim>
                                    <p:anim calcmode="lin" valueType="num">
                                      <p:cBhvr additive="base">
                                        <p:cTn id="75" dur="500" fill="hold"/>
                                        <p:tgtEl>
                                          <p:spTgt spid="16480"/>
                                        </p:tgtEl>
                                        <p:attrNameLst>
                                          <p:attrName>ppt_y</p:attrName>
                                        </p:attrNameLst>
                                      </p:cBhvr>
                                      <p:tavLst>
                                        <p:tav tm="0">
                                          <p:val>
                                            <p:strVal val="#ppt_y"/>
                                          </p:val>
                                        </p:tav>
                                        <p:tav tm="100000">
                                          <p:val>
                                            <p:strVal val="#ppt_y"/>
                                          </p:val>
                                        </p:tav>
                                      </p:tavLst>
                                    </p:anim>
                                  </p:childTnLst>
                                </p:cTn>
                              </p:par>
                            </p:childTnLst>
                          </p:cTn>
                        </p:par>
                        <p:par>
                          <p:cTn id="76" fill="hold">
                            <p:stCondLst>
                              <p:cond delay="500"/>
                            </p:stCondLst>
                            <p:childTnLst>
                              <p:par>
                                <p:cTn id="77" presetID="2" presetClass="entr" presetSubtype="8" fill="hold" nodeType="afterEffect">
                                  <p:stCondLst>
                                    <p:cond delay="0"/>
                                  </p:stCondLst>
                                  <p:childTnLst>
                                    <p:set>
                                      <p:cBhvr>
                                        <p:cTn id="78" dur="1" fill="hold">
                                          <p:stCondLst>
                                            <p:cond delay="0"/>
                                          </p:stCondLst>
                                        </p:cTn>
                                        <p:tgtEl>
                                          <p:spTgt spid="16479"/>
                                        </p:tgtEl>
                                        <p:attrNameLst>
                                          <p:attrName>style.visibility</p:attrName>
                                        </p:attrNameLst>
                                      </p:cBhvr>
                                      <p:to>
                                        <p:strVal val="visible"/>
                                      </p:to>
                                    </p:set>
                                    <p:anim calcmode="lin" valueType="num">
                                      <p:cBhvr additive="base">
                                        <p:cTn id="79" dur="500" fill="hold"/>
                                        <p:tgtEl>
                                          <p:spTgt spid="16479"/>
                                        </p:tgtEl>
                                        <p:attrNameLst>
                                          <p:attrName>ppt_x</p:attrName>
                                        </p:attrNameLst>
                                      </p:cBhvr>
                                      <p:tavLst>
                                        <p:tav tm="0">
                                          <p:val>
                                            <p:strVal val="0-#ppt_w/2"/>
                                          </p:val>
                                        </p:tav>
                                        <p:tav tm="100000">
                                          <p:val>
                                            <p:strVal val="#ppt_x"/>
                                          </p:val>
                                        </p:tav>
                                      </p:tavLst>
                                    </p:anim>
                                    <p:anim calcmode="lin" valueType="num">
                                      <p:cBhvr additive="base">
                                        <p:cTn id="80" dur="500" fill="hold"/>
                                        <p:tgtEl>
                                          <p:spTgt spid="16479"/>
                                        </p:tgtEl>
                                        <p:attrNameLst>
                                          <p:attrName>ppt_y</p:attrName>
                                        </p:attrNameLst>
                                      </p:cBhvr>
                                      <p:tavLst>
                                        <p:tav tm="0">
                                          <p:val>
                                            <p:strVal val="#ppt_y"/>
                                          </p:val>
                                        </p:tav>
                                        <p:tav tm="100000">
                                          <p:val>
                                            <p:strVal val="#ppt_y"/>
                                          </p:val>
                                        </p:tav>
                                      </p:tavLst>
                                    </p:anim>
                                  </p:childTnLst>
                                </p:cTn>
                              </p:par>
                            </p:childTnLst>
                          </p:cTn>
                        </p:par>
                        <p:par>
                          <p:cTn id="81" fill="hold">
                            <p:stCondLst>
                              <p:cond delay="1000"/>
                            </p:stCondLst>
                            <p:childTnLst>
                              <p:par>
                                <p:cTn id="82" presetID="1" presetClass="entr" presetSubtype="0" fill="hold" nodeType="afterEffect">
                                  <p:stCondLst>
                                    <p:cond delay="0"/>
                                  </p:stCondLst>
                                  <p:childTnLst>
                                    <p:set>
                                      <p:cBhvr>
                                        <p:cTn id="83" dur="1" fill="hold">
                                          <p:stCondLst>
                                            <p:cond delay="499"/>
                                          </p:stCondLst>
                                        </p:cTn>
                                        <p:tgtEl>
                                          <p:spTgt spid="165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459" grpId="0"/>
      <p:bldP spid="16480" grpId="0"/>
      <p:bldP spid="16522" grpId="0"/>
      <p:bldP spid="16523" grpId="0" animBg="1"/>
      <p:bldP spid="1653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2" name="Group 2"/>
          <p:cNvGrpSpPr/>
          <p:nvPr/>
        </p:nvGrpSpPr>
        <p:grpSpPr>
          <a:xfrm>
            <a:off x="838200" y="3276600"/>
            <a:ext cx="7924800" cy="2209800"/>
            <a:chOff x="624" y="1008"/>
            <a:chExt cx="4992" cy="1392"/>
          </a:xfrm>
        </p:grpSpPr>
        <p:sp>
          <p:nvSpPr>
            <p:cNvPr id="5264" name="Rectangle 3"/>
            <p:cNvSpPr/>
            <p:nvPr/>
          </p:nvSpPr>
          <p:spPr>
            <a:xfrm>
              <a:off x="4464" y="1776"/>
              <a:ext cx="1152" cy="192"/>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nvGrpSpPr>
            <p:cNvPr id="5265" name="Group 4"/>
            <p:cNvGrpSpPr/>
            <p:nvPr/>
          </p:nvGrpSpPr>
          <p:grpSpPr>
            <a:xfrm>
              <a:off x="624" y="1008"/>
              <a:ext cx="3888" cy="1392"/>
              <a:chOff x="624" y="1008"/>
              <a:chExt cx="3888" cy="1392"/>
            </a:xfrm>
          </p:grpSpPr>
          <p:sp>
            <p:nvSpPr>
              <p:cNvPr id="5266" name="Line 5"/>
              <p:cNvSpPr/>
              <p:nvPr/>
            </p:nvSpPr>
            <p:spPr>
              <a:xfrm flipH="1" flipV="1">
                <a:off x="624" y="1008"/>
                <a:ext cx="192" cy="96"/>
              </a:xfrm>
              <a:prstGeom prst="line">
                <a:avLst/>
              </a:prstGeom>
              <a:ln w="9525" cap="flat" cmpd="sng">
                <a:solidFill>
                  <a:schemeClr val="tx2"/>
                </a:solidFill>
                <a:prstDash val="solid"/>
                <a:headEnd type="none" w="med" len="med"/>
                <a:tailEnd type="triangle" w="lg" len="lg"/>
              </a:ln>
            </p:spPr>
          </p:sp>
          <p:sp>
            <p:nvSpPr>
              <p:cNvPr id="5267" name="Text Box 6"/>
              <p:cNvSpPr txBox="1"/>
              <p:nvPr/>
            </p:nvSpPr>
            <p:spPr>
              <a:xfrm>
                <a:off x="912" y="1152"/>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a:t>
                </a:r>
                <a:r>
                  <a:rPr sz="1400" dirty="0">
                    <a:latin typeface="Arial" panose="02080604020202020204" pitchFamily="34" charset="0"/>
                  </a:rPr>
                  <a:t> </a:t>
                </a:r>
                <a:endParaRPr sz="1400" dirty="0">
                  <a:latin typeface="Arial" panose="02080604020202020204" pitchFamily="34" charset="0"/>
                </a:endParaRPr>
              </a:p>
            </p:txBody>
          </p:sp>
          <p:sp>
            <p:nvSpPr>
              <p:cNvPr id="5268" name="Freeform 7"/>
              <p:cNvSpPr/>
              <p:nvPr/>
            </p:nvSpPr>
            <p:spPr>
              <a:xfrm>
                <a:off x="3504" y="1536"/>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hlink"/>
                </a:solidFill>
                <a:prstDash val="solid"/>
                <a:round/>
                <a:headEnd type="none" w="med" len="med"/>
                <a:tailEnd type="none" w="med" len="med"/>
              </a:ln>
            </p:spPr>
            <p:txBody>
              <a:bodyPr wrap="none"/>
              <a:p>
                <a:endParaRPr dirty="0">
                  <a:latin typeface="Arial" panose="02080604020202020204" pitchFamily="34" charset="0"/>
                </a:endParaRPr>
              </a:p>
            </p:txBody>
          </p:sp>
          <p:sp>
            <p:nvSpPr>
              <p:cNvPr id="5269" name="Text Box 8"/>
              <p:cNvSpPr txBox="1"/>
              <p:nvPr/>
            </p:nvSpPr>
            <p:spPr>
              <a:xfrm>
                <a:off x="3648" y="1344"/>
                <a:ext cx="86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 </a:t>
                </a:r>
                <a:endParaRPr sz="1400" dirty="0">
                  <a:solidFill>
                    <a:schemeClr val="hlink"/>
                  </a:solidFill>
                  <a:latin typeface="Arial" panose="02080604020202020204" pitchFamily="34" charset="0"/>
                </a:endParaRPr>
              </a:p>
            </p:txBody>
          </p:sp>
          <p:sp>
            <p:nvSpPr>
              <p:cNvPr id="5270" name="Line 9"/>
              <p:cNvSpPr/>
              <p:nvPr/>
            </p:nvSpPr>
            <p:spPr>
              <a:xfrm flipH="1">
                <a:off x="624" y="2160"/>
                <a:ext cx="240" cy="48"/>
              </a:xfrm>
              <a:prstGeom prst="line">
                <a:avLst/>
              </a:prstGeom>
              <a:ln w="9525" cap="flat" cmpd="sng">
                <a:solidFill>
                  <a:schemeClr val="hlink"/>
                </a:solidFill>
                <a:prstDash val="solid"/>
                <a:headEnd type="none" w="med" len="med"/>
                <a:tailEnd type="triangle" w="lg" len="lg"/>
              </a:ln>
            </p:spPr>
          </p:sp>
          <p:sp>
            <p:nvSpPr>
              <p:cNvPr id="5271" name="Text Box 10"/>
              <p:cNvSpPr txBox="1"/>
              <p:nvPr/>
            </p:nvSpPr>
            <p:spPr>
              <a:xfrm>
                <a:off x="912" y="2208"/>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grpSp>
      </p:grpSp>
      <p:grpSp>
        <p:nvGrpSpPr>
          <p:cNvPr id="4" name="Group 11"/>
          <p:cNvGrpSpPr/>
          <p:nvPr/>
        </p:nvGrpSpPr>
        <p:grpSpPr>
          <a:xfrm>
            <a:off x="838200" y="3429000"/>
            <a:ext cx="7924800" cy="2057400"/>
            <a:chOff x="528" y="1392"/>
            <a:chExt cx="4992" cy="1296"/>
          </a:xfrm>
        </p:grpSpPr>
        <p:grpSp>
          <p:nvGrpSpPr>
            <p:cNvPr id="5256" name="Group 12"/>
            <p:cNvGrpSpPr/>
            <p:nvPr/>
          </p:nvGrpSpPr>
          <p:grpSpPr>
            <a:xfrm>
              <a:off x="528" y="1392"/>
              <a:ext cx="3888" cy="1296"/>
              <a:chOff x="528" y="1392"/>
              <a:chExt cx="3888" cy="1296"/>
            </a:xfrm>
          </p:grpSpPr>
          <p:sp>
            <p:nvSpPr>
              <p:cNvPr id="5258" name="Line 13"/>
              <p:cNvSpPr/>
              <p:nvPr/>
            </p:nvSpPr>
            <p:spPr>
              <a:xfrm flipH="1">
                <a:off x="528" y="1392"/>
                <a:ext cx="240" cy="48"/>
              </a:xfrm>
              <a:prstGeom prst="line">
                <a:avLst/>
              </a:prstGeom>
              <a:ln w="9525" cap="flat" cmpd="sng">
                <a:solidFill>
                  <a:schemeClr val="hlink"/>
                </a:solidFill>
                <a:prstDash val="solid"/>
                <a:headEnd type="none" w="med" len="med"/>
                <a:tailEnd type="triangle" w="lg" len="lg"/>
              </a:ln>
            </p:spPr>
          </p:sp>
          <p:sp>
            <p:nvSpPr>
              <p:cNvPr id="5259" name="Text Box 14"/>
              <p:cNvSpPr txBox="1"/>
              <p:nvPr/>
            </p:nvSpPr>
            <p:spPr>
              <a:xfrm>
                <a:off x="816" y="1440"/>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sp>
            <p:nvSpPr>
              <p:cNvPr id="5260" name="Freeform 15"/>
              <p:cNvSpPr/>
              <p:nvPr/>
            </p:nvSpPr>
            <p:spPr>
              <a:xfrm>
                <a:off x="3408" y="1824"/>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hlink"/>
                </a:solidFill>
                <a:prstDash val="solid"/>
                <a:round/>
                <a:headEnd type="none" w="med" len="med"/>
                <a:tailEnd type="none" w="med" len="med"/>
              </a:ln>
            </p:spPr>
            <p:txBody>
              <a:bodyPr wrap="none"/>
              <a:p>
                <a:endParaRPr dirty="0">
                  <a:latin typeface="Arial" panose="02080604020202020204" pitchFamily="34" charset="0"/>
                </a:endParaRPr>
              </a:p>
            </p:txBody>
          </p:sp>
          <p:sp>
            <p:nvSpPr>
              <p:cNvPr id="5261" name="Text Box 16"/>
              <p:cNvSpPr txBox="1"/>
              <p:nvPr/>
            </p:nvSpPr>
            <p:spPr>
              <a:xfrm>
                <a:off x="3552" y="1632"/>
                <a:ext cx="86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 </a:t>
                </a:r>
                <a:endParaRPr sz="1400" dirty="0">
                  <a:solidFill>
                    <a:schemeClr val="hlink"/>
                  </a:solidFill>
                  <a:latin typeface="Arial" panose="02080604020202020204" pitchFamily="34" charset="0"/>
                </a:endParaRPr>
              </a:p>
            </p:txBody>
          </p:sp>
          <p:sp>
            <p:nvSpPr>
              <p:cNvPr id="5262" name="Line 17"/>
              <p:cNvSpPr/>
              <p:nvPr/>
            </p:nvSpPr>
            <p:spPr>
              <a:xfrm flipH="1" flipV="1">
                <a:off x="528" y="2352"/>
                <a:ext cx="240" cy="96"/>
              </a:xfrm>
              <a:prstGeom prst="line">
                <a:avLst/>
              </a:prstGeom>
              <a:ln w="9525" cap="flat" cmpd="sng">
                <a:solidFill>
                  <a:schemeClr val="tx2"/>
                </a:solidFill>
                <a:prstDash val="solid"/>
                <a:headEnd type="none" w="med" len="med"/>
                <a:tailEnd type="triangle" w="lg" len="lg"/>
              </a:ln>
            </p:spPr>
          </p:sp>
          <p:sp>
            <p:nvSpPr>
              <p:cNvPr id="5263" name="Text Box 18"/>
              <p:cNvSpPr txBox="1"/>
              <p:nvPr/>
            </p:nvSpPr>
            <p:spPr>
              <a:xfrm>
                <a:off x="816" y="2496"/>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 </a:t>
                </a:r>
                <a:endParaRPr sz="1400" dirty="0">
                  <a:solidFill>
                    <a:schemeClr val="tx2"/>
                  </a:solidFill>
                  <a:latin typeface="Arial" panose="02080604020202020204" pitchFamily="34" charset="0"/>
                </a:endParaRPr>
              </a:p>
            </p:txBody>
          </p:sp>
        </p:grpSp>
        <p:sp>
          <p:nvSpPr>
            <p:cNvPr id="5257" name="Rectangle 19"/>
            <p:cNvSpPr/>
            <p:nvPr/>
          </p:nvSpPr>
          <p:spPr>
            <a:xfrm>
              <a:off x="4368" y="1920"/>
              <a:ext cx="1152" cy="192"/>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grpSp>
        <p:nvGrpSpPr>
          <p:cNvPr id="6" name="Group 20"/>
          <p:cNvGrpSpPr/>
          <p:nvPr/>
        </p:nvGrpSpPr>
        <p:grpSpPr>
          <a:xfrm>
            <a:off x="838200" y="3276600"/>
            <a:ext cx="7924800" cy="2209800"/>
            <a:chOff x="0" y="1200"/>
            <a:chExt cx="4992" cy="1392"/>
          </a:xfrm>
        </p:grpSpPr>
        <p:sp>
          <p:nvSpPr>
            <p:cNvPr id="5248" name="Rectangle 21"/>
            <p:cNvSpPr/>
            <p:nvPr/>
          </p:nvSpPr>
          <p:spPr>
            <a:xfrm>
              <a:off x="3840" y="2160"/>
              <a:ext cx="1152" cy="144"/>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nvGrpSpPr>
            <p:cNvPr id="5249" name="Group 22"/>
            <p:cNvGrpSpPr/>
            <p:nvPr/>
          </p:nvGrpSpPr>
          <p:grpSpPr>
            <a:xfrm>
              <a:off x="0" y="1200"/>
              <a:ext cx="3888" cy="1392"/>
              <a:chOff x="0" y="1200"/>
              <a:chExt cx="3888" cy="1392"/>
            </a:xfrm>
          </p:grpSpPr>
          <p:sp>
            <p:nvSpPr>
              <p:cNvPr id="5250" name="Line 23"/>
              <p:cNvSpPr/>
              <p:nvPr/>
            </p:nvSpPr>
            <p:spPr>
              <a:xfrm flipH="1" flipV="1">
                <a:off x="0" y="1200"/>
                <a:ext cx="192" cy="96"/>
              </a:xfrm>
              <a:prstGeom prst="line">
                <a:avLst/>
              </a:prstGeom>
              <a:ln w="9525" cap="flat" cmpd="sng">
                <a:solidFill>
                  <a:schemeClr val="tx2"/>
                </a:solidFill>
                <a:prstDash val="solid"/>
                <a:headEnd type="none" w="med" len="med"/>
                <a:tailEnd type="triangle" w="lg" len="lg"/>
              </a:ln>
            </p:spPr>
          </p:sp>
          <p:sp>
            <p:nvSpPr>
              <p:cNvPr id="5251" name="Text Box 24"/>
              <p:cNvSpPr txBox="1"/>
              <p:nvPr/>
            </p:nvSpPr>
            <p:spPr>
              <a:xfrm>
                <a:off x="288" y="1344"/>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a:t>
                </a:r>
                <a:r>
                  <a:rPr sz="1400" dirty="0">
                    <a:latin typeface="Arial" panose="02080604020202020204" pitchFamily="34" charset="0"/>
                  </a:rPr>
                  <a:t> </a:t>
                </a:r>
                <a:endParaRPr sz="1400" dirty="0">
                  <a:latin typeface="Arial" panose="02080604020202020204" pitchFamily="34" charset="0"/>
                </a:endParaRPr>
              </a:p>
            </p:txBody>
          </p:sp>
          <p:sp>
            <p:nvSpPr>
              <p:cNvPr id="5252" name="Freeform 25"/>
              <p:cNvSpPr/>
              <p:nvPr/>
            </p:nvSpPr>
            <p:spPr>
              <a:xfrm>
                <a:off x="2880" y="1728"/>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hlink"/>
                </a:solidFill>
                <a:prstDash val="solid"/>
                <a:round/>
                <a:headEnd type="none" w="med" len="med"/>
                <a:tailEnd type="none" w="med" len="med"/>
              </a:ln>
            </p:spPr>
            <p:txBody>
              <a:bodyPr wrap="none"/>
              <a:p>
                <a:endParaRPr dirty="0">
                  <a:latin typeface="Arial" panose="02080604020202020204" pitchFamily="34" charset="0"/>
                </a:endParaRPr>
              </a:p>
            </p:txBody>
          </p:sp>
          <p:sp>
            <p:nvSpPr>
              <p:cNvPr id="5253" name="Text Box 26"/>
              <p:cNvSpPr txBox="1"/>
              <p:nvPr/>
            </p:nvSpPr>
            <p:spPr>
              <a:xfrm>
                <a:off x="3024" y="1536"/>
                <a:ext cx="86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 </a:t>
                </a:r>
                <a:endParaRPr sz="1400" dirty="0">
                  <a:solidFill>
                    <a:schemeClr val="hlink"/>
                  </a:solidFill>
                  <a:latin typeface="Arial" panose="02080604020202020204" pitchFamily="34" charset="0"/>
                </a:endParaRPr>
              </a:p>
            </p:txBody>
          </p:sp>
          <p:sp>
            <p:nvSpPr>
              <p:cNvPr id="5254" name="Line 27"/>
              <p:cNvSpPr/>
              <p:nvPr/>
            </p:nvSpPr>
            <p:spPr>
              <a:xfrm flipH="1" flipV="1">
                <a:off x="0" y="2256"/>
                <a:ext cx="240" cy="96"/>
              </a:xfrm>
              <a:prstGeom prst="line">
                <a:avLst/>
              </a:prstGeom>
              <a:ln w="9525" cap="flat" cmpd="sng">
                <a:solidFill>
                  <a:schemeClr val="tx2"/>
                </a:solidFill>
                <a:prstDash val="solid"/>
                <a:headEnd type="none" w="med" len="med"/>
                <a:tailEnd type="triangle" w="lg" len="lg"/>
              </a:ln>
            </p:spPr>
          </p:sp>
          <p:sp>
            <p:nvSpPr>
              <p:cNvPr id="5255" name="Text Box 28"/>
              <p:cNvSpPr txBox="1"/>
              <p:nvPr/>
            </p:nvSpPr>
            <p:spPr>
              <a:xfrm>
                <a:off x="288" y="2400"/>
                <a:ext cx="62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a:t>
                </a:r>
                <a:r>
                  <a:rPr sz="1400" dirty="0">
                    <a:latin typeface="Arial" panose="02080604020202020204" pitchFamily="34" charset="0"/>
                  </a:rPr>
                  <a:t> </a:t>
                </a:r>
                <a:endParaRPr sz="1400" dirty="0">
                  <a:latin typeface="Arial" panose="02080604020202020204" pitchFamily="34" charset="0"/>
                </a:endParaRPr>
              </a:p>
            </p:txBody>
          </p:sp>
        </p:grpSp>
      </p:grpSp>
      <p:grpSp>
        <p:nvGrpSpPr>
          <p:cNvPr id="8" name="Group 29"/>
          <p:cNvGrpSpPr/>
          <p:nvPr/>
        </p:nvGrpSpPr>
        <p:grpSpPr>
          <a:xfrm>
            <a:off x="3657600" y="1600200"/>
            <a:ext cx="685800" cy="457200"/>
            <a:chOff x="3936" y="1968"/>
            <a:chExt cx="432" cy="288"/>
          </a:xfrm>
        </p:grpSpPr>
        <p:sp>
          <p:nvSpPr>
            <p:cNvPr id="5244" name="Line 30"/>
            <p:cNvSpPr/>
            <p:nvPr/>
          </p:nvSpPr>
          <p:spPr>
            <a:xfrm>
              <a:off x="3936" y="2112"/>
              <a:ext cx="75" cy="0"/>
            </a:xfrm>
            <a:prstGeom prst="line">
              <a:avLst/>
            </a:prstGeom>
            <a:ln w="9525" cap="flat" cmpd="sng">
              <a:solidFill>
                <a:schemeClr val="tx1"/>
              </a:solidFill>
              <a:prstDash val="solid"/>
              <a:headEnd type="none" w="med" len="med"/>
              <a:tailEnd type="none" w="med" len="med"/>
            </a:ln>
          </p:spPr>
        </p:sp>
        <p:sp>
          <p:nvSpPr>
            <p:cNvPr id="5245" name="Line 31"/>
            <p:cNvSpPr/>
            <p:nvPr/>
          </p:nvSpPr>
          <p:spPr>
            <a:xfrm>
              <a:off x="4224" y="2112"/>
              <a:ext cx="144" cy="0"/>
            </a:xfrm>
            <a:prstGeom prst="line">
              <a:avLst/>
            </a:prstGeom>
            <a:ln w="9525" cap="flat" cmpd="sng">
              <a:solidFill>
                <a:schemeClr val="tx1"/>
              </a:solidFill>
              <a:prstDash val="solid"/>
              <a:headEnd type="none" w="med" len="med"/>
              <a:tailEnd type="none" w="med" len="med"/>
            </a:ln>
          </p:spPr>
        </p:sp>
        <p:sp>
          <p:nvSpPr>
            <p:cNvPr id="5246" name="Freeform 32"/>
            <p:cNvSpPr/>
            <p:nvPr/>
          </p:nvSpPr>
          <p:spPr>
            <a:xfrm>
              <a:off x="4011" y="1968"/>
              <a:ext cx="160" cy="288"/>
            </a:xfrm>
            <a:custGeom>
              <a:avLst/>
              <a:gdLst>
                <a:gd name="txL" fmla="*/ 0 w 288"/>
                <a:gd name="txT" fmla="*/ 0 h 384"/>
                <a:gd name="txR" fmla="*/ 288 w 288"/>
                <a:gd name="txB" fmla="*/ 384 h 384"/>
              </a:gdLst>
              <a:ahLst/>
              <a:cxnLst>
                <a:cxn ang="0">
                  <a:pos x="0" y="68"/>
                </a:cxn>
                <a:cxn ang="0">
                  <a:pos x="0" y="0"/>
                </a:cxn>
                <a:cxn ang="0">
                  <a:pos x="15" y="46"/>
                </a:cxn>
                <a:cxn ang="0">
                  <a:pos x="0" y="91"/>
                </a:cxn>
                <a:cxn ang="0">
                  <a:pos x="0" y="68"/>
                </a:cxn>
              </a:cxnLst>
              <a:rect l="txL" t="txT" r="txR" b="txB"/>
              <a:pathLst>
                <a:path w="288" h="384">
                  <a:moveTo>
                    <a:pt x="0" y="288"/>
                  </a:moveTo>
                  <a:lnTo>
                    <a:pt x="0" y="0"/>
                  </a:lnTo>
                  <a:lnTo>
                    <a:pt x="288" y="192"/>
                  </a:lnTo>
                  <a:lnTo>
                    <a:pt x="0" y="384"/>
                  </a:lnTo>
                  <a:lnTo>
                    <a:pt x="0" y="288"/>
                  </a:lnTo>
                  <a:close/>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247" name="Oval 33"/>
            <p:cNvSpPr/>
            <p:nvPr/>
          </p:nvSpPr>
          <p:spPr>
            <a:xfrm>
              <a:off x="4176" y="2064"/>
              <a:ext cx="96" cy="96"/>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grpSp>
      <p:sp>
        <p:nvSpPr>
          <p:cNvPr id="5127" name="Rectangle 34"/>
          <p:cNvSpPr/>
          <p:nvPr/>
        </p:nvSpPr>
        <p:spPr>
          <a:xfrm>
            <a:off x="304800" y="228600"/>
            <a:ext cx="8382000" cy="338138"/>
          </a:xfrm>
          <a:prstGeom prst="rect">
            <a:avLst/>
          </a:prstGeom>
          <a:noFill/>
          <a:ln w="9525">
            <a:noFill/>
          </a:ln>
        </p:spPr>
        <p:txBody>
          <a:bodyPr>
            <a:spAutoFit/>
          </a:bodyPr>
          <a:p>
            <a:pPr algn="ctr"/>
            <a:r>
              <a:rPr sz="1600" b="1" i="1" dirty="0">
                <a:solidFill>
                  <a:srgbClr val="C00000"/>
                </a:solidFill>
                <a:latin typeface="Times New Roman" pitchFamily="18" charset="0"/>
                <a:cs typeface="Times New Roman" pitchFamily="18" charset="0"/>
              </a:rPr>
              <a:t>NOR Gate</a:t>
            </a:r>
            <a:r>
              <a:rPr sz="1600" b="1" i="1" dirty="0">
                <a:solidFill>
                  <a:srgbClr val="C00000"/>
                </a:solidFill>
                <a:latin typeface="Times New Roman" pitchFamily="18" charset="0"/>
              </a:rPr>
              <a:t> </a:t>
            </a:r>
            <a:endParaRPr sz="1600" b="1" i="1" dirty="0">
              <a:solidFill>
                <a:srgbClr val="C00000"/>
              </a:solidFill>
              <a:latin typeface="Times New Roman" pitchFamily="18" charset="0"/>
            </a:endParaRPr>
          </a:p>
        </p:txBody>
      </p:sp>
      <p:sp>
        <p:nvSpPr>
          <p:cNvPr id="15395" name="Text Box 35"/>
          <p:cNvSpPr txBox="1"/>
          <p:nvPr/>
        </p:nvSpPr>
        <p:spPr>
          <a:xfrm>
            <a:off x="685800" y="609600"/>
            <a:ext cx="8153400" cy="581025"/>
          </a:xfrm>
          <a:prstGeom prst="rect">
            <a:avLst/>
          </a:prstGeom>
          <a:noFill/>
          <a:ln w="9525">
            <a:noFill/>
          </a:ln>
        </p:spPr>
        <p:txBody>
          <a:bodyPr>
            <a:spAutoFit/>
          </a:bodyPr>
          <a:p>
            <a:pPr>
              <a:spcBef>
                <a:spcPct val="50000"/>
              </a:spcBef>
            </a:pPr>
            <a:r>
              <a:rPr sz="1600" dirty="0">
                <a:latin typeface="Arial" panose="02080604020202020204" pitchFamily="34" charset="0"/>
              </a:rPr>
              <a:t>The </a:t>
            </a:r>
            <a:r>
              <a:rPr sz="1600" b="1" dirty="0">
                <a:latin typeface="Arial" panose="02080604020202020204" pitchFamily="34" charset="0"/>
              </a:rPr>
              <a:t>NOR</a:t>
            </a:r>
            <a:r>
              <a:rPr sz="1600" dirty="0">
                <a:latin typeface="Arial" panose="02080604020202020204" pitchFamily="34" charset="0"/>
              </a:rPr>
              <a:t> gate is equivalent to an </a:t>
            </a:r>
            <a:r>
              <a:rPr sz="1600" b="1" dirty="0">
                <a:latin typeface="Arial" panose="02080604020202020204" pitchFamily="34" charset="0"/>
              </a:rPr>
              <a:t>OR</a:t>
            </a:r>
            <a:r>
              <a:rPr sz="1600" dirty="0">
                <a:latin typeface="Arial" panose="02080604020202020204" pitchFamily="34" charset="0"/>
              </a:rPr>
              <a:t> gate with a </a:t>
            </a:r>
            <a:r>
              <a:rPr sz="1600" b="1" dirty="0">
                <a:latin typeface="Arial" panose="02080604020202020204" pitchFamily="34" charset="0"/>
              </a:rPr>
              <a:t>NOT</a:t>
            </a:r>
            <a:r>
              <a:rPr sz="1600" dirty="0">
                <a:latin typeface="Arial" panose="02080604020202020204" pitchFamily="34" charset="0"/>
              </a:rPr>
              <a:t> gate connected to its </a:t>
            </a:r>
            <a:r>
              <a:rPr sz="1600" b="1" dirty="0">
                <a:latin typeface="Arial" panose="02080604020202020204" pitchFamily="34" charset="0"/>
              </a:rPr>
              <a:t>output</a:t>
            </a:r>
            <a:r>
              <a:rPr sz="1600" dirty="0">
                <a:latin typeface="Arial" panose="02080604020202020204" pitchFamily="34" charset="0"/>
              </a:rPr>
              <a:t>. </a:t>
            </a:r>
            <a:r>
              <a:rPr sz="1600" b="1" dirty="0">
                <a:latin typeface="Arial" panose="02080604020202020204" pitchFamily="34" charset="0"/>
              </a:rPr>
              <a:t>NOR</a:t>
            </a:r>
            <a:r>
              <a:rPr sz="1600" dirty="0">
                <a:latin typeface="Arial" panose="02080604020202020204" pitchFamily="34" charset="0"/>
              </a:rPr>
              <a:t> comes from the words </a:t>
            </a:r>
            <a:r>
              <a:rPr sz="1600" b="1" u="sng" dirty="0">
                <a:latin typeface="Arial" panose="02080604020202020204" pitchFamily="34" charset="0"/>
              </a:rPr>
              <a:t>N</a:t>
            </a:r>
            <a:r>
              <a:rPr sz="1600" dirty="0">
                <a:latin typeface="Arial" panose="02080604020202020204" pitchFamily="34" charset="0"/>
              </a:rPr>
              <a:t>ot  </a:t>
            </a:r>
            <a:r>
              <a:rPr sz="1600" b="1" u="sng" dirty="0">
                <a:latin typeface="Arial" panose="02080604020202020204" pitchFamily="34" charset="0"/>
              </a:rPr>
              <a:t>OR.</a:t>
            </a:r>
            <a:r>
              <a:rPr sz="1600" dirty="0">
                <a:latin typeface="Arial" panose="02080604020202020204" pitchFamily="34" charset="0"/>
              </a:rPr>
              <a:t>  </a:t>
            </a:r>
            <a:endParaRPr sz="1600" dirty="0">
              <a:latin typeface="Arial" panose="02080604020202020204" pitchFamily="34" charset="0"/>
            </a:endParaRPr>
          </a:p>
        </p:txBody>
      </p:sp>
      <p:grpSp>
        <p:nvGrpSpPr>
          <p:cNvPr id="9" name="Group 36"/>
          <p:cNvGrpSpPr/>
          <p:nvPr/>
        </p:nvGrpSpPr>
        <p:grpSpPr>
          <a:xfrm>
            <a:off x="2743200" y="3962400"/>
            <a:ext cx="1066800" cy="609600"/>
            <a:chOff x="3264" y="1824"/>
            <a:chExt cx="672" cy="384"/>
          </a:xfrm>
        </p:grpSpPr>
        <p:sp>
          <p:nvSpPr>
            <p:cNvPr id="5235" name="Line 37"/>
            <p:cNvSpPr/>
            <p:nvPr/>
          </p:nvSpPr>
          <p:spPr>
            <a:xfrm>
              <a:off x="3840" y="2016"/>
              <a:ext cx="96" cy="0"/>
            </a:xfrm>
            <a:prstGeom prst="line">
              <a:avLst/>
            </a:prstGeom>
            <a:ln w="9525" cap="flat" cmpd="sng">
              <a:solidFill>
                <a:schemeClr val="tx1"/>
              </a:solidFill>
              <a:prstDash val="solid"/>
              <a:headEnd type="none" w="med" len="med"/>
              <a:tailEnd type="none" w="med" len="med"/>
            </a:ln>
          </p:spPr>
        </p:sp>
        <p:grpSp>
          <p:nvGrpSpPr>
            <p:cNvPr id="5236" name="Group 38"/>
            <p:cNvGrpSpPr/>
            <p:nvPr/>
          </p:nvGrpSpPr>
          <p:grpSpPr>
            <a:xfrm>
              <a:off x="3408" y="1824"/>
              <a:ext cx="426" cy="384"/>
              <a:chOff x="3408" y="1824"/>
              <a:chExt cx="426" cy="384"/>
            </a:xfrm>
          </p:grpSpPr>
          <p:sp>
            <p:nvSpPr>
              <p:cNvPr id="5239" name="Freeform 39"/>
              <p:cNvSpPr/>
              <p:nvPr/>
            </p:nvSpPr>
            <p:spPr>
              <a:xfrm>
                <a:off x="3418" y="1824"/>
                <a:ext cx="416" cy="382"/>
              </a:xfrm>
              <a:custGeom>
                <a:avLst/>
                <a:gdLst>
                  <a:gd name="txL" fmla="*/ 0 w 416"/>
                  <a:gd name="txT" fmla="*/ 0 h 382"/>
                  <a:gd name="txR" fmla="*/ 416 w 416"/>
                  <a:gd name="txB" fmla="*/ 382 h 382"/>
                </a:gdLst>
                <a:ahLst/>
                <a:cxnLst>
                  <a:cxn ang="0">
                    <a:pos x="18" y="0"/>
                  </a:cxn>
                  <a:cxn ang="0">
                    <a:pos x="156" y="16"/>
                  </a:cxn>
                  <a:cxn ang="0">
                    <a:pos x="292" y="56"/>
                  </a:cxn>
                  <a:cxn ang="0">
                    <a:pos x="298" y="60"/>
                  </a:cxn>
                  <a:cxn ang="0">
                    <a:pos x="304" y="62"/>
                  </a:cxn>
                  <a:cxn ang="0">
                    <a:pos x="316" y="70"/>
                  </a:cxn>
                  <a:cxn ang="0">
                    <a:pos x="342" y="92"/>
                  </a:cxn>
                  <a:cxn ang="0">
                    <a:pos x="374" y="116"/>
                  </a:cxn>
                  <a:cxn ang="0">
                    <a:pos x="390" y="140"/>
                  </a:cxn>
                  <a:cxn ang="0">
                    <a:pos x="416" y="194"/>
                  </a:cxn>
                  <a:cxn ang="0">
                    <a:pos x="400" y="228"/>
                  </a:cxn>
                  <a:cxn ang="0">
                    <a:pos x="384" y="250"/>
                  </a:cxn>
                  <a:cxn ang="0">
                    <a:pos x="360" y="284"/>
                  </a:cxn>
                  <a:cxn ang="0">
                    <a:pos x="338" y="298"/>
                  </a:cxn>
                  <a:cxn ang="0">
                    <a:pos x="320" y="310"/>
                  </a:cxn>
                  <a:cxn ang="0">
                    <a:pos x="272" y="336"/>
                  </a:cxn>
                  <a:cxn ang="0">
                    <a:pos x="126" y="376"/>
                  </a:cxn>
                  <a:cxn ang="0">
                    <a:pos x="8" y="382"/>
                  </a:cxn>
                  <a:cxn ang="0">
                    <a:pos x="2" y="380"/>
                  </a:cxn>
                  <a:cxn ang="0">
                    <a:pos x="40" y="368"/>
                  </a:cxn>
                  <a:cxn ang="0">
                    <a:pos x="88" y="338"/>
                  </a:cxn>
                  <a:cxn ang="0">
                    <a:pos x="110" y="296"/>
                  </a:cxn>
                  <a:cxn ang="0">
                    <a:pos x="130" y="226"/>
                  </a:cxn>
                  <a:cxn ang="0">
                    <a:pos x="96" y="58"/>
                  </a:cxn>
                  <a:cxn ang="0">
                    <a:pos x="72" y="32"/>
                  </a:cxn>
                  <a:cxn ang="0">
                    <a:pos x="0" y="4"/>
                  </a:cxn>
                </a:cxnLst>
                <a:rect l="txL" t="txT" r="txR" b="txB"/>
                <a:pathLst>
                  <a:path w="416" h="382">
                    <a:moveTo>
                      <a:pt x="18" y="0"/>
                    </a:moveTo>
                    <a:cubicBezTo>
                      <a:pt x="64" y="4"/>
                      <a:pt x="110" y="6"/>
                      <a:pt x="156" y="16"/>
                    </a:cubicBezTo>
                    <a:cubicBezTo>
                      <a:pt x="202" y="26"/>
                      <a:pt x="246" y="45"/>
                      <a:pt x="292" y="56"/>
                    </a:cubicBezTo>
                    <a:cubicBezTo>
                      <a:pt x="294" y="57"/>
                      <a:pt x="296" y="59"/>
                      <a:pt x="298" y="60"/>
                    </a:cubicBezTo>
                    <a:cubicBezTo>
                      <a:pt x="300" y="61"/>
                      <a:pt x="302" y="61"/>
                      <a:pt x="304" y="62"/>
                    </a:cubicBezTo>
                    <a:cubicBezTo>
                      <a:pt x="308" y="64"/>
                      <a:pt x="316" y="70"/>
                      <a:pt x="316" y="70"/>
                    </a:cubicBezTo>
                    <a:cubicBezTo>
                      <a:pt x="321" y="77"/>
                      <a:pt x="334" y="89"/>
                      <a:pt x="342" y="92"/>
                    </a:cubicBezTo>
                    <a:cubicBezTo>
                      <a:pt x="348" y="101"/>
                      <a:pt x="364" y="109"/>
                      <a:pt x="374" y="116"/>
                    </a:cubicBezTo>
                    <a:cubicBezTo>
                      <a:pt x="377" y="126"/>
                      <a:pt x="383" y="133"/>
                      <a:pt x="390" y="140"/>
                    </a:cubicBezTo>
                    <a:cubicBezTo>
                      <a:pt x="396" y="159"/>
                      <a:pt x="410" y="175"/>
                      <a:pt x="416" y="194"/>
                    </a:cubicBezTo>
                    <a:cubicBezTo>
                      <a:pt x="412" y="206"/>
                      <a:pt x="411" y="221"/>
                      <a:pt x="400" y="228"/>
                    </a:cubicBezTo>
                    <a:cubicBezTo>
                      <a:pt x="397" y="238"/>
                      <a:pt x="392" y="244"/>
                      <a:pt x="384" y="250"/>
                    </a:cubicBezTo>
                    <a:cubicBezTo>
                      <a:pt x="380" y="263"/>
                      <a:pt x="372" y="276"/>
                      <a:pt x="360" y="284"/>
                    </a:cubicBezTo>
                    <a:cubicBezTo>
                      <a:pt x="354" y="292"/>
                      <a:pt x="347" y="293"/>
                      <a:pt x="338" y="298"/>
                    </a:cubicBezTo>
                    <a:cubicBezTo>
                      <a:pt x="332" y="302"/>
                      <a:pt x="320" y="310"/>
                      <a:pt x="320" y="310"/>
                    </a:cubicBezTo>
                    <a:cubicBezTo>
                      <a:pt x="308" y="327"/>
                      <a:pt x="288" y="326"/>
                      <a:pt x="272" y="336"/>
                    </a:cubicBezTo>
                    <a:cubicBezTo>
                      <a:pt x="236" y="360"/>
                      <a:pt x="168" y="369"/>
                      <a:pt x="126" y="376"/>
                    </a:cubicBezTo>
                    <a:cubicBezTo>
                      <a:pt x="89" y="373"/>
                      <a:pt x="45" y="381"/>
                      <a:pt x="8" y="382"/>
                    </a:cubicBezTo>
                    <a:cubicBezTo>
                      <a:pt x="6" y="381"/>
                      <a:pt x="1" y="381"/>
                      <a:pt x="2" y="380"/>
                    </a:cubicBezTo>
                    <a:cubicBezTo>
                      <a:pt x="7" y="375"/>
                      <a:pt x="33" y="370"/>
                      <a:pt x="40" y="368"/>
                    </a:cubicBezTo>
                    <a:cubicBezTo>
                      <a:pt x="61" y="361"/>
                      <a:pt x="70" y="350"/>
                      <a:pt x="88" y="338"/>
                    </a:cubicBezTo>
                    <a:cubicBezTo>
                      <a:pt x="93" y="323"/>
                      <a:pt x="104" y="310"/>
                      <a:pt x="110" y="296"/>
                    </a:cubicBezTo>
                    <a:cubicBezTo>
                      <a:pt x="120" y="274"/>
                      <a:pt x="127" y="251"/>
                      <a:pt x="130" y="226"/>
                    </a:cubicBezTo>
                    <a:cubicBezTo>
                      <a:pt x="127" y="180"/>
                      <a:pt x="134" y="96"/>
                      <a:pt x="96" y="58"/>
                    </a:cubicBezTo>
                    <a:cubicBezTo>
                      <a:pt x="93" y="48"/>
                      <a:pt x="81" y="38"/>
                      <a:pt x="72" y="32"/>
                    </a:cubicBezTo>
                    <a:cubicBezTo>
                      <a:pt x="61" y="16"/>
                      <a:pt x="18" y="4"/>
                      <a:pt x="0" y="4"/>
                    </a:cubicBezTo>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grpSp>
            <p:nvGrpSpPr>
              <p:cNvPr id="5240" name="Group 40"/>
              <p:cNvGrpSpPr/>
              <p:nvPr/>
            </p:nvGrpSpPr>
            <p:grpSpPr>
              <a:xfrm>
                <a:off x="3408" y="1824"/>
                <a:ext cx="426" cy="384"/>
                <a:chOff x="3408" y="1824"/>
                <a:chExt cx="426" cy="384"/>
              </a:xfrm>
            </p:grpSpPr>
            <p:sp>
              <p:nvSpPr>
                <p:cNvPr id="5241" name="Freeform 41"/>
                <p:cNvSpPr/>
                <p:nvPr/>
              </p:nvSpPr>
              <p:spPr>
                <a:xfrm>
                  <a:off x="3408" y="1824"/>
                  <a:ext cx="144" cy="384"/>
                </a:xfrm>
                <a:custGeom>
                  <a:avLst/>
                  <a:gdLst>
                    <a:gd name="txL" fmla="*/ 0 w 145"/>
                    <a:gd name="txT" fmla="*/ 0 h 372"/>
                    <a:gd name="txR" fmla="*/ 145 w 145"/>
                    <a:gd name="txB" fmla="*/ 372 h 372"/>
                  </a:gdLst>
                  <a:ahLst/>
                  <a:cxnLst>
                    <a:cxn ang="0">
                      <a:pos x="6" y="0"/>
                    </a:cxn>
                    <a:cxn ang="0">
                      <a:pos x="42" y="8"/>
                    </a:cxn>
                    <a:cxn ang="0">
                      <a:pos x="77" y="37"/>
                    </a:cxn>
                    <a:cxn ang="0">
                      <a:pos x="125" y="107"/>
                    </a:cxn>
                    <a:cxn ang="0">
                      <a:pos x="139" y="242"/>
                    </a:cxn>
                    <a:cxn ang="0">
                      <a:pos x="117" y="332"/>
                    </a:cxn>
                    <a:cxn ang="0">
                      <a:pos x="72" y="403"/>
                    </a:cxn>
                    <a:cxn ang="0">
                      <a:pos x="12" y="431"/>
                    </a:cxn>
                    <a:cxn ang="0">
                      <a:pos x="0" y="429"/>
                    </a:cxn>
                  </a:cxnLst>
                  <a:rect l="txL" t="txT" r="txR" b="txB"/>
                  <a:pathLst>
                    <a:path w="145" h="372">
                      <a:moveTo>
                        <a:pt x="6" y="0"/>
                      </a:moveTo>
                      <a:lnTo>
                        <a:pt x="42" y="8"/>
                      </a:lnTo>
                      <a:cubicBezTo>
                        <a:pt x="55" y="13"/>
                        <a:pt x="67" y="18"/>
                        <a:pt x="82" y="32"/>
                      </a:cubicBezTo>
                      <a:cubicBezTo>
                        <a:pt x="97" y="46"/>
                        <a:pt x="120" y="63"/>
                        <a:pt x="130" y="92"/>
                      </a:cubicBezTo>
                      <a:cubicBezTo>
                        <a:pt x="140" y="121"/>
                        <a:pt x="145" y="174"/>
                        <a:pt x="144" y="206"/>
                      </a:cubicBezTo>
                      <a:cubicBezTo>
                        <a:pt x="143" y="238"/>
                        <a:pt x="134" y="261"/>
                        <a:pt x="122" y="284"/>
                      </a:cubicBezTo>
                      <a:cubicBezTo>
                        <a:pt x="110" y="307"/>
                        <a:pt x="92" y="330"/>
                        <a:pt x="74" y="344"/>
                      </a:cubicBezTo>
                      <a:cubicBezTo>
                        <a:pt x="56" y="358"/>
                        <a:pt x="24" y="364"/>
                        <a:pt x="12" y="368"/>
                      </a:cubicBezTo>
                      <a:cubicBezTo>
                        <a:pt x="0" y="372"/>
                        <a:pt x="2" y="366"/>
                        <a:pt x="0" y="366"/>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242" name="Freeform 42"/>
                <p:cNvSpPr/>
                <p:nvPr/>
              </p:nvSpPr>
              <p:spPr>
                <a:xfrm>
                  <a:off x="3408" y="1824"/>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243" name="Freeform 43"/>
                <p:cNvSpPr/>
                <p:nvPr/>
              </p:nvSpPr>
              <p:spPr>
                <a:xfrm flipV="1">
                  <a:off x="3408" y="2016"/>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grpSp>
        </p:grpSp>
        <p:sp>
          <p:nvSpPr>
            <p:cNvPr id="5237" name="Line 44"/>
            <p:cNvSpPr/>
            <p:nvPr/>
          </p:nvSpPr>
          <p:spPr>
            <a:xfrm flipH="1">
              <a:off x="3264" y="1920"/>
              <a:ext cx="276" cy="0"/>
            </a:xfrm>
            <a:prstGeom prst="line">
              <a:avLst/>
            </a:prstGeom>
            <a:ln w="9525" cap="flat" cmpd="sng">
              <a:solidFill>
                <a:schemeClr val="tx1"/>
              </a:solidFill>
              <a:prstDash val="solid"/>
              <a:headEnd type="none" w="med" len="med"/>
              <a:tailEnd type="none" w="med" len="med"/>
            </a:ln>
          </p:spPr>
        </p:sp>
        <p:sp>
          <p:nvSpPr>
            <p:cNvPr id="5238" name="Line 45"/>
            <p:cNvSpPr/>
            <p:nvPr/>
          </p:nvSpPr>
          <p:spPr>
            <a:xfrm flipH="1">
              <a:off x="3264" y="2112"/>
              <a:ext cx="258" cy="0"/>
            </a:xfrm>
            <a:prstGeom prst="line">
              <a:avLst/>
            </a:prstGeom>
            <a:ln w="9525" cap="flat" cmpd="sng">
              <a:solidFill>
                <a:schemeClr val="tx1"/>
              </a:solidFill>
              <a:prstDash val="solid"/>
              <a:headEnd type="none" w="med" len="med"/>
              <a:tailEnd type="none" w="med" len="med"/>
            </a:ln>
          </p:spPr>
        </p:sp>
      </p:grpSp>
      <p:grpSp>
        <p:nvGrpSpPr>
          <p:cNvPr id="12" name="Group 46"/>
          <p:cNvGrpSpPr/>
          <p:nvPr/>
        </p:nvGrpSpPr>
        <p:grpSpPr>
          <a:xfrm>
            <a:off x="1981200" y="3276600"/>
            <a:ext cx="2590800" cy="1143000"/>
            <a:chOff x="1248" y="2064"/>
            <a:chExt cx="1632" cy="720"/>
          </a:xfrm>
        </p:grpSpPr>
        <p:sp>
          <p:nvSpPr>
            <p:cNvPr id="5227" name="Text Box 47"/>
            <p:cNvSpPr txBox="1"/>
            <p:nvPr/>
          </p:nvSpPr>
          <p:spPr>
            <a:xfrm>
              <a:off x="1248" y="235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A</a:t>
              </a:r>
              <a:endParaRPr sz="1200" dirty="0">
                <a:latin typeface="Arial" panose="02080604020202020204" pitchFamily="34" charset="0"/>
              </a:endParaRPr>
            </a:p>
          </p:txBody>
        </p:sp>
        <p:sp>
          <p:nvSpPr>
            <p:cNvPr id="5228" name="Text Box 48"/>
            <p:cNvSpPr txBox="1"/>
            <p:nvPr/>
          </p:nvSpPr>
          <p:spPr>
            <a:xfrm>
              <a:off x="2352" y="2448"/>
              <a:ext cx="528" cy="173"/>
            </a:xfrm>
            <a:prstGeom prst="rect">
              <a:avLst/>
            </a:prstGeom>
            <a:noFill/>
            <a:ln w="9525">
              <a:noFill/>
            </a:ln>
          </p:spPr>
          <p:txBody>
            <a:bodyPr>
              <a:spAutoFit/>
            </a:bodyPr>
            <a:p>
              <a:pPr>
                <a:spcBef>
                  <a:spcPct val="50000"/>
                </a:spcBef>
              </a:pPr>
              <a:r>
                <a:rPr sz="1200" dirty="0">
                  <a:latin typeface="Arial" panose="02080604020202020204" pitchFamily="34" charset="0"/>
                </a:rPr>
                <a:t>Output X</a:t>
              </a:r>
              <a:endParaRPr sz="1200" dirty="0">
                <a:latin typeface="Arial" panose="02080604020202020204" pitchFamily="34" charset="0"/>
              </a:endParaRPr>
            </a:p>
          </p:txBody>
        </p:sp>
        <p:sp>
          <p:nvSpPr>
            <p:cNvPr id="5229" name="Text Box 49"/>
            <p:cNvSpPr txBox="1"/>
            <p:nvPr/>
          </p:nvSpPr>
          <p:spPr>
            <a:xfrm>
              <a:off x="1248" y="259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B</a:t>
              </a:r>
              <a:endParaRPr sz="1200" dirty="0">
                <a:latin typeface="Arial" panose="02080604020202020204" pitchFamily="34" charset="0"/>
              </a:endParaRPr>
            </a:p>
          </p:txBody>
        </p:sp>
        <p:grpSp>
          <p:nvGrpSpPr>
            <p:cNvPr id="5230" name="Group 50"/>
            <p:cNvGrpSpPr/>
            <p:nvPr/>
          </p:nvGrpSpPr>
          <p:grpSpPr>
            <a:xfrm>
              <a:off x="1296" y="2064"/>
              <a:ext cx="1488" cy="720"/>
              <a:chOff x="1296" y="2064"/>
              <a:chExt cx="1488" cy="720"/>
            </a:xfrm>
          </p:grpSpPr>
          <p:sp>
            <p:nvSpPr>
              <p:cNvPr id="5231" name="Line 51"/>
              <p:cNvSpPr/>
              <p:nvPr/>
            </p:nvSpPr>
            <p:spPr>
              <a:xfrm>
                <a:off x="1296" y="2592"/>
                <a:ext cx="480" cy="0"/>
              </a:xfrm>
              <a:prstGeom prst="line">
                <a:avLst/>
              </a:prstGeom>
              <a:ln w="9525" cap="flat" cmpd="sng">
                <a:solidFill>
                  <a:schemeClr val="tx1"/>
                </a:solidFill>
                <a:prstDash val="solid"/>
                <a:headEnd type="none" w="med" len="med"/>
                <a:tailEnd type="triangle" w="med" len="med"/>
              </a:ln>
            </p:spPr>
          </p:sp>
          <p:sp>
            <p:nvSpPr>
              <p:cNvPr id="5232" name="Line 52"/>
              <p:cNvSpPr/>
              <p:nvPr/>
            </p:nvSpPr>
            <p:spPr>
              <a:xfrm>
                <a:off x="2352" y="2688"/>
                <a:ext cx="432" cy="0"/>
              </a:xfrm>
              <a:prstGeom prst="line">
                <a:avLst/>
              </a:prstGeom>
              <a:ln w="9525" cap="flat" cmpd="sng">
                <a:solidFill>
                  <a:schemeClr val="tx1"/>
                </a:solidFill>
                <a:prstDash val="solid"/>
                <a:headEnd type="none" w="med" len="med"/>
                <a:tailEnd type="triangle" w="med" len="med"/>
              </a:ln>
            </p:spPr>
          </p:sp>
          <p:sp>
            <p:nvSpPr>
              <p:cNvPr id="5233" name="Line 53"/>
              <p:cNvSpPr/>
              <p:nvPr/>
            </p:nvSpPr>
            <p:spPr>
              <a:xfrm>
                <a:off x="1296" y="2784"/>
                <a:ext cx="480" cy="0"/>
              </a:xfrm>
              <a:prstGeom prst="line">
                <a:avLst/>
              </a:prstGeom>
              <a:ln w="9525" cap="flat" cmpd="sng">
                <a:solidFill>
                  <a:schemeClr val="tx1"/>
                </a:solidFill>
                <a:prstDash val="solid"/>
                <a:headEnd type="none" w="med" len="med"/>
                <a:tailEnd type="triangle" w="med" len="med"/>
              </a:ln>
            </p:spPr>
          </p:sp>
          <p:sp>
            <p:nvSpPr>
              <p:cNvPr id="5234" name="Text Box 54"/>
              <p:cNvSpPr txBox="1"/>
              <p:nvPr/>
            </p:nvSpPr>
            <p:spPr>
              <a:xfrm>
                <a:off x="1872" y="2064"/>
                <a:ext cx="528" cy="212"/>
              </a:xfrm>
              <a:prstGeom prst="rect">
                <a:avLst/>
              </a:prstGeom>
              <a:noFill/>
              <a:ln w="9525">
                <a:noFill/>
              </a:ln>
            </p:spPr>
            <p:txBody>
              <a:bodyPr>
                <a:spAutoFit/>
              </a:bodyPr>
              <a:p>
                <a:pPr algn="ctr">
                  <a:spcBef>
                    <a:spcPct val="50000"/>
                  </a:spcBef>
                </a:pPr>
                <a:r>
                  <a:rPr sz="1600" b="1" dirty="0">
                    <a:latin typeface="Arial" panose="02080604020202020204" pitchFamily="34" charset="0"/>
                  </a:rPr>
                  <a:t>NOR</a:t>
                </a:r>
                <a:endParaRPr sz="1600" b="1" dirty="0">
                  <a:latin typeface="Arial" panose="02080604020202020204" pitchFamily="34" charset="0"/>
                </a:endParaRPr>
              </a:p>
            </p:txBody>
          </p:sp>
        </p:grpSp>
      </p:grpSp>
      <p:grpSp>
        <p:nvGrpSpPr>
          <p:cNvPr id="14" name="Group 175"/>
          <p:cNvGrpSpPr/>
          <p:nvPr/>
        </p:nvGrpSpPr>
        <p:grpSpPr>
          <a:xfrm>
            <a:off x="685800" y="2667000"/>
            <a:ext cx="5486400" cy="3200400"/>
            <a:chOff x="432" y="1680"/>
            <a:chExt cx="3456" cy="2016"/>
          </a:xfrm>
        </p:grpSpPr>
        <p:grpSp>
          <p:nvGrpSpPr>
            <p:cNvPr id="5194" name="Group 174"/>
            <p:cNvGrpSpPr/>
            <p:nvPr/>
          </p:nvGrpSpPr>
          <p:grpSpPr>
            <a:xfrm>
              <a:off x="432" y="1680"/>
              <a:ext cx="3456" cy="2016"/>
              <a:chOff x="432" y="1680"/>
              <a:chExt cx="3456" cy="2016"/>
            </a:xfrm>
          </p:grpSpPr>
          <p:sp>
            <p:nvSpPr>
              <p:cNvPr id="5196" name="Line 57"/>
              <p:cNvSpPr/>
              <p:nvPr/>
            </p:nvSpPr>
            <p:spPr>
              <a:xfrm flipV="1">
                <a:off x="576" y="1728"/>
                <a:ext cx="0" cy="288"/>
              </a:xfrm>
              <a:prstGeom prst="line">
                <a:avLst/>
              </a:prstGeom>
              <a:ln w="9525" cap="flat" cmpd="sng">
                <a:solidFill>
                  <a:schemeClr val="tx1"/>
                </a:solidFill>
                <a:prstDash val="solid"/>
                <a:headEnd type="oval" w="lg" len="lg"/>
                <a:tailEnd type="triangle" w="lg" len="lg"/>
              </a:ln>
            </p:spPr>
          </p:sp>
          <p:sp>
            <p:nvSpPr>
              <p:cNvPr id="5197" name="Line 58"/>
              <p:cNvSpPr/>
              <p:nvPr/>
            </p:nvSpPr>
            <p:spPr>
              <a:xfrm>
                <a:off x="576" y="2256"/>
                <a:ext cx="0" cy="288"/>
              </a:xfrm>
              <a:prstGeom prst="line">
                <a:avLst/>
              </a:prstGeom>
              <a:ln w="9525" cap="flat" cmpd="sng">
                <a:solidFill>
                  <a:schemeClr val="tx1"/>
                </a:solidFill>
                <a:prstDash val="solid"/>
                <a:headEnd type="oval" w="lg" len="lg"/>
                <a:tailEnd type="none" w="med" len="med"/>
              </a:ln>
            </p:spPr>
          </p:sp>
          <p:sp>
            <p:nvSpPr>
              <p:cNvPr id="5198" name="Line 59"/>
              <p:cNvSpPr/>
              <p:nvPr/>
            </p:nvSpPr>
            <p:spPr>
              <a:xfrm>
                <a:off x="432" y="2544"/>
                <a:ext cx="288" cy="0"/>
              </a:xfrm>
              <a:prstGeom prst="line">
                <a:avLst/>
              </a:prstGeom>
              <a:ln w="9525" cap="flat" cmpd="sng">
                <a:solidFill>
                  <a:schemeClr val="tx1"/>
                </a:solidFill>
                <a:prstDash val="solid"/>
                <a:headEnd type="none" w="med" len="med"/>
                <a:tailEnd type="none" w="med" len="med"/>
              </a:ln>
            </p:spPr>
          </p:sp>
          <p:sp>
            <p:nvSpPr>
              <p:cNvPr id="5199" name="Line 60"/>
              <p:cNvSpPr/>
              <p:nvPr/>
            </p:nvSpPr>
            <p:spPr>
              <a:xfrm>
                <a:off x="480" y="2592"/>
                <a:ext cx="192" cy="0"/>
              </a:xfrm>
              <a:prstGeom prst="line">
                <a:avLst/>
              </a:prstGeom>
              <a:ln w="9525" cap="flat" cmpd="sng">
                <a:solidFill>
                  <a:schemeClr val="tx1"/>
                </a:solidFill>
                <a:prstDash val="solid"/>
                <a:headEnd type="none" w="med" len="med"/>
                <a:tailEnd type="none" w="med" len="med"/>
              </a:ln>
            </p:spPr>
          </p:sp>
          <p:sp>
            <p:nvSpPr>
              <p:cNvPr id="5200" name="Line 61"/>
              <p:cNvSpPr/>
              <p:nvPr/>
            </p:nvSpPr>
            <p:spPr>
              <a:xfrm>
                <a:off x="528" y="2640"/>
                <a:ext cx="96" cy="0"/>
              </a:xfrm>
              <a:prstGeom prst="line">
                <a:avLst/>
              </a:prstGeom>
              <a:ln w="9525" cap="flat" cmpd="sng">
                <a:solidFill>
                  <a:schemeClr val="tx1"/>
                </a:solidFill>
                <a:prstDash val="solid"/>
                <a:headEnd type="none" w="med" len="med"/>
                <a:tailEnd type="none" w="med" len="med"/>
              </a:ln>
            </p:spPr>
          </p:sp>
          <p:sp>
            <p:nvSpPr>
              <p:cNvPr id="5201" name="Text Box 62"/>
              <p:cNvSpPr txBox="1"/>
              <p:nvPr/>
            </p:nvSpPr>
            <p:spPr>
              <a:xfrm>
                <a:off x="576" y="1680"/>
                <a:ext cx="240" cy="192"/>
              </a:xfrm>
              <a:prstGeom prst="rect">
                <a:avLst/>
              </a:prstGeom>
              <a:noFill/>
              <a:ln w="9525">
                <a:noFill/>
              </a:ln>
            </p:spPr>
            <p:txBody>
              <a:bodyPr>
                <a:spAutoFit/>
              </a:bodyPr>
              <a:p>
                <a:pPr>
                  <a:spcBef>
                    <a:spcPct val="50000"/>
                  </a:spcBef>
                </a:pPr>
                <a:r>
                  <a:rPr sz="1400" dirty="0">
                    <a:latin typeface="Arial" panose="02080604020202020204" pitchFamily="34" charset="0"/>
                  </a:rPr>
                  <a:t>5v</a:t>
                </a:r>
                <a:endParaRPr sz="1400" dirty="0">
                  <a:latin typeface="Arial" panose="02080604020202020204" pitchFamily="34" charset="0"/>
                </a:endParaRPr>
              </a:p>
            </p:txBody>
          </p:sp>
          <p:sp>
            <p:nvSpPr>
              <p:cNvPr id="5202" name="Line 63"/>
              <p:cNvSpPr/>
              <p:nvPr/>
            </p:nvSpPr>
            <p:spPr>
              <a:xfrm flipV="1">
                <a:off x="720" y="2160"/>
                <a:ext cx="240" cy="0"/>
              </a:xfrm>
              <a:prstGeom prst="line">
                <a:avLst/>
              </a:prstGeom>
              <a:ln w="9525" cap="flat" cmpd="sng">
                <a:solidFill>
                  <a:schemeClr val="tx1"/>
                </a:solidFill>
                <a:prstDash val="solid"/>
                <a:headEnd type="oval" w="lg" len="lg"/>
                <a:tailEnd type="none" w="med" len="med"/>
              </a:ln>
            </p:spPr>
          </p:sp>
          <p:sp>
            <p:nvSpPr>
              <p:cNvPr id="5203" name="Line 65"/>
              <p:cNvSpPr/>
              <p:nvPr/>
            </p:nvSpPr>
            <p:spPr>
              <a:xfrm>
                <a:off x="2976" y="2688"/>
                <a:ext cx="768" cy="0"/>
              </a:xfrm>
              <a:prstGeom prst="line">
                <a:avLst/>
              </a:prstGeom>
              <a:ln w="9525" cap="flat" cmpd="sng">
                <a:solidFill>
                  <a:schemeClr val="tx1"/>
                </a:solidFill>
                <a:prstDash val="solid"/>
                <a:headEnd type="none" w="med" len="med"/>
                <a:tailEnd type="none" w="med" len="med"/>
              </a:ln>
            </p:spPr>
          </p:sp>
          <p:sp>
            <p:nvSpPr>
              <p:cNvPr id="5204" name="Line 66"/>
              <p:cNvSpPr/>
              <p:nvPr/>
            </p:nvSpPr>
            <p:spPr>
              <a:xfrm>
                <a:off x="3552" y="2592"/>
                <a:ext cx="0" cy="192"/>
              </a:xfrm>
              <a:prstGeom prst="line">
                <a:avLst/>
              </a:prstGeom>
              <a:ln w="9525" cap="flat" cmpd="sng">
                <a:solidFill>
                  <a:schemeClr val="tx1"/>
                </a:solidFill>
                <a:prstDash val="solid"/>
                <a:headEnd type="none" w="med" len="med"/>
                <a:tailEnd type="none" w="med" len="med"/>
              </a:ln>
            </p:spPr>
          </p:sp>
          <p:sp>
            <p:nvSpPr>
              <p:cNvPr id="5205" name="Line 67"/>
              <p:cNvSpPr/>
              <p:nvPr/>
            </p:nvSpPr>
            <p:spPr>
              <a:xfrm>
                <a:off x="3744" y="2688"/>
                <a:ext cx="0" cy="288"/>
              </a:xfrm>
              <a:prstGeom prst="line">
                <a:avLst/>
              </a:prstGeom>
              <a:ln w="9525" cap="flat" cmpd="sng">
                <a:solidFill>
                  <a:schemeClr val="tx1"/>
                </a:solidFill>
                <a:prstDash val="solid"/>
                <a:headEnd type="none" w="lg" len="lg"/>
                <a:tailEnd type="none" w="med" len="med"/>
              </a:ln>
            </p:spPr>
          </p:sp>
          <p:sp>
            <p:nvSpPr>
              <p:cNvPr id="5206" name="Line 68"/>
              <p:cNvSpPr/>
              <p:nvPr/>
            </p:nvSpPr>
            <p:spPr>
              <a:xfrm>
                <a:off x="3600" y="2976"/>
                <a:ext cx="288" cy="0"/>
              </a:xfrm>
              <a:prstGeom prst="line">
                <a:avLst/>
              </a:prstGeom>
              <a:ln w="9525" cap="flat" cmpd="sng">
                <a:solidFill>
                  <a:schemeClr val="tx1"/>
                </a:solidFill>
                <a:prstDash val="solid"/>
                <a:headEnd type="none" w="med" len="med"/>
                <a:tailEnd type="none" w="med" len="med"/>
              </a:ln>
            </p:spPr>
          </p:sp>
          <p:sp>
            <p:nvSpPr>
              <p:cNvPr id="5207" name="Line 69"/>
              <p:cNvSpPr/>
              <p:nvPr/>
            </p:nvSpPr>
            <p:spPr>
              <a:xfrm>
                <a:off x="3648" y="3024"/>
                <a:ext cx="192" cy="0"/>
              </a:xfrm>
              <a:prstGeom prst="line">
                <a:avLst/>
              </a:prstGeom>
              <a:ln w="9525" cap="flat" cmpd="sng">
                <a:solidFill>
                  <a:schemeClr val="tx1"/>
                </a:solidFill>
                <a:prstDash val="solid"/>
                <a:headEnd type="none" w="med" len="med"/>
                <a:tailEnd type="none" w="med" len="med"/>
              </a:ln>
            </p:spPr>
          </p:sp>
          <p:sp>
            <p:nvSpPr>
              <p:cNvPr id="5208" name="Line 70"/>
              <p:cNvSpPr/>
              <p:nvPr/>
            </p:nvSpPr>
            <p:spPr>
              <a:xfrm>
                <a:off x="3696" y="3072"/>
                <a:ext cx="96" cy="0"/>
              </a:xfrm>
              <a:prstGeom prst="line">
                <a:avLst/>
              </a:prstGeom>
              <a:ln w="9525" cap="flat" cmpd="sng">
                <a:solidFill>
                  <a:schemeClr val="tx1"/>
                </a:solidFill>
                <a:prstDash val="solid"/>
                <a:headEnd type="none" w="med" len="med"/>
                <a:tailEnd type="none" w="med" len="med"/>
              </a:ln>
            </p:spPr>
          </p:sp>
          <p:sp>
            <p:nvSpPr>
              <p:cNvPr id="5209" name="Line 71"/>
              <p:cNvSpPr/>
              <p:nvPr/>
            </p:nvSpPr>
            <p:spPr>
              <a:xfrm flipV="1">
                <a:off x="2160" y="2256"/>
                <a:ext cx="0" cy="288"/>
              </a:xfrm>
              <a:prstGeom prst="line">
                <a:avLst/>
              </a:prstGeom>
              <a:ln w="9525" cap="flat" cmpd="sng">
                <a:solidFill>
                  <a:schemeClr val="tx2"/>
                </a:solidFill>
                <a:prstDash val="solid"/>
                <a:headEnd type="none" w="lg" len="lg"/>
                <a:tailEnd type="triangle" w="lg" len="lg"/>
              </a:ln>
            </p:spPr>
          </p:sp>
          <p:sp>
            <p:nvSpPr>
              <p:cNvPr id="5210" name="Text Box 72"/>
              <p:cNvSpPr txBox="1"/>
              <p:nvPr/>
            </p:nvSpPr>
            <p:spPr>
              <a:xfrm>
                <a:off x="2160" y="2208"/>
                <a:ext cx="240"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5v</a:t>
                </a:r>
                <a:endParaRPr sz="1400" dirty="0">
                  <a:solidFill>
                    <a:schemeClr val="tx2"/>
                  </a:solidFill>
                  <a:latin typeface="Arial" panose="02080604020202020204" pitchFamily="34" charset="0"/>
                </a:endParaRPr>
              </a:p>
            </p:txBody>
          </p:sp>
          <p:sp>
            <p:nvSpPr>
              <p:cNvPr id="5211" name="Line 73"/>
              <p:cNvSpPr/>
              <p:nvPr/>
            </p:nvSpPr>
            <p:spPr>
              <a:xfrm>
                <a:off x="2208" y="2832"/>
                <a:ext cx="0" cy="288"/>
              </a:xfrm>
              <a:prstGeom prst="line">
                <a:avLst/>
              </a:prstGeom>
              <a:ln w="9525" cap="flat" cmpd="sng">
                <a:solidFill>
                  <a:schemeClr val="hlink"/>
                </a:solidFill>
                <a:prstDash val="solid"/>
                <a:headEnd type="none" w="lg" len="lg"/>
                <a:tailEnd type="none" w="med" len="med"/>
              </a:ln>
            </p:spPr>
          </p:sp>
          <p:sp>
            <p:nvSpPr>
              <p:cNvPr id="5212" name="Line 74"/>
              <p:cNvSpPr/>
              <p:nvPr/>
            </p:nvSpPr>
            <p:spPr>
              <a:xfrm>
                <a:off x="2064" y="3120"/>
                <a:ext cx="288" cy="0"/>
              </a:xfrm>
              <a:prstGeom prst="line">
                <a:avLst/>
              </a:prstGeom>
              <a:ln w="9525" cap="flat" cmpd="sng">
                <a:solidFill>
                  <a:schemeClr val="hlink"/>
                </a:solidFill>
                <a:prstDash val="solid"/>
                <a:headEnd type="none" w="med" len="med"/>
                <a:tailEnd type="none" w="med" len="med"/>
              </a:ln>
            </p:spPr>
          </p:sp>
          <p:sp>
            <p:nvSpPr>
              <p:cNvPr id="5213" name="Line 75"/>
              <p:cNvSpPr/>
              <p:nvPr/>
            </p:nvSpPr>
            <p:spPr>
              <a:xfrm>
                <a:off x="2112" y="3168"/>
                <a:ext cx="192" cy="0"/>
              </a:xfrm>
              <a:prstGeom prst="line">
                <a:avLst/>
              </a:prstGeom>
              <a:ln w="9525" cap="flat" cmpd="sng">
                <a:solidFill>
                  <a:schemeClr val="hlink"/>
                </a:solidFill>
                <a:prstDash val="solid"/>
                <a:headEnd type="none" w="med" len="med"/>
                <a:tailEnd type="none" w="med" len="med"/>
              </a:ln>
            </p:spPr>
          </p:sp>
          <p:sp>
            <p:nvSpPr>
              <p:cNvPr id="5214" name="Line 76"/>
              <p:cNvSpPr/>
              <p:nvPr/>
            </p:nvSpPr>
            <p:spPr>
              <a:xfrm>
                <a:off x="2160" y="3216"/>
                <a:ext cx="96" cy="0"/>
              </a:xfrm>
              <a:prstGeom prst="line">
                <a:avLst/>
              </a:prstGeom>
              <a:ln w="9525" cap="flat" cmpd="sng">
                <a:solidFill>
                  <a:schemeClr val="hlink"/>
                </a:solidFill>
                <a:prstDash val="solid"/>
                <a:headEnd type="none" w="med" len="med"/>
                <a:tailEnd type="none" w="med" len="med"/>
              </a:ln>
            </p:spPr>
          </p:sp>
          <p:sp>
            <p:nvSpPr>
              <p:cNvPr id="5215" name="Freeform 77"/>
              <p:cNvSpPr/>
              <p:nvPr/>
            </p:nvSpPr>
            <p:spPr>
              <a:xfrm>
                <a:off x="3408" y="2592"/>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chemeClr val="bg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216" name="Line 78"/>
              <p:cNvSpPr/>
              <p:nvPr/>
            </p:nvSpPr>
            <p:spPr>
              <a:xfrm flipV="1">
                <a:off x="576" y="2784"/>
                <a:ext cx="0" cy="288"/>
              </a:xfrm>
              <a:prstGeom prst="line">
                <a:avLst/>
              </a:prstGeom>
              <a:ln w="9525" cap="flat" cmpd="sng">
                <a:solidFill>
                  <a:schemeClr val="tx1"/>
                </a:solidFill>
                <a:prstDash val="solid"/>
                <a:headEnd type="oval" w="lg" len="lg"/>
                <a:tailEnd type="triangle" w="lg" len="lg"/>
              </a:ln>
            </p:spPr>
          </p:sp>
          <p:sp>
            <p:nvSpPr>
              <p:cNvPr id="5217" name="Line 79"/>
              <p:cNvSpPr/>
              <p:nvPr/>
            </p:nvSpPr>
            <p:spPr>
              <a:xfrm>
                <a:off x="576" y="3312"/>
                <a:ext cx="0" cy="288"/>
              </a:xfrm>
              <a:prstGeom prst="line">
                <a:avLst/>
              </a:prstGeom>
              <a:ln w="9525" cap="flat" cmpd="sng">
                <a:solidFill>
                  <a:schemeClr val="tx1"/>
                </a:solidFill>
                <a:prstDash val="solid"/>
                <a:headEnd type="oval" w="lg" len="lg"/>
                <a:tailEnd type="none" w="med" len="med"/>
              </a:ln>
            </p:spPr>
          </p:sp>
          <p:sp>
            <p:nvSpPr>
              <p:cNvPr id="5218" name="Line 80"/>
              <p:cNvSpPr/>
              <p:nvPr/>
            </p:nvSpPr>
            <p:spPr>
              <a:xfrm>
                <a:off x="432" y="3600"/>
                <a:ext cx="288" cy="0"/>
              </a:xfrm>
              <a:prstGeom prst="line">
                <a:avLst/>
              </a:prstGeom>
              <a:ln w="9525" cap="flat" cmpd="sng">
                <a:solidFill>
                  <a:schemeClr val="tx1"/>
                </a:solidFill>
                <a:prstDash val="solid"/>
                <a:headEnd type="none" w="med" len="med"/>
                <a:tailEnd type="none" w="med" len="med"/>
              </a:ln>
            </p:spPr>
          </p:sp>
          <p:sp>
            <p:nvSpPr>
              <p:cNvPr id="5219" name="Line 81"/>
              <p:cNvSpPr/>
              <p:nvPr/>
            </p:nvSpPr>
            <p:spPr>
              <a:xfrm>
                <a:off x="480" y="3648"/>
                <a:ext cx="192" cy="0"/>
              </a:xfrm>
              <a:prstGeom prst="line">
                <a:avLst/>
              </a:prstGeom>
              <a:ln w="9525" cap="flat" cmpd="sng">
                <a:solidFill>
                  <a:schemeClr val="tx1"/>
                </a:solidFill>
                <a:prstDash val="solid"/>
                <a:headEnd type="none" w="med" len="med"/>
                <a:tailEnd type="none" w="med" len="med"/>
              </a:ln>
            </p:spPr>
          </p:sp>
          <p:sp>
            <p:nvSpPr>
              <p:cNvPr id="5220" name="Line 82"/>
              <p:cNvSpPr/>
              <p:nvPr/>
            </p:nvSpPr>
            <p:spPr>
              <a:xfrm>
                <a:off x="528" y="3696"/>
                <a:ext cx="96" cy="0"/>
              </a:xfrm>
              <a:prstGeom prst="line">
                <a:avLst/>
              </a:prstGeom>
              <a:ln w="9525" cap="flat" cmpd="sng">
                <a:solidFill>
                  <a:schemeClr val="tx1"/>
                </a:solidFill>
                <a:prstDash val="solid"/>
                <a:headEnd type="none" w="med" len="med"/>
                <a:tailEnd type="none" w="med" len="med"/>
              </a:ln>
            </p:spPr>
          </p:sp>
          <p:sp>
            <p:nvSpPr>
              <p:cNvPr id="5221" name="Text Box 83"/>
              <p:cNvSpPr txBox="1"/>
              <p:nvPr/>
            </p:nvSpPr>
            <p:spPr>
              <a:xfrm>
                <a:off x="576" y="2736"/>
                <a:ext cx="240" cy="192"/>
              </a:xfrm>
              <a:prstGeom prst="rect">
                <a:avLst/>
              </a:prstGeom>
              <a:noFill/>
              <a:ln w="9525">
                <a:noFill/>
              </a:ln>
            </p:spPr>
            <p:txBody>
              <a:bodyPr>
                <a:spAutoFit/>
              </a:bodyPr>
              <a:p>
                <a:pPr>
                  <a:spcBef>
                    <a:spcPct val="50000"/>
                  </a:spcBef>
                </a:pPr>
                <a:r>
                  <a:rPr sz="1400" dirty="0">
                    <a:latin typeface="Arial" panose="02080604020202020204" pitchFamily="34" charset="0"/>
                  </a:rPr>
                  <a:t>5v</a:t>
                </a:r>
                <a:endParaRPr sz="1400" dirty="0">
                  <a:latin typeface="Arial" panose="02080604020202020204" pitchFamily="34" charset="0"/>
                </a:endParaRPr>
              </a:p>
            </p:txBody>
          </p:sp>
          <p:sp>
            <p:nvSpPr>
              <p:cNvPr id="5222" name="Line 84"/>
              <p:cNvSpPr/>
              <p:nvPr/>
            </p:nvSpPr>
            <p:spPr>
              <a:xfrm flipV="1">
                <a:off x="720" y="3216"/>
                <a:ext cx="240" cy="0"/>
              </a:xfrm>
              <a:prstGeom prst="line">
                <a:avLst/>
              </a:prstGeom>
              <a:ln w="9525" cap="flat" cmpd="sng">
                <a:solidFill>
                  <a:schemeClr val="tx1"/>
                </a:solidFill>
                <a:prstDash val="solid"/>
                <a:headEnd type="oval" w="lg" len="lg"/>
                <a:tailEnd type="none" w="med" len="med"/>
              </a:ln>
            </p:spPr>
          </p:sp>
          <p:sp>
            <p:nvSpPr>
              <p:cNvPr id="5223" name="Line 85"/>
              <p:cNvSpPr/>
              <p:nvPr/>
            </p:nvSpPr>
            <p:spPr>
              <a:xfrm>
                <a:off x="960" y="2160"/>
                <a:ext cx="336" cy="0"/>
              </a:xfrm>
              <a:prstGeom prst="line">
                <a:avLst/>
              </a:prstGeom>
              <a:ln w="9525" cap="flat" cmpd="sng">
                <a:solidFill>
                  <a:schemeClr val="tx1"/>
                </a:solidFill>
                <a:prstDash val="solid"/>
                <a:headEnd type="none" w="med" len="med"/>
                <a:tailEnd type="none" w="med" len="med"/>
              </a:ln>
            </p:spPr>
          </p:sp>
          <p:sp>
            <p:nvSpPr>
              <p:cNvPr id="5224" name="Line 86"/>
              <p:cNvSpPr/>
              <p:nvPr/>
            </p:nvSpPr>
            <p:spPr>
              <a:xfrm flipV="1">
                <a:off x="1296" y="2160"/>
                <a:ext cx="0" cy="432"/>
              </a:xfrm>
              <a:prstGeom prst="line">
                <a:avLst/>
              </a:prstGeom>
              <a:ln w="9525" cap="flat" cmpd="sng">
                <a:solidFill>
                  <a:schemeClr val="tx1"/>
                </a:solidFill>
                <a:prstDash val="solid"/>
                <a:headEnd type="none" w="med" len="med"/>
                <a:tailEnd type="none" w="med" len="med"/>
              </a:ln>
            </p:spPr>
          </p:sp>
          <p:sp>
            <p:nvSpPr>
              <p:cNvPr id="5225" name="Line 87"/>
              <p:cNvSpPr/>
              <p:nvPr/>
            </p:nvSpPr>
            <p:spPr>
              <a:xfrm>
                <a:off x="960" y="3216"/>
                <a:ext cx="336" cy="0"/>
              </a:xfrm>
              <a:prstGeom prst="line">
                <a:avLst/>
              </a:prstGeom>
              <a:ln w="9525" cap="flat" cmpd="sng">
                <a:solidFill>
                  <a:schemeClr val="tx1"/>
                </a:solidFill>
                <a:prstDash val="solid"/>
                <a:headEnd type="none" w="med" len="med"/>
                <a:tailEnd type="none" w="med" len="med"/>
              </a:ln>
            </p:spPr>
          </p:sp>
          <p:sp>
            <p:nvSpPr>
              <p:cNvPr id="5226" name="Line 88"/>
              <p:cNvSpPr/>
              <p:nvPr/>
            </p:nvSpPr>
            <p:spPr>
              <a:xfrm flipV="1">
                <a:off x="1296" y="2784"/>
                <a:ext cx="0" cy="432"/>
              </a:xfrm>
              <a:prstGeom prst="line">
                <a:avLst/>
              </a:prstGeom>
              <a:ln w="9525" cap="flat" cmpd="sng">
                <a:solidFill>
                  <a:schemeClr val="tx1"/>
                </a:solidFill>
                <a:prstDash val="solid"/>
                <a:headEnd type="none" w="med" len="med"/>
                <a:tailEnd type="none" w="med" len="med"/>
              </a:ln>
            </p:spPr>
          </p:sp>
        </p:grpSp>
        <p:sp>
          <p:nvSpPr>
            <p:cNvPr id="5195" name="Line 89"/>
            <p:cNvSpPr/>
            <p:nvPr/>
          </p:nvSpPr>
          <p:spPr>
            <a:xfrm flipH="1">
              <a:off x="2736" y="2688"/>
              <a:ext cx="240" cy="0"/>
            </a:xfrm>
            <a:prstGeom prst="line">
              <a:avLst/>
            </a:prstGeom>
            <a:ln w="9525" cap="flat" cmpd="sng">
              <a:solidFill>
                <a:schemeClr val="tx1"/>
              </a:solidFill>
              <a:prstDash val="solid"/>
              <a:headEnd type="none" w="med" len="med"/>
              <a:tailEnd type="none" w="med" len="med"/>
            </a:ln>
          </p:spPr>
        </p:sp>
      </p:grpSp>
      <p:grpSp>
        <p:nvGrpSpPr>
          <p:cNvPr id="16" name="Group 90"/>
          <p:cNvGrpSpPr/>
          <p:nvPr/>
        </p:nvGrpSpPr>
        <p:grpSpPr>
          <a:xfrm>
            <a:off x="838200" y="3429000"/>
            <a:ext cx="7924800" cy="2057400"/>
            <a:chOff x="576" y="1392"/>
            <a:chExt cx="4992" cy="1296"/>
          </a:xfrm>
        </p:grpSpPr>
        <p:sp>
          <p:nvSpPr>
            <p:cNvPr id="5186" name="Rectangle 91"/>
            <p:cNvSpPr/>
            <p:nvPr/>
          </p:nvSpPr>
          <p:spPr>
            <a:xfrm>
              <a:off x="4416" y="1728"/>
              <a:ext cx="1152" cy="192"/>
            </a:xfrm>
            <a:prstGeom prst="rect">
              <a:avLst/>
            </a:prstGeom>
            <a:solidFill>
              <a:srgbClr val="FFFF00">
                <a:alpha val="50195"/>
              </a:srgbClr>
            </a:solidFill>
            <a:ln w="9525">
              <a:noFill/>
            </a:ln>
          </p:spPr>
          <p:txBody>
            <a:bodyPr wrap="none" anchor="ctr" anchorCtr="0"/>
            <a:p>
              <a:endParaRPr dirty="0">
                <a:latin typeface="Arial" panose="02080604020202020204" pitchFamily="34" charset="0"/>
              </a:endParaRPr>
            </a:p>
          </p:txBody>
        </p:sp>
        <p:grpSp>
          <p:nvGrpSpPr>
            <p:cNvPr id="5187" name="Group 92"/>
            <p:cNvGrpSpPr/>
            <p:nvPr/>
          </p:nvGrpSpPr>
          <p:grpSpPr>
            <a:xfrm>
              <a:off x="576" y="1392"/>
              <a:ext cx="3888" cy="1296"/>
              <a:chOff x="576" y="1392"/>
              <a:chExt cx="3888" cy="1296"/>
            </a:xfrm>
          </p:grpSpPr>
          <p:sp>
            <p:nvSpPr>
              <p:cNvPr id="5188" name="Line 93"/>
              <p:cNvSpPr/>
              <p:nvPr/>
            </p:nvSpPr>
            <p:spPr>
              <a:xfrm flipH="1">
                <a:off x="576" y="1392"/>
                <a:ext cx="240" cy="48"/>
              </a:xfrm>
              <a:prstGeom prst="line">
                <a:avLst/>
              </a:prstGeom>
              <a:ln w="9525" cap="flat" cmpd="sng">
                <a:solidFill>
                  <a:schemeClr val="hlink"/>
                </a:solidFill>
                <a:prstDash val="solid"/>
                <a:headEnd type="none" w="med" len="med"/>
                <a:tailEnd type="triangle" w="lg" len="lg"/>
              </a:ln>
            </p:spPr>
          </p:sp>
          <p:sp>
            <p:nvSpPr>
              <p:cNvPr id="5189" name="Text Box 94"/>
              <p:cNvSpPr txBox="1"/>
              <p:nvPr/>
            </p:nvSpPr>
            <p:spPr>
              <a:xfrm>
                <a:off x="864" y="1440"/>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sp>
            <p:nvSpPr>
              <p:cNvPr id="5190" name="Freeform 95"/>
              <p:cNvSpPr/>
              <p:nvPr/>
            </p:nvSpPr>
            <p:spPr>
              <a:xfrm>
                <a:off x="3456" y="1824"/>
                <a:ext cx="96" cy="192"/>
              </a:xfrm>
              <a:custGeom>
                <a:avLst/>
                <a:gdLst>
                  <a:gd name="txL" fmla="*/ 0 w 96"/>
                  <a:gd name="txT" fmla="*/ 0 h 192"/>
                  <a:gd name="txR" fmla="*/ 96 w 96"/>
                  <a:gd name="txB" fmla="*/ 192 h 192"/>
                </a:gdLst>
                <a:ahLst/>
                <a:cxnLst>
                  <a:cxn ang="0">
                    <a:pos x="0" y="0"/>
                  </a:cxn>
                  <a:cxn ang="0">
                    <a:pos x="0" y="192"/>
                  </a:cxn>
                  <a:cxn ang="0">
                    <a:pos x="96" y="96"/>
                  </a:cxn>
                  <a:cxn ang="0">
                    <a:pos x="0" y="0"/>
                  </a:cxn>
                </a:cxnLst>
                <a:rect l="txL" t="txT" r="txR" b="txB"/>
                <a:pathLst>
                  <a:path w="96" h="192">
                    <a:moveTo>
                      <a:pt x="0" y="0"/>
                    </a:moveTo>
                    <a:lnTo>
                      <a:pt x="0" y="192"/>
                    </a:lnTo>
                    <a:lnTo>
                      <a:pt x="96" y="96"/>
                    </a:lnTo>
                    <a:lnTo>
                      <a:pt x="0" y="0"/>
                    </a:lnTo>
                    <a:close/>
                  </a:path>
                </a:pathLst>
              </a:custGeom>
              <a:solidFill>
                <a:srgbClr val="FF0000"/>
              </a:solidFill>
              <a:ln w="9525" cap="flat" cmpd="sng">
                <a:solidFill>
                  <a:srgbClr val="FF0000"/>
                </a:solidFill>
                <a:prstDash val="solid"/>
                <a:round/>
                <a:headEnd type="none" w="med" len="med"/>
                <a:tailEnd type="none" w="med" len="med"/>
              </a:ln>
            </p:spPr>
            <p:txBody>
              <a:bodyPr wrap="none"/>
              <a:p>
                <a:endParaRPr dirty="0">
                  <a:latin typeface="Arial" panose="02080604020202020204" pitchFamily="34" charset="0"/>
                </a:endParaRPr>
              </a:p>
            </p:txBody>
          </p:sp>
          <p:sp>
            <p:nvSpPr>
              <p:cNvPr id="5191" name="Text Box 96"/>
              <p:cNvSpPr txBox="1"/>
              <p:nvPr/>
            </p:nvSpPr>
            <p:spPr>
              <a:xfrm>
                <a:off x="3600" y="1632"/>
                <a:ext cx="864" cy="192"/>
              </a:xfrm>
              <a:prstGeom prst="rect">
                <a:avLst/>
              </a:prstGeom>
              <a:noFill/>
              <a:ln w="9525">
                <a:noFill/>
              </a:ln>
            </p:spPr>
            <p:txBody>
              <a:bodyPr>
                <a:spAutoFit/>
              </a:bodyPr>
              <a:p>
                <a:pPr>
                  <a:spcBef>
                    <a:spcPct val="50000"/>
                  </a:spcBef>
                </a:pPr>
                <a:r>
                  <a:rPr sz="1400" dirty="0">
                    <a:solidFill>
                      <a:schemeClr val="tx2"/>
                    </a:solidFill>
                    <a:latin typeface="Arial" panose="02080604020202020204" pitchFamily="34" charset="0"/>
                  </a:rPr>
                  <a:t>Logic 1 </a:t>
                </a:r>
                <a:endParaRPr sz="1400" dirty="0">
                  <a:solidFill>
                    <a:schemeClr val="tx2"/>
                  </a:solidFill>
                  <a:latin typeface="Arial" panose="02080604020202020204" pitchFamily="34" charset="0"/>
                </a:endParaRPr>
              </a:p>
            </p:txBody>
          </p:sp>
          <p:sp>
            <p:nvSpPr>
              <p:cNvPr id="5192" name="Line 97"/>
              <p:cNvSpPr/>
              <p:nvPr/>
            </p:nvSpPr>
            <p:spPr>
              <a:xfrm flipH="1">
                <a:off x="576" y="2448"/>
                <a:ext cx="240" cy="48"/>
              </a:xfrm>
              <a:prstGeom prst="line">
                <a:avLst/>
              </a:prstGeom>
              <a:ln w="9525" cap="flat" cmpd="sng">
                <a:solidFill>
                  <a:schemeClr val="hlink"/>
                </a:solidFill>
                <a:prstDash val="solid"/>
                <a:headEnd type="none" w="med" len="med"/>
                <a:tailEnd type="triangle" w="lg" len="lg"/>
              </a:ln>
            </p:spPr>
          </p:sp>
          <p:sp>
            <p:nvSpPr>
              <p:cNvPr id="5193" name="Text Box 98"/>
              <p:cNvSpPr txBox="1"/>
              <p:nvPr/>
            </p:nvSpPr>
            <p:spPr>
              <a:xfrm>
                <a:off x="864" y="2496"/>
                <a:ext cx="624" cy="192"/>
              </a:xfrm>
              <a:prstGeom prst="rect">
                <a:avLst/>
              </a:prstGeom>
              <a:noFill/>
              <a:ln w="9525">
                <a:noFill/>
              </a:ln>
            </p:spPr>
            <p:txBody>
              <a:bodyPr>
                <a:spAutoFit/>
              </a:bodyPr>
              <a:p>
                <a:pPr>
                  <a:spcBef>
                    <a:spcPct val="50000"/>
                  </a:spcBef>
                </a:pPr>
                <a:r>
                  <a:rPr sz="1400" dirty="0">
                    <a:solidFill>
                      <a:schemeClr val="hlink"/>
                    </a:solidFill>
                    <a:latin typeface="Arial" panose="02080604020202020204" pitchFamily="34" charset="0"/>
                  </a:rPr>
                  <a:t>Logic 0</a:t>
                </a:r>
                <a:r>
                  <a:rPr sz="1400" dirty="0">
                    <a:latin typeface="Arial" panose="02080604020202020204" pitchFamily="34" charset="0"/>
                  </a:rPr>
                  <a:t> </a:t>
                </a:r>
                <a:endParaRPr sz="1400" dirty="0">
                  <a:latin typeface="Arial" panose="02080604020202020204" pitchFamily="34" charset="0"/>
                </a:endParaRPr>
              </a:p>
            </p:txBody>
          </p:sp>
        </p:grpSp>
      </p:grpSp>
      <p:graphicFrame>
        <p:nvGraphicFramePr>
          <p:cNvPr id="15460" name="Object 2"/>
          <p:cNvGraphicFramePr/>
          <p:nvPr/>
        </p:nvGraphicFramePr>
        <p:xfrm>
          <a:off x="6858000" y="5943600"/>
          <a:ext cx="1379538" cy="344488"/>
        </p:xfrm>
        <a:graphic>
          <a:graphicData uri="http://schemas.openxmlformats.org/presentationml/2006/ole">
            <mc:AlternateContent xmlns:mc="http://schemas.openxmlformats.org/markup-compatibility/2006">
              <mc:Choice xmlns:v="urn:schemas-microsoft-com:vml" Requires="v">
                <p:oleObj spid="_x0000_s3082" name="" r:id="rId1" imgW="659765" imgH="165100" progId="Equation.3">
                  <p:embed/>
                </p:oleObj>
              </mc:Choice>
              <mc:Fallback>
                <p:oleObj name="" r:id="rId1" imgW="659765" imgH="165100" progId="Equation.3">
                  <p:embed/>
                  <p:pic>
                    <p:nvPicPr>
                      <p:cNvPr id="0" name="Picture 3081"/>
                      <p:cNvPicPr/>
                      <p:nvPr/>
                    </p:nvPicPr>
                    <p:blipFill>
                      <a:blip r:embed="rId2"/>
                      <a:stretch>
                        <a:fillRect/>
                      </a:stretch>
                    </p:blipFill>
                    <p:spPr>
                      <a:xfrm>
                        <a:off x="6858000" y="5943600"/>
                        <a:ext cx="1379538" cy="344488"/>
                      </a:xfrm>
                      <a:prstGeom prst="rect">
                        <a:avLst/>
                      </a:prstGeom>
                      <a:noFill/>
                      <a:ln w="38100">
                        <a:noFill/>
                        <a:miter/>
                      </a:ln>
                    </p:spPr>
                  </p:pic>
                </p:oleObj>
              </mc:Fallback>
            </mc:AlternateContent>
          </a:graphicData>
        </a:graphic>
      </p:graphicFrame>
      <p:sp>
        <p:nvSpPr>
          <p:cNvPr id="15461" name="Text Box 101"/>
          <p:cNvSpPr txBox="1"/>
          <p:nvPr/>
        </p:nvSpPr>
        <p:spPr>
          <a:xfrm>
            <a:off x="838200" y="6019800"/>
            <a:ext cx="5181600" cy="304800"/>
          </a:xfrm>
          <a:prstGeom prst="rect">
            <a:avLst/>
          </a:prstGeom>
          <a:noFill/>
          <a:ln w="9525">
            <a:noFill/>
          </a:ln>
        </p:spPr>
        <p:txBody>
          <a:bodyPr>
            <a:spAutoFit/>
          </a:bodyPr>
          <a:p>
            <a:pPr>
              <a:spcBef>
                <a:spcPct val="50000"/>
              </a:spcBef>
            </a:pPr>
            <a:r>
              <a:rPr sz="1400" b="1" i="1" u="sng" dirty="0">
                <a:latin typeface="Arial" panose="02080604020202020204" pitchFamily="34" charset="0"/>
              </a:rPr>
              <a:t>Boolean Equation</a:t>
            </a:r>
            <a:r>
              <a:rPr sz="1400" dirty="0">
                <a:latin typeface="Arial" panose="02080604020202020204" pitchFamily="34" charset="0"/>
              </a:rPr>
              <a:t>: here is the equation for the NOR gate.</a:t>
            </a:r>
            <a:endParaRPr sz="1400" dirty="0">
              <a:latin typeface="Arial" panose="02080604020202020204" pitchFamily="34" charset="0"/>
            </a:endParaRPr>
          </a:p>
        </p:txBody>
      </p:sp>
      <p:graphicFrame>
        <p:nvGraphicFramePr>
          <p:cNvPr id="15468" name="Group 108"/>
          <p:cNvGraphicFramePr>
            <a:graphicFrameLocks noGrp="1"/>
          </p:cNvGraphicFramePr>
          <p:nvPr/>
        </p:nvGraphicFramePr>
        <p:xfrm>
          <a:off x="7010400" y="3657600"/>
          <a:ext cx="1524000" cy="1401763"/>
        </p:xfrm>
        <a:graphic>
          <a:graphicData uri="http://schemas.openxmlformats.org/drawingml/2006/table">
            <a:tbl>
              <a:tblPr/>
              <a:tblGrid>
                <a:gridCol w="406400"/>
                <a:gridCol w="406400"/>
                <a:gridCol w="7112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A</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B</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X</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18" name="Group 143"/>
          <p:cNvGrpSpPr/>
          <p:nvPr/>
        </p:nvGrpSpPr>
        <p:grpSpPr>
          <a:xfrm>
            <a:off x="3124200" y="1524000"/>
            <a:ext cx="2209800" cy="609600"/>
            <a:chOff x="2256" y="624"/>
            <a:chExt cx="1392" cy="384"/>
          </a:xfrm>
        </p:grpSpPr>
        <p:grpSp>
          <p:nvGrpSpPr>
            <p:cNvPr id="5171" name="Group 144"/>
            <p:cNvGrpSpPr/>
            <p:nvPr/>
          </p:nvGrpSpPr>
          <p:grpSpPr>
            <a:xfrm>
              <a:off x="2256" y="624"/>
              <a:ext cx="672" cy="384"/>
              <a:chOff x="3264" y="1824"/>
              <a:chExt cx="672" cy="384"/>
            </a:xfrm>
          </p:grpSpPr>
          <p:sp>
            <p:nvSpPr>
              <p:cNvPr id="5177" name="Line 145"/>
              <p:cNvSpPr/>
              <p:nvPr/>
            </p:nvSpPr>
            <p:spPr>
              <a:xfrm>
                <a:off x="3840" y="2016"/>
                <a:ext cx="96" cy="0"/>
              </a:xfrm>
              <a:prstGeom prst="line">
                <a:avLst/>
              </a:prstGeom>
              <a:ln w="9525" cap="flat" cmpd="sng">
                <a:solidFill>
                  <a:schemeClr val="tx1"/>
                </a:solidFill>
                <a:prstDash val="solid"/>
                <a:headEnd type="none" w="med" len="med"/>
                <a:tailEnd type="none" w="med" len="med"/>
              </a:ln>
            </p:spPr>
          </p:sp>
          <p:grpSp>
            <p:nvGrpSpPr>
              <p:cNvPr id="5178" name="Group 146"/>
              <p:cNvGrpSpPr/>
              <p:nvPr/>
            </p:nvGrpSpPr>
            <p:grpSpPr>
              <a:xfrm>
                <a:off x="3408" y="1824"/>
                <a:ext cx="426" cy="384"/>
                <a:chOff x="3408" y="1824"/>
                <a:chExt cx="426" cy="384"/>
              </a:xfrm>
            </p:grpSpPr>
            <p:sp>
              <p:nvSpPr>
                <p:cNvPr id="5181" name="Freeform 147"/>
                <p:cNvSpPr/>
                <p:nvPr/>
              </p:nvSpPr>
              <p:spPr>
                <a:xfrm>
                  <a:off x="3418" y="1824"/>
                  <a:ext cx="416" cy="382"/>
                </a:xfrm>
                <a:custGeom>
                  <a:avLst/>
                  <a:gdLst>
                    <a:gd name="txL" fmla="*/ 0 w 416"/>
                    <a:gd name="txT" fmla="*/ 0 h 382"/>
                    <a:gd name="txR" fmla="*/ 416 w 416"/>
                    <a:gd name="txB" fmla="*/ 382 h 382"/>
                  </a:gdLst>
                  <a:ahLst/>
                  <a:cxnLst>
                    <a:cxn ang="0">
                      <a:pos x="18" y="0"/>
                    </a:cxn>
                    <a:cxn ang="0">
                      <a:pos x="156" y="16"/>
                    </a:cxn>
                    <a:cxn ang="0">
                      <a:pos x="292" y="56"/>
                    </a:cxn>
                    <a:cxn ang="0">
                      <a:pos x="298" y="60"/>
                    </a:cxn>
                    <a:cxn ang="0">
                      <a:pos x="304" y="62"/>
                    </a:cxn>
                    <a:cxn ang="0">
                      <a:pos x="316" y="70"/>
                    </a:cxn>
                    <a:cxn ang="0">
                      <a:pos x="342" y="92"/>
                    </a:cxn>
                    <a:cxn ang="0">
                      <a:pos x="374" y="116"/>
                    </a:cxn>
                    <a:cxn ang="0">
                      <a:pos x="390" y="140"/>
                    </a:cxn>
                    <a:cxn ang="0">
                      <a:pos x="416" y="194"/>
                    </a:cxn>
                    <a:cxn ang="0">
                      <a:pos x="400" y="228"/>
                    </a:cxn>
                    <a:cxn ang="0">
                      <a:pos x="384" y="250"/>
                    </a:cxn>
                    <a:cxn ang="0">
                      <a:pos x="360" y="284"/>
                    </a:cxn>
                    <a:cxn ang="0">
                      <a:pos x="338" y="298"/>
                    </a:cxn>
                    <a:cxn ang="0">
                      <a:pos x="320" y="310"/>
                    </a:cxn>
                    <a:cxn ang="0">
                      <a:pos x="272" y="336"/>
                    </a:cxn>
                    <a:cxn ang="0">
                      <a:pos x="126" y="376"/>
                    </a:cxn>
                    <a:cxn ang="0">
                      <a:pos x="8" y="382"/>
                    </a:cxn>
                    <a:cxn ang="0">
                      <a:pos x="2" y="380"/>
                    </a:cxn>
                    <a:cxn ang="0">
                      <a:pos x="40" y="368"/>
                    </a:cxn>
                    <a:cxn ang="0">
                      <a:pos x="88" y="338"/>
                    </a:cxn>
                    <a:cxn ang="0">
                      <a:pos x="110" y="296"/>
                    </a:cxn>
                    <a:cxn ang="0">
                      <a:pos x="130" y="226"/>
                    </a:cxn>
                    <a:cxn ang="0">
                      <a:pos x="96" y="58"/>
                    </a:cxn>
                    <a:cxn ang="0">
                      <a:pos x="72" y="32"/>
                    </a:cxn>
                    <a:cxn ang="0">
                      <a:pos x="0" y="4"/>
                    </a:cxn>
                  </a:cxnLst>
                  <a:rect l="txL" t="txT" r="txR" b="txB"/>
                  <a:pathLst>
                    <a:path w="416" h="382">
                      <a:moveTo>
                        <a:pt x="18" y="0"/>
                      </a:moveTo>
                      <a:cubicBezTo>
                        <a:pt x="64" y="4"/>
                        <a:pt x="110" y="6"/>
                        <a:pt x="156" y="16"/>
                      </a:cubicBezTo>
                      <a:cubicBezTo>
                        <a:pt x="202" y="26"/>
                        <a:pt x="246" y="45"/>
                        <a:pt x="292" y="56"/>
                      </a:cubicBezTo>
                      <a:cubicBezTo>
                        <a:pt x="294" y="57"/>
                        <a:pt x="296" y="59"/>
                        <a:pt x="298" y="60"/>
                      </a:cubicBezTo>
                      <a:cubicBezTo>
                        <a:pt x="300" y="61"/>
                        <a:pt x="302" y="61"/>
                        <a:pt x="304" y="62"/>
                      </a:cubicBezTo>
                      <a:cubicBezTo>
                        <a:pt x="308" y="64"/>
                        <a:pt x="316" y="70"/>
                        <a:pt x="316" y="70"/>
                      </a:cubicBezTo>
                      <a:cubicBezTo>
                        <a:pt x="321" y="77"/>
                        <a:pt x="334" y="89"/>
                        <a:pt x="342" y="92"/>
                      </a:cubicBezTo>
                      <a:cubicBezTo>
                        <a:pt x="348" y="101"/>
                        <a:pt x="364" y="109"/>
                        <a:pt x="374" y="116"/>
                      </a:cubicBezTo>
                      <a:cubicBezTo>
                        <a:pt x="377" y="126"/>
                        <a:pt x="383" y="133"/>
                        <a:pt x="390" y="140"/>
                      </a:cubicBezTo>
                      <a:cubicBezTo>
                        <a:pt x="396" y="159"/>
                        <a:pt x="410" y="175"/>
                        <a:pt x="416" y="194"/>
                      </a:cubicBezTo>
                      <a:cubicBezTo>
                        <a:pt x="412" y="206"/>
                        <a:pt x="411" y="221"/>
                        <a:pt x="400" y="228"/>
                      </a:cubicBezTo>
                      <a:cubicBezTo>
                        <a:pt x="397" y="238"/>
                        <a:pt x="392" y="244"/>
                        <a:pt x="384" y="250"/>
                      </a:cubicBezTo>
                      <a:cubicBezTo>
                        <a:pt x="380" y="263"/>
                        <a:pt x="372" y="276"/>
                        <a:pt x="360" y="284"/>
                      </a:cubicBezTo>
                      <a:cubicBezTo>
                        <a:pt x="354" y="292"/>
                        <a:pt x="347" y="293"/>
                        <a:pt x="338" y="298"/>
                      </a:cubicBezTo>
                      <a:cubicBezTo>
                        <a:pt x="332" y="302"/>
                        <a:pt x="320" y="310"/>
                        <a:pt x="320" y="310"/>
                      </a:cubicBezTo>
                      <a:cubicBezTo>
                        <a:pt x="308" y="327"/>
                        <a:pt x="288" y="326"/>
                        <a:pt x="272" y="336"/>
                      </a:cubicBezTo>
                      <a:cubicBezTo>
                        <a:pt x="236" y="360"/>
                        <a:pt x="168" y="369"/>
                        <a:pt x="126" y="376"/>
                      </a:cubicBezTo>
                      <a:cubicBezTo>
                        <a:pt x="89" y="373"/>
                        <a:pt x="45" y="381"/>
                        <a:pt x="8" y="382"/>
                      </a:cubicBezTo>
                      <a:cubicBezTo>
                        <a:pt x="6" y="381"/>
                        <a:pt x="1" y="381"/>
                        <a:pt x="2" y="380"/>
                      </a:cubicBezTo>
                      <a:cubicBezTo>
                        <a:pt x="7" y="375"/>
                        <a:pt x="33" y="370"/>
                        <a:pt x="40" y="368"/>
                      </a:cubicBezTo>
                      <a:cubicBezTo>
                        <a:pt x="61" y="361"/>
                        <a:pt x="70" y="350"/>
                        <a:pt x="88" y="338"/>
                      </a:cubicBezTo>
                      <a:cubicBezTo>
                        <a:pt x="93" y="323"/>
                        <a:pt x="104" y="310"/>
                        <a:pt x="110" y="296"/>
                      </a:cubicBezTo>
                      <a:cubicBezTo>
                        <a:pt x="120" y="274"/>
                        <a:pt x="127" y="251"/>
                        <a:pt x="130" y="226"/>
                      </a:cubicBezTo>
                      <a:cubicBezTo>
                        <a:pt x="127" y="180"/>
                        <a:pt x="134" y="96"/>
                        <a:pt x="96" y="58"/>
                      </a:cubicBezTo>
                      <a:cubicBezTo>
                        <a:pt x="93" y="48"/>
                        <a:pt x="81" y="38"/>
                        <a:pt x="72" y="32"/>
                      </a:cubicBezTo>
                      <a:cubicBezTo>
                        <a:pt x="61" y="16"/>
                        <a:pt x="18" y="4"/>
                        <a:pt x="0" y="4"/>
                      </a:cubicBezTo>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grpSp>
              <p:nvGrpSpPr>
                <p:cNvPr id="5182" name="Group 148"/>
                <p:cNvGrpSpPr/>
                <p:nvPr/>
              </p:nvGrpSpPr>
              <p:grpSpPr>
                <a:xfrm>
                  <a:off x="3408" y="1824"/>
                  <a:ext cx="426" cy="384"/>
                  <a:chOff x="3408" y="1824"/>
                  <a:chExt cx="426" cy="384"/>
                </a:xfrm>
              </p:grpSpPr>
              <p:sp>
                <p:nvSpPr>
                  <p:cNvPr id="5183" name="Freeform 149"/>
                  <p:cNvSpPr/>
                  <p:nvPr/>
                </p:nvSpPr>
                <p:spPr>
                  <a:xfrm>
                    <a:off x="3408" y="1824"/>
                    <a:ext cx="144" cy="384"/>
                  </a:xfrm>
                  <a:custGeom>
                    <a:avLst/>
                    <a:gdLst>
                      <a:gd name="txL" fmla="*/ 0 w 145"/>
                      <a:gd name="txT" fmla="*/ 0 h 372"/>
                      <a:gd name="txR" fmla="*/ 145 w 145"/>
                      <a:gd name="txB" fmla="*/ 372 h 372"/>
                    </a:gdLst>
                    <a:ahLst/>
                    <a:cxnLst>
                      <a:cxn ang="0">
                        <a:pos x="6" y="0"/>
                      </a:cxn>
                      <a:cxn ang="0">
                        <a:pos x="42" y="8"/>
                      </a:cxn>
                      <a:cxn ang="0">
                        <a:pos x="77" y="37"/>
                      </a:cxn>
                      <a:cxn ang="0">
                        <a:pos x="125" y="107"/>
                      </a:cxn>
                      <a:cxn ang="0">
                        <a:pos x="139" y="242"/>
                      </a:cxn>
                      <a:cxn ang="0">
                        <a:pos x="117" y="332"/>
                      </a:cxn>
                      <a:cxn ang="0">
                        <a:pos x="72" y="403"/>
                      </a:cxn>
                      <a:cxn ang="0">
                        <a:pos x="12" y="431"/>
                      </a:cxn>
                      <a:cxn ang="0">
                        <a:pos x="0" y="429"/>
                      </a:cxn>
                    </a:cxnLst>
                    <a:rect l="txL" t="txT" r="txR" b="txB"/>
                    <a:pathLst>
                      <a:path w="145" h="372">
                        <a:moveTo>
                          <a:pt x="6" y="0"/>
                        </a:moveTo>
                        <a:lnTo>
                          <a:pt x="42" y="8"/>
                        </a:lnTo>
                        <a:cubicBezTo>
                          <a:pt x="55" y="13"/>
                          <a:pt x="67" y="18"/>
                          <a:pt x="82" y="32"/>
                        </a:cubicBezTo>
                        <a:cubicBezTo>
                          <a:pt x="97" y="46"/>
                          <a:pt x="120" y="63"/>
                          <a:pt x="130" y="92"/>
                        </a:cubicBezTo>
                        <a:cubicBezTo>
                          <a:pt x="140" y="121"/>
                          <a:pt x="145" y="174"/>
                          <a:pt x="144" y="206"/>
                        </a:cubicBezTo>
                        <a:cubicBezTo>
                          <a:pt x="143" y="238"/>
                          <a:pt x="134" y="261"/>
                          <a:pt x="122" y="284"/>
                        </a:cubicBezTo>
                        <a:cubicBezTo>
                          <a:pt x="110" y="307"/>
                          <a:pt x="92" y="330"/>
                          <a:pt x="74" y="344"/>
                        </a:cubicBezTo>
                        <a:cubicBezTo>
                          <a:pt x="56" y="358"/>
                          <a:pt x="24" y="364"/>
                          <a:pt x="12" y="368"/>
                        </a:cubicBezTo>
                        <a:cubicBezTo>
                          <a:pt x="0" y="372"/>
                          <a:pt x="2" y="366"/>
                          <a:pt x="0" y="366"/>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184" name="Freeform 150"/>
                  <p:cNvSpPr/>
                  <p:nvPr/>
                </p:nvSpPr>
                <p:spPr>
                  <a:xfrm>
                    <a:off x="3408" y="1824"/>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185" name="Freeform 151"/>
                  <p:cNvSpPr/>
                  <p:nvPr/>
                </p:nvSpPr>
                <p:spPr>
                  <a:xfrm flipV="1">
                    <a:off x="3408" y="2016"/>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grpSp>
          </p:grpSp>
          <p:sp>
            <p:nvSpPr>
              <p:cNvPr id="5179" name="Line 152"/>
              <p:cNvSpPr/>
              <p:nvPr/>
            </p:nvSpPr>
            <p:spPr>
              <a:xfrm flipH="1">
                <a:off x="3264" y="1920"/>
                <a:ext cx="276" cy="0"/>
              </a:xfrm>
              <a:prstGeom prst="line">
                <a:avLst/>
              </a:prstGeom>
              <a:ln w="9525" cap="flat" cmpd="sng">
                <a:solidFill>
                  <a:schemeClr val="tx1"/>
                </a:solidFill>
                <a:prstDash val="solid"/>
                <a:headEnd type="none" w="med" len="med"/>
                <a:tailEnd type="none" w="med" len="med"/>
              </a:ln>
            </p:spPr>
          </p:sp>
          <p:sp>
            <p:nvSpPr>
              <p:cNvPr id="5180" name="Line 153"/>
              <p:cNvSpPr/>
              <p:nvPr/>
            </p:nvSpPr>
            <p:spPr>
              <a:xfrm flipH="1">
                <a:off x="3264" y="2112"/>
                <a:ext cx="258" cy="0"/>
              </a:xfrm>
              <a:prstGeom prst="line">
                <a:avLst/>
              </a:prstGeom>
              <a:ln w="9525" cap="flat" cmpd="sng">
                <a:solidFill>
                  <a:schemeClr val="tx1"/>
                </a:solidFill>
                <a:prstDash val="solid"/>
                <a:headEnd type="none" w="med" len="med"/>
                <a:tailEnd type="none" w="med" len="med"/>
              </a:ln>
            </p:spPr>
          </p:sp>
        </p:grpSp>
        <p:grpSp>
          <p:nvGrpSpPr>
            <p:cNvPr id="5172" name="Group 154"/>
            <p:cNvGrpSpPr/>
            <p:nvPr/>
          </p:nvGrpSpPr>
          <p:grpSpPr>
            <a:xfrm>
              <a:off x="2928" y="672"/>
              <a:ext cx="720" cy="288"/>
              <a:chOff x="2928" y="672"/>
              <a:chExt cx="720" cy="288"/>
            </a:xfrm>
          </p:grpSpPr>
          <p:sp>
            <p:nvSpPr>
              <p:cNvPr id="5173" name="Line 155"/>
              <p:cNvSpPr/>
              <p:nvPr/>
            </p:nvSpPr>
            <p:spPr>
              <a:xfrm>
                <a:off x="2928" y="816"/>
                <a:ext cx="267" cy="0"/>
              </a:xfrm>
              <a:prstGeom prst="line">
                <a:avLst/>
              </a:prstGeom>
              <a:ln w="9525" cap="flat" cmpd="sng">
                <a:solidFill>
                  <a:schemeClr val="tx1"/>
                </a:solidFill>
                <a:prstDash val="solid"/>
                <a:headEnd type="none" w="med" len="med"/>
                <a:tailEnd type="none" w="med" len="med"/>
              </a:ln>
            </p:spPr>
          </p:sp>
          <p:sp>
            <p:nvSpPr>
              <p:cNvPr id="5174" name="Line 156"/>
              <p:cNvSpPr/>
              <p:nvPr/>
            </p:nvSpPr>
            <p:spPr>
              <a:xfrm>
                <a:off x="3408" y="816"/>
                <a:ext cx="240" cy="0"/>
              </a:xfrm>
              <a:prstGeom prst="line">
                <a:avLst/>
              </a:prstGeom>
              <a:ln w="9525" cap="flat" cmpd="sng">
                <a:solidFill>
                  <a:schemeClr val="tx1"/>
                </a:solidFill>
                <a:prstDash val="solid"/>
                <a:headEnd type="none" w="med" len="med"/>
                <a:tailEnd type="none" w="med" len="med"/>
              </a:ln>
            </p:spPr>
          </p:sp>
          <p:sp>
            <p:nvSpPr>
              <p:cNvPr id="5175" name="Freeform 157"/>
              <p:cNvSpPr/>
              <p:nvPr/>
            </p:nvSpPr>
            <p:spPr>
              <a:xfrm>
                <a:off x="3195" y="672"/>
                <a:ext cx="160" cy="288"/>
              </a:xfrm>
              <a:custGeom>
                <a:avLst/>
                <a:gdLst>
                  <a:gd name="txL" fmla="*/ 0 w 288"/>
                  <a:gd name="txT" fmla="*/ 0 h 384"/>
                  <a:gd name="txR" fmla="*/ 288 w 288"/>
                  <a:gd name="txB" fmla="*/ 384 h 384"/>
                </a:gdLst>
                <a:ahLst/>
                <a:cxnLst>
                  <a:cxn ang="0">
                    <a:pos x="0" y="68"/>
                  </a:cxn>
                  <a:cxn ang="0">
                    <a:pos x="0" y="0"/>
                  </a:cxn>
                  <a:cxn ang="0">
                    <a:pos x="15" y="46"/>
                  </a:cxn>
                  <a:cxn ang="0">
                    <a:pos x="0" y="91"/>
                  </a:cxn>
                  <a:cxn ang="0">
                    <a:pos x="0" y="68"/>
                  </a:cxn>
                </a:cxnLst>
                <a:rect l="txL" t="txT" r="txR" b="txB"/>
                <a:pathLst>
                  <a:path w="288" h="384">
                    <a:moveTo>
                      <a:pt x="0" y="288"/>
                    </a:moveTo>
                    <a:lnTo>
                      <a:pt x="0" y="0"/>
                    </a:lnTo>
                    <a:lnTo>
                      <a:pt x="288" y="192"/>
                    </a:lnTo>
                    <a:lnTo>
                      <a:pt x="0" y="384"/>
                    </a:lnTo>
                    <a:lnTo>
                      <a:pt x="0" y="288"/>
                    </a:lnTo>
                    <a:close/>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176" name="Oval 158"/>
              <p:cNvSpPr/>
              <p:nvPr/>
            </p:nvSpPr>
            <p:spPr>
              <a:xfrm>
                <a:off x="3360" y="768"/>
                <a:ext cx="96" cy="96"/>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grpSp>
      </p:grpSp>
      <p:grpSp>
        <p:nvGrpSpPr>
          <p:cNvPr id="23" name="Group 159"/>
          <p:cNvGrpSpPr/>
          <p:nvPr/>
        </p:nvGrpSpPr>
        <p:grpSpPr>
          <a:xfrm>
            <a:off x="3124200" y="1524000"/>
            <a:ext cx="904875" cy="609600"/>
            <a:chOff x="3168" y="1632"/>
            <a:chExt cx="570" cy="384"/>
          </a:xfrm>
        </p:grpSpPr>
        <p:grpSp>
          <p:nvGrpSpPr>
            <p:cNvPr id="5163" name="Group 160"/>
            <p:cNvGrpSpPr/>
            <p:nvPr/>
          </p:nvGrpSpPr>
          <p:grpSpPr>
            <a:xfrm>
              <a:off x="3312" y="1632"/>
              <a:ext cx="426" cy="384"/>
              <a:chOff x="3408" y="1824"/>
              <a:chExt cx="426" cy="384"/>
            </a:xfrm>
          </p:grpSpPr>
          <p:sp>
            <p:nvSpPr>
              <p:cNvPr id="5166" name="Freeform 161"/>
              <p:cNvSpPr/>
              <p:nvPr/>
            </p:nvSpPr>
            <p:spPr>
              <a:xfrm>
                <a:off x="3418" y="1824"/>
                <a:ext cx="416" cy="382"/>
              </a:xfrm>
              <a:custGeom>
                <a:avLst/>
                <a:gdLst>
                  <a:gd name="txL" fmla="*/ 0 w 416"/>
                  <a:gd name="txT" fmla="*/ 0 h 382"/>
                  <a:gd name="txR" fmla="*/ 416 w 416"/>
                  <a:gd name="txB" fmla="*/ 382 h 382"/>
                </a:gdLst>
                <a:ahLst/>
                <a:cxnLst>
                  <a:cxn ang="0">
                    <a:pos x="18" y="0"/>
                  </a:cxn>
                  <a:cxn ang="0">
                    <a:pos x="156" y="16"/>
                  </a:cxn>
                  <a:cxn ang="0">
                    <a:pos x="292" y="56"/>
                  </a:cxn>
                  <a:cxn ang="0">
                    <a:pos x="298" y="60"/>
                  </a:cxn>
                  <a:cxn ang="0">
                    <a:pos x="304" y="62"/>
                  </a:cxn>
                  <a:cxn ang="0">
                    <a:pos x="316" y="70"/>
                  </a:cxn>
                  <a:cxn ang="0">
                    <a:pos x="342" y="92"/>
                  </a:cxn>
                  <a:cxn ang="0">
                    <a:pos x="374" y="116"/>
                  </a:cxn>
                  <a:cxn ang="0">
                    <a:pos x="390" y="140"/>
                  </a:cxn>
                  <a:cxn ang="0">
                    <a:pos x="416" y="194"/>
                  </a:cxn>
                  <a:cxn ang="0">
                    <a:pos x="400" y="228"/>
                  </a:cxn>
                  <a:cxn ang="0">
                    <a:pos x="384" y="250"/>
                  </a:cxn>
                  <a:cxn ang="0">
                    <a:pos x="360" y="284"/>
                  </a:cxn>
                  <a:cxn ang="0">
                    <a:pos x="338" y="298"/>
                  </a:cxn>
                  <a:cxn ang="0">
                    <a:pos x="320" y="310"/>
                  </a:cxn>
                  <a:cxn ang="0">
                    <a:pos x="272" y="336"/>
                  </a:cxn>
                  <a:cxn ang="0">
                    <a:pos x="126" y="376"/>
                  </a:cxn>
                  <a:cxn ang="0">
                    <a:pos x="8" y="382"/>
                  </a:cxn>
                  <a:cxn ang="0">
                    <a:pos x="2" y="380"/>
                  </a:cxn>
                  <a:cxn ang="0">
                    <a:pos x="40" y="368"/>
                  </a:cxn>
                  <a:cxn ang="0">
                    <a:pos x="88" y="338"/>
                  </a:cxn>
                  <a:cxn ang="0">
                    <a:pos x="110" y="296"/>
                  </a:cxn>
                  <a:cxn ang="0">
                    <a:pos x="130" y="226"/>
                  </a:cxn>
                  <a:cxn ang="0">
                    <a:pos x="96" y="58"/>
                  </a:cxn>
                  <a:cxn ang="0">
                    <a:pos x="72" y="32"/>
                  </a:cxn>
                  <a:cxn ang="0">
                    <a:pos x="0" y="4"/>
                  </a:cxn>
                </a:cxnLst>
                <a:rect l="txL" t="txT" r="txR" b="txB"/>
                <a:pathLst>
                  <a:path w="416" h="382">
                    <a:moveTo>
                      <a:pt x="18" y="0"/>
                    </a:moveTo>
                    <a:cubicBezTo>
                      <a:pt x="64" y="4"/>
                      <a:pt x="110" y="6"/>
                      <a:pt x="156" y="16"/>
                    </a:cubicBezTo>
                    <a:cubicBezTo>
                      <a:pt x="202" y="26"/>
                      <a:pt x="246" y="45"/>
                      <a:pt x="292" y="56"/>
                    </a:cubicBezTo>
                    <a:cubicBezTo>
                      <a:pt x="294" y="57"/>
                      <a:pt x="296" y="59"/>
                      <a:pt x="298" y="60"/>
                    </a:cubicBezTo>
                    <a:cubicBezTo>
                      <a:pt x="300" y="61"/>
                      <a:pt x="302" y="61"/>
                      <a:pt x="304" y="62"/>
                    </a:cubicBezTo>
                    <a:cubicBezTo>
                      <a:pt x="308" y="64"/>
                      <a:pt x="316" y="70"/>
                      <a:pt x="316" y="70"/>
                    </a:cubicBezTo>
                    <a:cubicBezTo>
                      <a:pt x="321" y="77"/>
                      <a:pt x="334" y="89"/>
                      <a:pt x="342" y="92"/>
                    </a:cubicBezTo>
                    <a:cubicBezTo>
                      <a:pt x="348" y="101"/>
                      <a:pt x="364" y="109"/>
                      <a:pt x="374" y="116"/>
                    </a:cubicBezTo>
                    <a:cubicBezTo>
                      <a:pt x="377" y="126"/>
                      <a:pt x="383" y="133"/>
                      <a:pt x="390" y="140"/>
                    </a:cubicBezTo>
                    <a:cubicBezTo>
                      <a:pt x="396" y="159"/>
                      <a:pt x="410" y="175"/>
                      <a:pt x="416" y="194"/>
                    </a:cubicBezTo>
                    <a:cubicBezTo>
                      <a:pt x="412" y="206"/>
                      <a:pt x="411" y="221"/>
                      <a:pt x="400" y="228"/>
                    </a:cubicBezTo>
                    <a:cubicBezTo>
                      <a:pt x="397" y="238"/>
                      <a:pt x="392" y="244"/>
                      <a:pt x="384" y="250"/>
                    </a:cubicBezTo>
                    <a:cubicBezTo>
                      <a:pt x="380" y="263"/>
                      <a:pt x="372" y="276"/>
                      <a:pt x="360" y="284"/>
                    </a:cubicBezTo>
                    <a:cubicBezTo>
                      <a:pt x="354" y="292"/>
                      <a:pt x="347" y="293"/>
                      <a:pt x="338" y="298"/>
                    </a:cubicBezTo>
                    <a:cubicBezTo>
                      <a:pt x="332" y="302"/>
                      <a:pt x="320" y="310"/>
                      <a:pt x="320" y="310"/>
                    </a:cubicBezTo>
                    <a:cubicBezTo>
                      <a:pt x="308" y="327"/>
                      <a:pt x="288" y="326"/>
                      <a:pt x="272" y="336"/>
                    </a:cubicBezTo>
                    <a:cubicBezTo>
                      <a:pt x="236" y="360"/>
                      <a:pt x="168" y="369"/>
                      <a:pt x="126" y="376"/>
                    </a:cubicBezTo>
                    <a:cubicBezTo>
                      <a:pt x="89" y="373"/>
                      <a:pt x="45" y="381"/>
                      <a:pt x="8" y="382"/>
                    </a:cubicBezTo>
                    <a:cubicBezTo>
                      <a:pt x="6" y="381"/>
                      <a:pt x="1" y="381"/>
                      <a:pt x="2" y="380"/>
                    </a:cubicBezTo>
                    <a:cubicBezTo>
                      <a:pt x="7" y="375"/>
                      <a:pt x="33" y="370"/>
                      <a:pt x="40" y="368"/>
                    </a:cubicBezTo>
                    <a:cubicBezTo>
                      <a:pt x="61" y="361"/>
                      <a:pt x="70" y="350"/>
                      <a:pt x="88" y="338"/>
                    </a:cubicBezTo>
                    <a:cubicBezTo>
                      <a:pt x="93" y="323"/>
                      <a:pt x="104" y="310"/>
                      <a:pt x="110" y="296"/>
                    </a:cubicBezTo>
                    <a:cubicBezTo>
                      <a:pt x="120" y="274"/>
                      <a:pt x="127" y="251"/>
                      <a:pt x="130" y="226"/>
                    </a:cubicBezTo>
                    <a:cubicBezTo>
                      <a:pt x="127" y="180"/>
                      <a:pt x="134" y="96"/>
                      <a:pt x="96" y="58"/>
                    </a:cubicBezTo>
                    <a:cubicBezTo>
                      <a:pt x="93" y="48"/>
                      <a:pt x="81" y="38"/>
                      <a:pt x="72" y="32"/>
                    </a:cubicBezTo>
                    <a:cubicBezTo>
                      <a:pt x="61" y="16"/>
                      <a:pt x="18" y="4"/>
                      <a:pt x="0" y="4"/>
                    </a:cubicBezTo>
                  </a:path>
                </a:pathLst>
              </a:custGeom>
              <a:solidFill>
                <a:schemeClr val="accent1"/>
              </a:solid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grpSp>
            <p:nvGrpSpPr>
              <p:cNvPr id="5167" name="Group 162"/>
              <p:cNvGrpSpPr/>
              <p:nvPr/>
            </p:nvGrpSpPr>
            <p:grpSpPr>
              <a:xfrm>
                <a:off x="3408" y="1824"/>
                <a:ext cx="426" cy="384"/>
                <a:chOff x="3408" y="1824"/>
                <a:chExt cx="426" cy="384"/>
              </a:xfrm>
            </p:grpSpPr>
            <p:sp>
              <p:nvSpPr>
                <p:cNvPr id="5168" name="Freeform 163"/>
                <p:cNvSpPr/>
                <p:nvPr/>
              </p:nvSpPr>
              <p:spPr>
                <a:xfrm>
                  <a:off x="3408" y="1824"/>
                  <a:ext cx="144" cy="384"/>
                </a:xfrm>
                <a:custGeom>
                  <a:avLst/>
                  <a:gdLst>
                    <a:gd name="txL" fmla="*/ 0 w 145"/>
                    <a:gd name="txT" fmla="*/ 0 h 372"/>
                    <a:gd name="txR" fmla="*/ 145 w 145"/>
                    <a:gd name="txB" fmla="*/ 372 h 372"/>
                  </a:gdLst>
                  <a:ahLst/>
                  <a:cxnLst>
                    <a:cxn ang="0">
                      <a:pos x="6" y="0"/>
                    </a:cxn>
                    <a:cxn ang="0">
                      <a:pos x="42" y="8"/>
                    </a:cxn>
                    <a:cxn ang="0">
                      <a:pos x="77" y="37"/>
                    </a:cxn>
                    <a:cxn ang="0">
                      <a:pos x="125" y="107"/>
                    </a:cxn>
                    <a:cxn ang="0">
                      <a:pos x="139" y="242"/>
                    </a:cxn>
                    <a:cxn ang="0">
                      <a:pos x="117" y="332"/>
                    </a:cxn>
                    <a:cxn ang="0">
                      <a:pos x="72" y="403"/>
                    </a:cxn>
                    <a:cxn ang="0">
                      <a:pos x="12" y="431"/>
                    </a:cxn>
                    <a:cxn ang="0">
                      <a:pos x="0" y="429"/>
                    </a:cxn>
                  </a:cxnLst>
                  <a:rect l="txL" t="txT" r="txR" b="txB"/>
                  <a:pathLst>
                    <a:path w="145" h="372">
                      <a:moveTo>
                        <a:pt x="6" y="0"/>
                      </a:moveTo>
                      <a:lnTo>
                        <a:pt x="42" y="8"/>
                      </a:lnTo>
                      <a:cubicBezTo>
                        <a:pt x="55" y="13"/>
                        <a:pt x="67" y="18"/>
                        <a:pt x="82" y="32"/>
                      </a:cubicBezTo>
                      <a:cubicBezTo>
                        <a:pt x="97" y="46"/>
                        <a:pt x="120" y="63"/>
                        <a:pt x="130" y="92"/>
                      </a:cubicBezTo>
                      <a:cubicBezTo>
                        <a:pt x="140" y="121"/>
                        <a:pt x="145" y="174"/>
                        <a:pt x="144" y="206"/>
                      </a:cubicBezTo>
                      <a:cubicBezTo>
                        <a:pt x="143" y="238"/>
                        <a:pt x="134" y="261"/>
                        <a:pt x="122" y="284"/>
                      </a:cubicBezTo>
                      <a:cubicBezTo>
                        <a:pt x="110" y="307"/>
                        <a:pt x="92" y="330"/>
                        <a:pt x="74" y="344"/>
                      </a:cubicBezTo>
                      <a:cubicBezTo>
                        <a:pt x="56" y="358"/>
                        <a:pt x="24" y="364"/>
                        <a:pt x="12" y="368"/>
                      </a:cubicBezTo>
                      <a:cubicBezTo>
                        <a:pt x="0" y="372"/>
                        <a:pt x="2" y="366"/>
                        <a:pt x="0" y="366"/>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169" name="Freeform 164"/>
                <p:cNvSpPr/>
                <p:nvPr/>
              </p:nvSpPr>
              <p:spPr>
                <a:xfrm>
                  <a:off x="3408" y="1824"/>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sp>
              <p:nvSpPr>
                <p:cNvPr id="5170" name="Freeform 165"/>
                <p:cNvSpPr/>
                <p:nvPr/>
              </p:nvSpPr>
              <p:spPr>
                <a:xfrm flipV="1">
                  <a:off x="3408" y="2016"/>
                  <a:ext cx="426" cy="190"/>
                </a:xfrm>
                <a:custGeom>
                  <a:avLst/>
                  <a:gdLst>
                    <a:gd name="txL" fmla="*/ 0 w 426"/>
                    <a:gd name="txT" fmla="*/ 0 h 190"/>
                    <a:gd name="txR" fmla="*/ 426 w 426"/>
                    <a:gd name="txB" fmla="*/ 190 h 190"/>
                  </a:gdLst>
                  <a:ahLst/>
                  <a:cxnLst>
                    <a:cxn ang="0">
                      <a:pos x="426" y="190"/>
                    </a:cxn>
                    <a:cxn ang="0">
                      <a:pos x="400" y="136"/>
                    </a:cxn>
                    <a:cxn ang="0">
                      <a:pos x="352" y="86"/>
                    </a:cxn>
                    <a:cxn ang="0">
                      <a:pos x="260" y="38"/>
                    </a:cxn>
                    <a:cxn ang="0">
                      <a:pos x="146" y="14"/>
                    </a:cxn>
                    <a:cxn ang="0">
                      <a:pos x="0" y="0"/>
                    </a:cxn>
                  </a:cxnLst>
                  <a:rect l="txL" t="txT" r="txR" b="txB"/>
                  <a:pathLst>
                    <a:path w="426" h="190">
                      <a:moveTo>
                        <a:pt x="426" y="190"/>
                      </a:moveTo>
                      <a:cubicBezTo>
                        <a:pt x="422" y="181"/>
                        <a:pt x="412" y="153"/>
                        <a:pt x="400" y="136"/>
                      </a:cubicBezTo>
                      <a:cubicBezTo>
                        <a:pt x="388" y="119"/>
                        <a:pt x="375" y="102"/>
                        <a:pt x="352" y="86"/>
                      </a:cubicBezTo>
                      <a:cubicBezTo>
                        <a:pt x="329" y="70"/>
                        <a:pt x="294" y="50"/>
                        <a:pt x="260" y="38"/>
                      </a:cubicBezTo>
                      <a:cubicBezTo>
                        <a:pt x="226" y="26"/>
                        <a:pt x="189" y="20"/>
                        <a:pt x="146" y="14"/>
                      </a:cubicBezTo>
                      <a:cubicBezTo>
                        <a:pt x="103" y="8"/>
                        <a:pt x="30" y="3"/>
                        <a:pt x="0" y="0"/>
                      </a:cubicBezTo>
                    </a:path>
                  </a:pathLst>
                </a:custGeom>
                <a:noFill/>
                <a:ln w="9525" cap="flat" cmpd="sng">
                  <a:solidFill>
                    <a:schemeClr val="tx1"/>
                  </a:solidFill>
                  <a:prstDash val="solid"/>
                  <a:round/>
                  <a:headEnd type="none" w="med" len="med"/>
                  <a:tailEnd type="none" w="med" len="med"/>
                </a:ln>
              </p:spPr>
              <p:txBody>
                <a:bodyPr wrap="none"/>
                <a:p>
                  <a:endParaRPr dirty="0">
                    <a:latin typeface="Arial" panose="02080604020202020204" pitchFamily="34" charset="0"/>
                  </a:endParaRPr>
                </a:p>
              </p:txBody>
            </p:sp>
          </p:grpSp>
        </p:grpSp>
        <p:sp>
          <p:nvSpPr>
            <p:cNvPr id="5164" name="Line 166"/>
            <p:cNvSpPr/>
            <p:nvPr/>
          </p:nvSpPr>
          <p:spPr>
            <a:xfrm flipH="1">
              <a:off x="3168" y="1728"/>
              <a:ext cx="276" cy="0"/>
            </a:xfrm>
            <a:prstGeom prst="line">
              <a:avLst/>
            </a:prstGeom>
            <a:ln w="9525" cap="flat" cmpd="sng">
              <a:solidFill>
                <a:schemeClr val="tx1"/>
              </a:solidFill>
              <a:prstDash val="solid"/>
              <a:headEnd type="none" w="med" len="med"/>
              <a:tailEnd type="none" w="med" len="med"/>
            </a:ln>
          </p:spPr>
        </p:sp>
        <p:sp>
          <p:nvSpPr>
            <p:cNvPr id="5165" name="Line 167"/>
            <p:cNvSpPr/>
            <p:nvPr/>
          </p:nvSpPr>
          <p:spPr>
            <a:xfrm flipH="1">
              <a:off x="3168" y="1920"/>
              <a:ext cx="258" cy="0"/>
            </a:xfrm>
            <a:prstGeom prst="line">
              <a:avLst/>
            </a:prstGeom>
            <a:ln w="9525" cap="flat" cmpd="sng">
              <a:solidFill>
                <a:schemeClr val="tx1"/>
              </a:solidFill>
              <a:prstDash val="solid"/>
              <a:headEnd type="none" w="med" len="med"/>
              <a:tailEnd type="none" w="med" len="med"/>
            </a:ln>
          </p:spPr>
        </p:sp>
      </p:grpSp>
      <p:sp>
        <p:nvSpPr>
          <p:cNvPr id="15528" name="Text Box 168"/>
          <p:cNvSpPr txBox="1"/>
          <p:nvPr/>
        </p:nvSpPr>
        <p:spPr>
          <a:xfrm>
            <a:off x="4267200" y="1371600"/>
            <a:ext cx="1524000" cy="336550"/>
          </a:xfrm>
          <a:prstGeom prst="rect">
            <a:avLst/>
          </a:prstGeom>
          <a:noFill/>
          <a:ln w="9525">
            <a:noFill/>
          </a:ln>
        </p:spPr>
        <p:txBody>
          <a:bodyPr>
            <a:spAutoFit/>
          </a:bodyPr>
          <a:p>
            <a:pPr algn="ctr">
              <a:spcBef>
                <a:spcPct val="50000"/>
              </a:spcBef>
            </a:pPr>
            <a:r>
              <a:rPr sz="1600" b="1" dirty="0">
                <a:latin typeface="Arial" panose="02080604020202020204" pitchFamily="34" charset="0"/>
              </a:rPr>
              <a:t>NOR Symbol</a:t>
            </a:r>
            <a:endParaRPr sz="1600" b="1" dirty="0">
              <a:latin typeface="Arial" panose="02080604020202020204" pitchFamily="34" charset="0"/>
            </a:endParaRPr>
          </a:p>
        </p:txBody>
      </p:sp>
      <p:sp>
        <p:nvSpPr>
          <p:cNvPr id="15529" name="Rectangle 169"/>
          <p:cNvSpPr/>
          <p:nvPr/>
        </p:nvSpPr>
        <p:spPr>
          <a:xfrm>
            <a:off x="2971800" y="1447800"/>
            <a:ext cx="2971800" cy="685800"/>
          </a:xfrm>
          <a:prstGeom prst="rect">
            <a:avLst/>
          </a:prstGeom>
          <a:solidFill>
            <a:schemeClr val="bg1"/>
          </a:solidFill>
          <a:ln w="9525" cap="flat" cmpd="sng">
            <a:solidFill>
              <a:schemeClr val="bg1"/>
            </a:solidFill>
            <a:prstDash val="solid"/>
            <a:miter/>
            <a:headEnd type="none" w="med" len="med"/>
            <a:tailEnd type="none" w="med" len="med"/>
          </a:ln>
        </p:spPr>
        <p:txBody>
          <a:bodyPr wrap="none" anchor="ctr" anchorCtr="0"/>
          <a:p>
            <a:endParaRPr dirty="0">
              <a:latin typeface="Arial" panose="02080604020202020204" pitchFamily="34" charset="0"/>
            </a:endParaRPr>
          </a:p>
        </p:txBody>
      </p:sp>
      <p:sp>
        <p:nvSpPr>
          <p:cNvPr id="15531" name="Oval 171"/>
          <p:cNvSpPr/>
          <p:nvPr/>
        </p:nvSpPr>
        <p:spPr>
          <a:xfrm>
            <a:off x="3657600" y="4191000"/>
            <a:ext cx="152400" cy="152400"/>
          </a:xfrm>
          <a:prstGeom prst="ellipse">
            <a:avLst/>
          </a:prstGeom>
          <a:solidFill>
            <a:schemeClr val="accent1"/>
          </a:solidFill>
          <a:ln w="952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sp>
        <p:nvSpPr>
          <p:cNvPr id="15532" name="Line 172"/>
          <p:cNvSpPr/>
          <p:nvPr/>
        </p:nvSpPr>
        <p:spPr>
          <a:xfrm>
            <a:off x="7543800" y="5943600"/>
            <a:ext cx="609600" cy="0"/>
          </a:xfrm>
          <a:prstGeom prst="line">
            <a:avLst/>
          </a:prstGeom>
          <a:ln w="28575" cap="flat" cmpd="sng">
            <a:solidFill>
              <a:srgbClr val="003300"/>
            </a:solidFill>
            <a:prstDash val="solid"/>
            <a:headEnd type="none" w="med" len="med"/>
            <a:tailEnd type="none" w="med" len="med"/>
          </a:ln>
        </p:spPr>
      </p:sp>
      <p:sp>
        <p:nvSpPr>
          <p:cNvPr id="5162" name="Text Box 173"/>
          <p:cNvSpPr txBox="1"/>
          <p:nvPr/>
        </p:nvSpPr>
        <p:spPr>
          <a:xfrm>
            <a:off x="304800" y="6400800"/>
            <a:ext cx="990600" cy="274638"/>
          </a:xfrm>
          <a:prstGeom prst="rect">
            <a:avLst/>
          </a:prstGeom>
          <a:noFill/>
          <a:ln w="9525">
            <a:noFill/>
          </a:ln>
        </p:spPr>
        <p:txBody>
          <a:bodyPr>
            <a:spAutoFit/>
          </a:bodyPr>
          <a:p>
            <a:pPr>
              <a:spcBef>
                <a:spcPct val="50000"/>
              </a:spcBef>
            </a:pPr>
            <a:r>
              <a:rPr sz="1200" dirty="0">
                <a:latin typeface="Arial" panose="02080604020202020204" pitchFamily="34" charset="0"/>
              </a:rPr>
              <a:t>Slide #</a:t>
            </a:r>
            <a:fld id="{9A0DB2DC-4C9A-4742-B13C-FB6460FD3503}" type="slidenum">
              <a:rPr lang="en-US" sz="1200" dirty="0">
                <a:latin typeface="Arial" panose="02080604020202020204" pitchFamily="34" charset="0"/>
              </a:rPr>
            </a:fld>
            <a:endParaRPr lang="en-US" sz="1200" dirty="0">
              <a:latin typeface="Arial" panose="02080604020202020204"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5395"/>
                                        </p:tgtEl>
                                        <p:attrNameLst>
                                          <p:attrName>style.visibility</p:attrName>
                                        </p:attrNameLst>
                                      </p:cBhvr>
                                      <p:to>
                                        <p:strVal val="visible"/>
                                      </p:to>
                                    </p:set>
                                    <p:anim calcmode="lin" valueType="num">
                                      <p:cBhvr additive="base">
                                        <p:cTn id="7" dur="500" fill="hold"/>
                                        <p:tgtEl>
                                          <p:spTgt spid="15395"/>
                                        </p:tgtEl>
                                        <p:attrNameLst>
                                          <p:attrName>ppt_x</p:attrName>
                                        </p:attrNameLst>
                                      </p:cBhvr>
                                      <p:tavLst>
                                        <p:tav tm="0">
                                          <p:val>
                                            <p:strVal val="0-#ppt_w/2"/>
                                          </p:val>
                                        </p:tav>
                                        <p:tav tm="100000">
                                          <p:val>
                                            <p:strVal val="#ppt_x"/>
                                          </p:val>
                                        </p:tav>
                                      </p:tavLst>
                                    </p:anim>
                                    <p:anim calcmode="lin" valueType="num">
                                      <p:cBhvr additive="base">
                                        <p:cTn id="8" dur="500" fill="hold"/>
                                        <p:tgtEl>
                                          <p:spTgt spid="1539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1000"/>
                                  </p:stCondLst>
                                  <p:childTnLst>
                                    <p:set>
                                      <p:cBhvr>
                                        <p:cTn id="11" dur="1" fill="hold">
                                          <p:stCondLst>
                                            <p:cond delay="0"/>
                                          </p:stCondLst>
                                        </p:cTn>
                                        <p:tgtEl>
                                          <p:spTgt spid="18"/>
                                        </p:tgtEl>
                                        <p:attrNameLst>
                                          <p:attrName>style.visibility</p:attrName>
                                        </p:attrNameLst>
                                      </p:cBhvr>
                                      <p:to>
                                        <p:strVal val="visible"/>
                                      </p:to>
                                    </p:set>
                                    <p:anim calcmode="lin" valueType="num">
                                      <p:cBhvr additive="base">
                                        <p:cTn id="12" dur="500" fill="hold"/>
                                        <p:tgtEl>
                                          <p:spTgt spid="18"/>
                                        </p:tgtEl>
                                        <p:attrNameLst>
                                          <p:attrName>ppt_x</p:attrName>
                                        </p:attrNameLst>
                                      </p:cBhvr>
                                      <p:tavLst>
                                        <p:tav tm="0">
                                          <p:val>
                                            <p:strVal val="0-#ppt_w/2"/>
                                          </p:val>
                                        </p:tav>
                                        <p:tav tm="100000">
                                          <p:val>
                                            <p:strVal val="#ppt_x"/>
                                          </p:val>
                                        </p:tav>
                                      </p:tavLst>
                                    </p:anim>
                                    <p:anim calcmode="lin" valueType="num">
                                      <p:cBhvr additive="base">
                                        <p:cTn id="13" dur="500" fill="hold"/>
                                        <p:tgtEl>
                                          <p:spTgt spid="18"/>
                                        </p:tgtEl>
                                        <p:attrNameLst>
                                          <p:attrName>ppt_y</p:attrName>
                                        </p:attrNameLst>
                                      </p:cBhvr>
                                      <p:tavLst>
                                        <p:tav tm="0">
                                          <p:val>
                                            <p:strVal val="#ppt_y"/>
                                          </p:val>
                                        </p:tav>
                                        <p:tav tm="100000">
                                          <p:val>
                                            <p:strVal val="#ppt_y"/>
                                          </p:val>
                                        </p:tav>
                                      </p:tavLst>
                                    </p:anim>
                                  </p:childTnLst>
                                  <p:subTnLst>
                                    <p:set>
                                      <p:cBhvr override="childStyle">
                                        <p:cTn dur="1" fill="hold" display="0" masterRel="nextClick" afterEffect="1"/>
                                        <p:tgtEl>
                                          <p:spTgt spid="18"/>
                                        </p:tgtEl>
                                        <p:attrNameLst>
                                          <p:attrName>style.visibility</p:attrName>
                                        </p:attrNameLst>
                                      </p:cBhvr>
                                      <p:to>
                                        <p:strVal val="hidden"/>
                                      </p:to>
                                    </p:set>
                                  </p:subTnLst>
                                </p:cTn>
                              </p:par>
                            </p:childTnLst>
                          </p:cTn>
                        </p:par>
                      </p:childTnLst>
                    </p:cTn>
                  </p:par>
                  <p:par>
                    <p:cTn id="14" fill="hold">
                      <p:stCondLst>
                        <p:cond delay="indefinite"/>
                      </p:stCondLst>
                      <p:childTnLst>
                        <p:par>
                          <p:cTn id="15" fill="hold">
                            <p:stCondLst>
                              <p:cond delay="0"/>
                            </p:stCondLst>
                            <p:childTnLst>
                              <p:par>
                                <p:cTn id="16" presetID="2" presetClass="entr" presetSubtype="8" fill="hold" nodeType="clickEffect">
                                  <p:stCondLst>
                                    <p:cond delay="0"/>
                                  </p:stCondLst>
                                  <p:childTnLst>
                                    <p:set>
                                      <p:cBhvr>
                                        <p:cTn id="17" dur="1" fill="hold">
                                          <p:stCondLst>
                                            <p:cond delay="0"/>
                                          </p:stCondLst>
                                        </p:cTn>
                                        <p:tgtEl>
                                          <p:spTgt spid="23"/>
                                        </p:tgtEl>
                                        <p:attrNameLst>
                                          <p:attrName>style.visibility</p:attrName>
                                        </p:attrNameLst>
                                      </p:cBhvr>
                                      <p:to>
                                        <p:strVal val="visible"/>
                                      </p:to>
                                    </p:set>
                                    <p:anim calcmode="lin" valueType="num">
                                      <p:cBhvr additive="base">
                                        <p:cTn id="18" dur="500" fill="hold"/>
                                        <p:tgtEl>
                                          <p:spTgt spid="23"/>
                                        </p:tgtEl>
                                        <p:attrNameLst>
                                          <p:attrName>ppt_x</p:attrName>
                                        </p:attrNameLst>
                                      </p:cBhvr>
                                      <p:tavLst>
                                        <p:tav tm="0">
                                          <p:val>
                                            <p:strVal val="0-#ppt_w/2"/>
                                          </p:val>
                                        </p:tav>
                                        <p:tav tm="100000">
                                          <p:val>
                                            <p:strVal val="#ppt_x"/>
                                          </p:val>
                                        </p:tav>
                                      </p:tavLst>
                                    </p:anim>
                                    <p:anim calcmode="lin" valueType="num">
                                      <p:cBhvr additive="base">
                                        <p:cTn id="19" dur="500" fill="hold"/>
                                        <p:tgtEl>
                                          <p:spTgt spid="23"/>
                                        </p:tgtEl>
                                        <p:attrNameLst>
                                          <p:attrName>ppt_y</p:attrName>
                                        </p:attrNameLst>
                                      </p:cBhvr>
                                      <p:tavLst>
                                        <p:tav tm="0">
                                          <p:val>
                                            <p:strVal val="#ppt_y"/>
                                          </p:val>
                                        </p:tav>
                                        <p:tav tm="100000">
                                          <p:val>
                                            <p:strVal val="#ppt_y"/>
                                          </p:val>
                                        </p:tav>
                                      </p:tavLst>
                                    </p:anim>
                                  </p:childTnLst>
                                </p:cTn>
                              </p:par>
                            </p:childTnLst>
                          </p:cTn>
                        </p:par>
                        <p:par>
                          <p:cTn id="20" fill="hold">
                            <p:stCondLst>
                              <p:cond delay="500"/>
                            </p:stCondLst>
                            <p:childTnLst>
                              <p:par>
                                <p:cTn id="21" presetID="7" presetClass="entr" presetSubtype="2" fill="hold" nodeType="afterEffect">
                                  <p:stCondLst>
                                    <p:cond delay="1000"/>
                                  </p:stCondLst>
                                  <p:childTnLst>
                                    <p:set>
                                      <p:cBhvr>
                                        <p:cTn id="22" dur="1" fill="hold">
                                          <p:stCondLst>
                                            <p:cond delay="0"/>
                                          </p:stCondLst>
                                        </p:cTn>
                                        <p:tgtEl>
                                          <p:spTgt spid="8"/>
                                        </p:tgtEl>
                                        <p:attrNameLst>
                                          <p:attrName>style.visibility</p:attrName>
                                        </p:attrNameLst>
                                      </p:cBhvr>
                                      <p:to>
                                        <p:strVal val="visible"/>
                                      </p:to>
                                    </p:set>
                                    <p:anim calcmode="lin" valueType="num">
                                      <p:cBhvr additive="base">
                                        <p:cTn id="23" dur="5000" fill="hold"/>
                                        <p:tgtEl>
                                          <p:spTgt spid="8"/>
                                        </p:tgtEl>
                                        <p:attrNameLst>
                                          <p:attrName>ppt_x</p:attrName>
                                        </p:attrNameLst>
                                      </p:cBhvr>
                                      <p:tavLst>
                                        <p:tav tm="0">
                                          <p:val>
                                            <p:strVal val="1+#ppt_w/2"/>
                                          </p:val>
                                        </p:tav>
                                        <p:tav tm="100000">
                                          <p:val>
                                            <p:strVal val="#ppt_x"/>
                                          </p:val>
                                        </p:tav>
                                      </p:tavLst>
                                    </p:anim>
                                    <p:anim calcmode="lin" valueType="num">
                                      <p:cBhvr additive="base">
                                        <p:cTn id="24" dur="5000" fill="hold"/>
                                        <p:tgtEl>
                                          <p:spTgt spid="8"/>
                                        </p:tgtEl>
                                        <p:attrNameLst>
                                          <p:attrName>ppt_y</p:attrName>
                                        </p:attrNameLst>
                                      </p:cBhvr>
                                      <p:tavLst>
                                        <p:tav tm="0">
                                          <p:val>
                                            <p:strVal val="#ppt_y"/>
                                          </p:val>
                                        </p:tav>
                                        <p:tav tm="100000">
                                          <p:val>
                                            <p:strVal val="#ppt_y"/>
                                          </p:val>
                                        </p:tav>
                                      </p:tavLst>
                                    </p:anim>
                                  </p:childTnLst>
                                </p:cTn>
                              </p:par>
                            </p:childTnLst>
                          </p:cTn>
                        </p:par>
                        <p:par>
                          <p:cTn id="25" fill="hold">
                            <p:stCondLst>
                              <p:cond delay="6500"/>
                            </p:stCondLst>
                            <p:childTnLst>
                              <p:par>
                                <p:cTn id="26" presetID="2" presetClass="entr" presetSubtype="8" fill="hold" grpId="0" nodeType="afterEffect">
                                  <p:stCondLst>
                                    <p:cond delay="1000"/>
                                  </p:stCondLst>
                                  <p:childTnLst>
                                    <p:set>
                                      <p:cBhvr>
                                        <p:cTn id="27" dur="1" fill="hold">
                                          <p:stCondLst>
                                            <p:cond delay="0"/>
                                          </p:stCondLst>
                                        </p:cTn>
                                        <p:tgtEl>
                                          <p:spTgt spid="15528"/>
                                        </p:tgtEl>
                                        <p:attrNameLst>
                                          <p:attrName>style.visibility</p:attrName>
                                        </p:attrNameLst>
                                      </p:cBhvr>
                                      <p:to>
                                        <p:strVal val="visible"/>
                                      </p:to>
                                    </p:set>
                                    <p:anim calcmode="lin" valueType="num">
                                      <p:cBhvr additive="base">
                                        <p:cTn id="28" dur="500" fill="hold"/>
                                        <p:tgtEl>
                                          <p:spTgt spid="15528"/>
                                        </p:tgtEl>
                                        <p:attrNameLst>
                                          <p:attrName>ppt_x</p:attrName>
                                        </p:attrNameLst>
                                      </p:cBhvr>
                                      <p:tavLst>
                                        <p:tav tm="0">
                                          <p:val>
                                            <p:strVal val="0-#ppt_w/2"/>
                                          </p:val>
                                        </p:tav>
                                        <p:tav tm="100000">
                                          <p:val>
                                            <p:strVal val="#ppt_x"/>
                                          </p:val>
                                        </p:tav>
                                      </p:tavLst>
                                    </p:anim>
                                    <p:anim calcmode="lin" valueType="num">
                                      <p:cBhvr additive="base">
                                        <p:cTn id="29" dur="500" fill="hold"/>
                                        <p:tgtEl>
                                          <p:spTgt spid="15528"/>
                                        </p:tgtEl>
                                        <p:attrNameLst>
                                          <p:attrName>ppt_y</p:attrName>
                                        </p:attrNameLst>
                                      </p:cBhvr>
                                      <p:tavLst>
                                        <p:tav tm="0">
                                          <p:val>
                                            <p:strVal val="#ppt_y"/>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1" presetClass="entr" presetSubtype="0" fill="hold" grpId="0" nodeType="clickEffect">
                                  <p:stCondLst>
                                    <p:cond delay="0"/>
                                  </p:stCondLst>
                                  <p:childTnLst>
                                    <p:set>
                                      <p:cBhvr>
                                        <p:cTn id="33" dur="1" fill="hold">
                                          <p:stCondLst>
                                            <p:cond delay="499"/>
                                          </p:stCondLst>
                                        </p:cTn>
                                        <p:tgtEl>
                                          <p:spTgt spid="15529"/>
                                        </p:tgtEl>
                                        <p:attrNameLst>
                                          <p:attrName>style.visibility</p:attrName>
                                        </p:attrNameLst>
                                      </p:cBhvr>
                                      <p:to>
                                        <p:strVal val="visible"/>
                                      </p:to>
                                    </p:set>
                                  </p:childTnLst>
                                </p:cTn>
                              </p:par>
                            </p:childTnLst>
                          </p:cTn>
                        </p:par>
                        <p:par>
                          <p:cTn id="34" fill="hold">
                            <p:stCondLst>
                              <p:cond delay="500"/>
                            </p:stCondLst>
                            <p:childTnLst>
                              <p:par>
                                <p:cTn id="35" presetID="2" presetClass="entr" presetSubtype="8" fill="hold" nodeType="afterEffect">
                                  <p:stCondLst>
                                    <p:cond delay="0"/>
                                  </p:stCondLst>
                                  <p:childTnLst>
                                    <p:set>
                                      <p:cBhvr>
                                        <p:cTn id="36" dur="1" fill="hold">
                                          <p:stCondLst>
                                            <p:cond delay="0"/>
                                          </p:stCondLst>
                                        </p:cTn>
                                        <p:tgtEl>
                                          <p:spTgt spid="15468"/>
                                        </p:tgtEl>
                                        <p:attrNameLst>
                                          <p:attrName>style.visibility</p:attrName>
                                        </p:attrNameLst>
                                      </p:cBhvr>
                                      <p:to>
                                        <p:strVal val="visible"/>
                                      </p:to>
                                    </p:set>
                                    <p:anim calcmode="lin" valueType="num">
                                      <p:cBhvr additive="base">
                                        <p:cTn id="37" dur="500" fill="hold"/>
                                        <p:tgtEl>
                                          <p:spTgt spid="15468"/>
                                        </p:tgtEl>
                                        <p:attrNameLst>
                                          <p:attrName>ppt_x</p:attrName>
                                        </p:attrNameLst>
                                      </p:cBhvr>
                                      <p:tavLst>
                                        <p:tav tm="0">
                                          <p:val>
                                            <p:strVal val="0-#ppt_w/2"/>
                                          </p:val>
                                        </p:tav>
                                        <p:tav tm="100000">
                                          <p:val>
                                            <p:strVal val="#ppt_x"/>
                                          </p:val>
                                        </p:tav>
                                      </p:tavLst>
                                    </p:anim>
                                    <p:anim calcmode="lin" valueType="num">
                                      <p:cBhvr additive="base">
                                        <p:cTn id="38" dur="500" fill="hold"/>
                                        <p:tgtEl>
                                          <p:spTgt spid="15468"/>
                                        </p:tgtEl>
                                        <p:attrNameLst>
                                          <p:attrName>ppt_y</p:attrName>
                                        </p:attrNameLst>
                                      </p:cBhvr>
                                      <p:tavLst>
                                        <p:tav tm="0">
                                          <p:val>
                                            <p:strVal val="#ppt_y"/>
                                          </p:val>
                                        </p:tav>
                                        <p:tav tm="100000">
                                          <p:val>
                                            <p:strVal val="#ppt_y"/>
                                          </p:val>
                                        </p:tav>
                                      </p:tavLst>
                                    </p:anim>
                                  </p:childTnLst>
                                </p:cTn>
                              </p:par>
                            </p:childTnLst>
                          </p:cTn>
                        </p:par>
                        <p:par>
                          <p:cTn id="39" fill="hold">
                            <p:stCondLst>
                              <p:cond delay="1000"/>
                            </p:stCondLst>
                            <p:childTnLst>
                              <p:par>
                                <p:cTn id="40" presetID="2" presetClass="entr" presetSubtype="8" fill="hold" nodeType="afterEffect">
                                  <p:stCondLst>
                                    <p:cond delay="1000"/>
                                  </p:stCondLst>
                                  <p:childTnLst>
                                    <p:set>
                                      <p:cBhvr>
                                        <p:cTn id="41" dur="1" fill="hold">
                                          <p:stCondLst>
                                            <p:cond delay="0"/>
                                          </p:stCondLst>
                                        </p:cTn>
                                        <p:tgtEl>
                                          <p:spTgt spid="9"/>
                                        </p:tgtEl>
                                        <p:attrNameLst>
                                          <p:attrName>style.visibility</p:attrName>
                                        </p:attrNameLst>
                                      </p:cBhvr>
                                      <p:to>
                                        <p:strVal val="visible"/>
                                      </p:to>
                                    </p:set>
                                    <p:anim calcmode="lin" valueType="num">
                                      <p:cBhvr additive="base">
                                        <p:cTn id="42" dur="500" fill="hold"/>
                                        <p:tgtEl>
                                          <p:spTgt spid="9"/>
                                        </p:tgtEl>
                                        <p:attrNameLst>
                                          <p:attrName>ppt_x</p:attrName>
                                        </p:attrNameLst>
                                      </p:cBhvr>
                                      <p:tavLst>
                                        <p:tav tm="0">
                                          <p:val>
                                            <p:strVal val="0-#ppt_w/2"/>
                                          </p:val>
                                        </p:tav>
                                        <p:tav tm="100000">
                                          <p:val>
                                            <p:strVal val="#ppt_x"/>
                                          </p:val>
                                        </p:tav>
                                      </p:tavLst>
                                    </p:anim>
                                    <p:anim calcmode="lin" valueType="num">
                                      <p:cBhvr additive="base">
                                        <p:cTn id="43" dur="500" fill="hold"/>
                                        <p:tgtEl>
                                          <p:spTgt spid="9"/>
                                        </p:tgtEl>
                                        <p:attrNameLst>
                                          <p:attrName>ppt_y</p:attrName>
                                        </p:attrNameLst>
                                      </p:cBhvr>
                                      <p:tavLst>
                                        <p:tav tm="0">
                                          <p:val>
                                            <p:strVal val="#ppt_y"/>
                                          </p:val>
                                        </p:tav>
                                        <p:tav tm="100000">
                                          <p:val>
                                            <p:strVal val="#ppt_y"/>
                                          </p:val>
                                        </p:tav>
                                      </p:tavLst>
                                    </p:anim>
                                  </p:childTnLst>
                                </p:cTn>
                              </p:par>
                            </p:childTnLst>
                          </p:cTn>
                        </p:par>
                        <p:par>
                          <p:cTn id="44" fill="hold">
                            <p:stCondLst>
                              <p:cond delay="2500"/>
                            </p:stCondLst>
                            <p:childTnLst>
                              <p:par>
                                <p:cTn id="45" presetID="1" presetClass="entr" presetSubtype="0" fill="hold" grpId="0" nodeType="afterEffect">
                                  <p:stCondLst>
                                    <p:cond delay="0"/>
                                  </p:stCondLst>
                                  <p:childTnLst>
                                    <p:set>
                                      <p:cBhvr>
                                        <p:cTn id="46" dur="1" fill="hold">
                                          <p:stCondLst>
                                            <p:cond delay="499"/>
                                          </p:stCondLst>
                                        </p:cTn>
                                        <p:tgtEl>
                                          <p:spTgt spid="15531"/>
                                        </p:tgtEl>
                                        <p:attrNameLst>
                                          <p:attrName>style.visibility</p:attrName>
                                        </p:attrNameLst>
                                      </p:cBhvr>
                                      <p:to>
                                        <p:strVal val="visible"/>
                                      </p:to>
                                    </p:set>
                                  </p:childTnLst>
                                </p:cTn>
                              </p:par>
                            </p:childTnLst>
                          </p:cTn>
                        </p:par>
                        <p:par>
                          <p:cTn id="47" fill="hold">
                            <p:stCondLst>
                              <p:cond delay="3000"/>
                            </p:stCondLst>
                            <p:childTnLst>
                              <p:par>
                                <p:cTn id="48" presetID="2" presetClass="entr" presetSubtype="8" fill="hold" nodeType="afterEffect">
                                  <p:stCondLst>
                                    <p:cond delay="1000"/>
                                  </p:stCondLst>
                                  <p:childTnLst>
                                    <p:set>
                                      <p:cBhvr>
                                        <p:cTn id="49" dur="1" fill="hold">
                                          <p:stCondLst>
                                            <p:cond delay="0"/>
                                          </p:stCondLst>
                                        </p:cTn>
                                        <p:tgtEl>
                                          <p:spTgt spid="12"/>
                                        </p:tgtEl>
                                        <p:attrNameLst>
                                          <p:attrName>style.visibility</p:attrName>
                                        </p:attrNameLst>
                                      </p:cBhvr>
                                      <p:to>
                                        <p:strVal val="visible"/>
                                      </p:to>
                                    </p:set>
                                    <p:anim calcmode="lin" valueType="num">
                                      <p:cBhvr additive="base">
                                        <p:cTn id="50" dur="500" fill="hold"/>
                                        <p:tgtEl>
                                          <p:spTgt spid="12"/>
                                        </p:tgtEl>
                                        <p:attrNameLst>
                                          <p:attrName>ppt_x</p:attrName>
                                        </p:attrNameLst>
                                      </p:cBhvr>
                                      <p:tavLst>
                                        <p:tav tm="0">
                                          <p:val>
                                            <p:strVal val="0-#ppt_w/2"/>
                                          </p:val>
                                        </p:tav>
                                        <p:tav tm="100000">
                                          <p:val>
                                            <p:strVal val="#ppt_x"/>
                                          </p:val>
                                        </p:tav>
                                      </p:tavLst>
                                    </p:anim>
                                    <p:anim calcmode="lin" valueType="num">
                                      <p:cBhvr additive="base">
                                        <p:cTn id="51" dur="500" fill="hold"/>
                                        <p:tgtEl>
                                          <p:spTgt spid="12"/>
                                        </p:tgtEl>
                                        <p:attrNameLst>
                                          <p:attrName>ppt_y</p:attrName>
                                        </p:attrNameLst>
                                      </p:cBhvr>
                                      <p:tavLst>
                                        <p:tav tm="0">
                                          <p:val>
                                            <p:strVal val="#ppt_y"/>
                                          </p:val>
                                        </p:tav>
                                        <p:tav tm="100000">
                                          <p:val>
                                            <p:strVal val="#ppt_y"/>
                                          </p:val>
                                        </p:tav>
                                      </p:tavLst>
                                    </p:anim>
                                  </p:childTnLst>
                                </p:cTn>
                              </p:par>
                            </p:childTnLst>
                          </p:cTn>
                        </p:par>
                        <p:par>
                          <p:cTn id="52" fill="hold">
                            <p:stCondLst>
                              <p:cond delay="4500"/>
                            </p:stCondLst>
                            <p:childTnLst>
                              <p:par>
                                <p:cTn id="53" presetID="2" presetClass="entr" presetSubtype="4" fill="hold" nodeType="afterEffect">
                                  <p:stCondLst>
                                    <p:cond delay="0"/>
                                  </p:stCondLst>
                                  <p:childTnLst>
                                    <p:set>
                                      <p:cBhvr>
                                        <p:cTn id="54" dur="1" fill="hold">
                                          <p:stCondLst>
                                            <p:cond delay="0"/>
                                          </p:stCondLst>
                                        </p:cTn>
                                        <p:tgtEl>
                                          <p:spTgt spid="14"/>
                                        </p:tgtEl>
                                        <p:attrNameLst>
                                          <p:attrName>style.visibility</p:attrName>
                                        </p:attrNameLst>
                                      </p:cBhvr>
                                      <p:to>
                                        <p:strVal val="visible"/>
                                      </p:to>
                                    </p:set>
                                    <p:anim calcmode="lin" valueType="num">
                                      <p:cBhvr additive="base">
                                        <p:cTn id="55" dur="500" fill="hold"/>
                                        <p:tgtEl>
                                          <p:spTgt spid="14"/>
                                        </p:tgtEl>
                                        <p:attrNameLst>
                                          <p:attrName>ppt_x</p:attrName>
                                        </p:attrNameLst>
                                      </p:cBhvr>
                                      <p:tavLst>
                                        <p:tav tm="0">
                                          <p:val>
                                            <p:strVal val="#ppt_x"/>
                                          </p:val>
                                        </p:tav>
                                        <p:tav tm="100000">
                                          <p:val>
                                            <p:strVal val="#ppt_x"/>
                                          </p:val>
                                        </p:tav>
                                      </p:tavLst>
                                    </p:anim>
                                    <p:anim calcmode="lin" valueType="num">
                                      <p:cBhvr additive="base">
                                        <p:cTn id="56"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 presetClass="entr" presetSubtype="0" fill="hold" nodeType="clickEffect">
                                  <p:stCondLst>
                                    <p:cond delay="0"/>
                                  </p:stCondLst>
                                  <p:childTnLst>
                                    <p:set>
                                      <p:cBhvr>
                                        <p:cTn id="60" dur="1" fill="hold">
                                          <p:stCondLst>
                                            <p:cond delay="499"/>
                                          </p:stCondLst>
                                        </p:cTn>
                                        <p:tgtEl>
                                          <p:spTgt spid="16"/>
                                        </p:tgtEl>
                                        <p:attrNameLst>
                                          <p:attrName>style.visibility</p:attrName>
                                        </p:attrNameLst>
                                      </p:cBhvr>
                                      <p:to>
                                        <p:strVal val="visible"/>
                                      </p:to>
                                    </p:set>
                                  </p:childTnLst>
                                  <p:subTnLst>
                                    <p:set>
                                      <p:cBhvr override="childStyle">
                                        <p:cTn dur="1" fill="hold" display="0" masterRel="nextClick" afterEffect="1"/>
                                        <p:tgtEl>
                                          <p:spTgt spid="16"/>
                                        </p:tgtEl>
                                        <p:attrNameLst>
                                          <p:attrName>style.visibility</p:attrName>
                                        </p:attrNameLst>
                                      </p:cBhvr>
                                      <p:to>
                                        <p:strVal val="hidden"/>
                                      </p:to>
                                    </p:set>
                                  </p:subTnLst>
                                </p:cTn>
                              </p:par>
                            </p:childTnLst>
                          </p:cTn>
                        </p:par>
                        <p:par>
                          <p:cTn id="61" fill="hold">
                            <p:stCondLst>
                              <p:cond delay="500"/>
                            </p:stCondLst>
                            <p:childTnLst>
                              <p:par>
                                <p:cTn id="62" presetID="1" presetClass="entr" presetSubtype="0" fill="hold" nodeType="afterEffect">
                                  <p:stCondLst>
                                    <p:cond delay="2000"/>
                                  </p:stCondLst>
                                  <p:childTnLst>
                                    <p:set>
                                      <p:cBhvr>
                                        <p:cTn id="63" dur="1" fill="hold">
                                          <p:stCondLst>
                                            <p:cond delay="499"/>
                                          </p:stCondLst>
                                        </p:cTn>
                                        <p:tgtEl>
                                          <p:spTgt spid="4"/>
                                        </p:tgtEl>
                                        <p:attrNameLst>
                                          <p:attrName>style.visibility</p:attrName>
                                        </p:attrNameLst>
                                      </p:cBhvr>
                                      <p:to>
                                        <p:strVal val="visible"/>
                                      </p:to>
                                    </p:set>
                                  </p:childTnLst>
                                  <p:subTnLst>
                                    <p:set>
                                      <p:cBhvr override="childStyle">
                                        <p:cTn dur="1" fill="hold" display="0" masterRel="nextClick" afterEffect="1"/>
                                        <p:tgtEl>
                                          <p:spTgt spid="4"/>
                                        </p:tgtEl>
                                        <p:attrNameLst>
                                          <p:attrName>style.visibility</p:attrName>
                                        </p:attrNameLst>
                                      </p:cBhvr>
                                      <p:to>
                                        <p:strVal val="hidden"/>
                                      </p:to>
                                    </p:set>
                                  </p:subTnLst>
                                </p:cTn>
                              </p:par>
                            </p:childTnLst>
                          </p:cTn>
                        </p:par>
                        <p:par>
                          <p:cTn id="64" fill="hold">
                            <p:stCondLst>
                              <p:cond delay="3000"/>
                            </p:stCondLst>
                            <p:childTnLst>
                              <p:par>
                                <p:cTn id="65" presetID="1" presetClass="entr" presetSubtype="0" fill="hold" nodeType="afterEffect">
                                  <p:stCondLst>
                                    <p:cond delay="2000"/>
                                  </p:stCondLst>
                                  <p:childTnLst>
                                    <p:set>
                                      <p:cBhvr>
                                        <p:cTn id="66" dur="1" fill="hold">
                                          <p:stCondLst>
                                            <p:cond delay="499"/>
                                          </p:stCondLst>
                                        </p:cTn>
                                        <p:tgtEl>
                                          <p:spTgt spid="2"/>
                                        </p:tgtEl>
                                        <p:attrNameLst>
                                          <p:attrName>style.visibility</p:attrName>
                                        </p:attrNameLst>
                                      </p:cBhvr>
                                      <p:to>
                                        <p:strVal val="visible"/>
                                      </p:to>
                                    </p:set>
                                  </p:childTnLst>
                                  <p:subTnLst>
                                    <p:set>
                                      <p:cBhvr override="childStyle">
                                        <p:cTn dur="1" fill="hold" display="0" masterRel="nextClick" afterEffect="1"/>
                                        <p:tgtEl>
                                          <p:spTgt spid="2"/>
                                        </p:tgtEl>
                                        <p:attrNameLst>
                                          <p:attrName>style.visibility</p:attrName>
                                        </p:attrNameLst>
                                      </p:cBhvr>
                                      <p:to>
                                        <p:strVal val="hidden"/>
                                      </p:to>
                                    </p:set>
                                  </p:subTnLst>
                                </p:cTn>
                              </p:par>
                            </p:childTnLst>
                          </p:cTn>
                        </p:par>
                        <p:par>
                          <p:cTn id="67" fill="hold">
                            <p:stCondLst>
                              <p:cond delay="5500"/>
                            </p:stCondLst>
                            <p:childTnLst>
                              <p:par>
                                <p:cTn id="68" presetID="1" presetClass="entr" presetSubtype="0" fill="hold" nodeType="afterEffect">
                                  <p:stCondLst>
                                    <p:cond delay="2000"/>
                                  </p:stCondLst>
                                  <p:childTnLst>
                                    <p:set>
                                      <p:cBhvr>
                                        <p:cTn id="69" dur="1" fill="hold">
                                          <p:stCondLst>
                                            <p:cond delay="499"/>
                                          </p:stCondLst>
                                        </p:cTn>
                                        <p:tgtEl>
                                          <p:spTgt spid="6"/>
                                        </p:tgtEl>
                                        <p:attrNameLst>
                                          <p:attrName>style.visibility</p:attrName>
                                        </p:attrNameLst>
                                      </p:cBhvr>
                                      <p:to>
                                        <p:strVal val="visible"/>
                                      </p:to>
                                    </p:set>
                                  </p:childTnLst>
                                  <p:subTnLst>
                                    <p:set>
                                      <p:cBhvr override="childStyle">
                                        <p:cTn dur="1" fill="hold" display="0" masterRel="nextClick" afterEffect="1"/>
                                        <p:tgtEl>
                                          <p:spTgt spid="6"/>
                                        </p:tgtEl>
                                        <p:attrNameLst>
                                          <p:attrName>style.visibility</p:attrName>
                                        </p:attrNameLst>
                                      </p:cBhvr>
                                      <p:to>
                                        <p:strVal val="hidden"/>
                                      </p:to>
                                    </p:set>
                                  </p:subTnLst>
                                </p:cTn>
                              </p:par>
                            </p:childTnLst>
                          </p:cTn>
                        </p:par>
                      </p:childTnLst>
                    </p:cTn>
                  </p:par>
                  <p:par>
                    <p:cTn id="70" fill="hold">
                      <p:stCondLst>
                        <p:cond delay="indefinite"/>
                      </p:stCondLst>
                      <p:childTnLst>
                        <p:par>
                          <p:cTn id="71" fill="hold">
                            <p:stCondLst>
                              <p:cond delay="0"/>
                            </p:stCondLst>
                            <p:childTnLst>
                              <p:par>
                                <p:cTn id="72" presetID="2" presetClass="entr" presetSubtype="8" fill="hold" grpId="0" nodeType="clickEffect">
                                  <p:stCondLst>
                                    <p:cond delay="0"/>
                                  </p:stCondLst>
                                  <p:childTnLst>
                                    <p:set>
                                      <p:cBhvr>
                                        <p:cTn id="73" dur="1" fill="hold">
                                          <p:stCondLst>
                                            <p:cond delay="0"/>
                                          </p:stCondLst>
                                        </p:cTn>
                                        <p:tgtEl>
                                          <p:spTgt spid="15461"/>
                                        </p:tgtEl>
                                        <p:attrNameLst>
                                          <p:attrName>style.visibility</p:attrName>
                                        </p:attrNameLst>
                                      </p:cBhvr>
                                      <p:to>
                                        <p:strVal val="visible"/>
                                      </p:to>
                                    </p:set>
                                    <p:anim calcmode="lin" valueType="num">
                                      <p:cBhvr additive="base">
                                        <p:cTn id="74" dur="500" fill="hold"/>
                                        <p:tgtEl>
                                          <p:spTgt spid="15461"/>
                                        </p:tgtEl>
                                        <p:attrNameLst>
                                          <p:attrName>ppt_x</p:attrName>
                                        </p:attrNameLst>
                                      </p:cBhvr>
                                      <p:tavLst>
                                        <p:tav tm="0">
                                          <p:val>
                                            <p:strVal val="0-#ppt_w/2"/>
                                          </p:val>
                                        </p:tav>
                                        <p:tav tm="100000">
                                          <p:val>
                                            <p:strVal val="#ppt_x"/>
                                          </p:val>
                                        </p:tav>
                                      </p:tavLst>
                                    </p:anim>
                                    <p:anim calcmode="lin" valueType="num">
                                      <p:cBhvr additive="base">
                                        <p:cTn id="75" dur="500" fill="hold"/>
                                        <p:tgtEl>
                                          <p:spTgt spid="15461"/>
                                        </p:tgtEl>
                                        <p:attrNameLst>
                                          <p:attrName>ppt_y</p:attrName>
                                        </p:attrNameLst>
                                      </p:cBhvr>
                                      <p:tavLst>
                                        <p:tav tm="0">
                                          <p:val>
                                            <p:strVal val="#ppt_y"/>
                                          </p:val>
                                        </p:tav>
                                        <p:tav tm="100000">
                                          <p:val>
                                            <p:strVal val="#ppt_y"/>
                                          </p:val>
                                        </p:tav>
                                      </p:tavLst>
                                    </p:anim>
                                  </p:childTnLst>
                                </p:cTn>
                              </p:par>
                            </p:childTnLst>
                          </p:cTn>
                        </p:par>
                        <p:par>
                          <p:cTn id="76" fill="hold">
                            <p:stCondLst>
                              <p:cond delay="500"/>
                            </p:stCondLst>
                            <p:childTnLst>
                              <p:par>
                                <p:cTn id="77" presetID="2" presetClass="entr" presetSubtype="8" fill="hold" nodeType="afterEffect">
                                  <p:stCondLst>
                                    <p:cond delay="0"/>
                                  </p:stCondLst>
                                  <p:childTnLst>
                                    <p:set>
                                      <p:cBhvr>
                                        <p:cTn id="78" dur="1" fill="hold">
                                          <p:stCondLst>
                                            <p:cond delay="0"/>
                                          </p:stCondLst>
                                        </p:cTn>
                                        <p:tgtEl>
                                          <p:spTgt spid="15460"/>
                                        </p:tgtEl>
                                        <p:attrNameLst>
                                          <p:attrName>style.visibility</p:attrName>
                                        </p:attrNameLst>
                                      </p:cBhvr>
                                      <p:to>
                                        <p:strVal val="visible"/>
                                      </p:to>
                                    </p:set>
                                    <p:anim calcmode="lin" valueType="num">
                                      <p:cBhvr additive="base">
                                        <p:cTn id="79" dur="500" fill="hold"/>
                                        <p:tgtEl>
                                          <p:spTgt spid="15460"/>
                                        </p:tgtEl>
                                        <p:attrNameLst>
                                          <p:attrName>ppt_x</p:attrName>
                                        </p:attrNameLst>
                                      </p:cBhvr>
                                      <p:tavLst>
                                        <p:tav tm="0">
                                          <p:val>
                                            <p:strVal val="0-#ppt_w/2"/>
                                          </p:val>
                                        </p:tav>
                                        <p:tav tm="100000">
                                          <p:val>
                                            <p:strVal val="#ppt_x"/>
                                          </p:val>
                                        </p:tav>
                                      </p:tavLst>
                                    </p:anim>
                                    <p:anim calcmode="lin" valueType="num">
                                      <p:cBhvr additive="base">
                                        <p:cTn id="80" dur="500" fill="hold"/>
                                        <p:tgtEl>
                                          <p:spTgt spid="15460"/>
                                        </p:tgtEl>
                                        <p:attrNameLst>
                                          <p:attrName>ppt_y</p:attrName>
                                        </p:attrNameLst>
                                      </p:cBhvr>
                                      <p:tavLst>
                                        <p:tav tm="0">
                                          <p:val>
                                            <p:strVal val="#ppt_y"/>
                                          </p:val>
                                        </p:tav>
                                        <p:tav tm="100000">
                                          <p:val>
                                            <p:strVal val="#ppt_y"/>
                                          </p:val>
                                        </p:tav>
                                      </p:tavLst>
                                    </p:anim>
                                  </p:childTnLst>
                                </p:cTn>
                              </p:par>
                            </p:childTnLst>
                          </p:cTn>
                        </p:par>
                        <p:par>
                          <p:cTn id="81" fill="hold">
                            <p:stCondLst>
                              <p:cond delay="1000"/>
                            </p:stCondLst>
                            <p:childTnLst>
                              <p:par>
                                <p:cTn id="82" presetID="1" presetClass="entr" presetSubtype="0" fill="hold" nodeType="afterEffect">
                                  <p:stCondLst>
                                    <p:cond delay="0"/>
                                  </p:stCondLst>
                                  <p:childTnLst>
                                    <p:set>
                                      <p:cBhvr>
                                        <p:cTn id="83" dur="1" fill="hold">
                                          <p:stCondLst>
                                            <p:cond delay="499"/>
                                          </p:stCondLst>
                                        </p:cTn>
                                        <p:tgtEl>
                                          <p:spTgt spid="155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395" grpId="0"/>
      <p:bldP spid="15461" grpId="0"/>
      <p:bldP spid="15528" grpId="0"/>
      <p:bldP spid="15529" grpId="0" animBg="1"/>
      <p:bldP spid="15531"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6148" name="Rectangle 2"/>
          <p:cNvSpPr/>
          <p:nvPr/>
        </p:nvSpPr>
        <p:spPr>
          <a:xfrm>
            <a:off x="304800" y="228600"/>
            <a:ext cx="8382000" cy="708025"/>
          </a:xfrm>
          <a:prstGeom prst="rect">
            <a:avLst/>
          </a:prstGeom>
          <a:noFill/>
          <a:ln w="9525">
            <a:noFill/>
          </a:ln>
        </p:spPr>
        <p:txBody>
          <a:bodyPr>
            <a:spAutoFit/>
          </a:bodyPr>
          <a:p>
            <a:pPr algn="ctr"/>
            <a:r>
              <a:rPr sz="4000" b="1" i="1" dirty="0">
                <a:solidFill>
                  <a:srgbClr val="C00000"/>
                </a:solidFill>
                <a:latin typeface="Times New Roman" pitchFamily="18" charset="0"/>
                <a:cs typeface="Times New Roman" pitchFamily="18" charset="0"/>
              </a:rPr>
              <a:t>XOR Gate &amp; XNOR Gate </a:t>
            </a:r>
            <a:r>
              <a:rPr sz="4000" i="1" dirty="0">
                <a:solidFill>
                  <a:srgbClr val="C00000"/>
                </a:solidFill>
                <a:latin typeface="Times New Roman" pitchFamily="18" charset="0"/>
              </a:rPr>
              <a:t> </a:t>
            </a:r>
            <a:endParaRPr sz="4000" i="1" dirty="0">
              <a:solidFill>
                <a:srgbClr val="C00000"/>
              </a:solidFill>
              <a:latin typeface="Times New Roman" pitchFamily="18" charset="0"/>
            </a:endParaRPr>
          </a:p>
        </p:txBody>
      </p:sp>
      <p:sp>
        <p:nvSpPr>
          <p:cNvPr id="18435" name="Text Box 3"/>
          <p:cNvSpPr txBox="1"/>
          <p:nvPr/>
        </p:nvSpPr>
        <p:spPr>
          <a:xfrm>
            <a:off x="685800" y="1143000"/>
            <a:ext cx="8153400" cy="584200"/>
          </a:xfrm>
          <a:prstGeom prst="rect">
            <a:avLst/>
          </a:prstGeom>
          <a:noFill/>
          <a:ln w="9525">
            <a:noFill/>
          </a:ln>
        </p:spPr>
        <p:txBody>
          <a:bodyPr>
            <a:spAutoFit/>
          </a:bodyPr>
          <a:p>
            <a:pPr>
              <a:spcBef>
                <a:spcPct val="50000"/>
              </a:spcBef>
            </a:pPr>
            <a:r>
              <a:rPr sz="1600" dirty="0">
                <a:latin typeface="Arial" panose="02080604020202020204" pitchFamily="34" charset="0"/>
              </a:rPr>
              <a:t>The </a:t>
            </a:r>
            <a:r>
              <a:rPr sz="1600" b="1" dirty="0">
                <a:latin typeface="Arial" panose="02080604020202020204" pitchFamily="34" charset="0"/>
              </a:rPr>
              <a:t>XOR</a:t>
            </a:r>
            <a:r>
              <a:rPr sz="1600" dirty="0">
                <a:latin typeface="Arial" panose="02080604020202020204" pitchFamily="34" charset="0"/>
              </a:rPr>
              <a:t> gate is an e</a:t>
            </a:r>
            <a:r>
              <a:rPr sz="1600" b="1" u="sng" dirty="0">
                <a:latin typeface="Arial" panose="02080604020202020204" pitchFamily="34" charset="0"/>
              </a:rPr>
              <a:t>x</a:t>
            </a:r>
            <a:r>
              <a:rPr sz="1600" dirty="0">
                <a:latin typeface="Arial" panose="02080604020202020204" pitchFamily="34" charset="0"/>
              </a:rPr>
              <a:t>clusive </a:t>
            </a:r>
            <a:r>
              <a:rPr sz="1600" b="1" dirty="0">
                <a:latin typeface="Arial" panose="02080604020202020204" pitchFamily="34" charset="0"/>
              </a:rPr>
              <a:t>OR</a:t>
            </a:r>
            <a:r>
              <a:rPr sz="1600" dirty="0">
                <a:latin typeface="Arial" panose="02080604020202020204" pitchFamily="34" charset="0"/>
              </a:rPr>
              <a:t> gate. It will output a logic 1 if there is an </a:t>
            </a:r>
            <a:r>
              <a:rPr sz="1600" b="1" dirty="0">
                <a:latin typeface="Arial" panose="02080604020202020204" pitchFamily="34" charset="0"/>
              </a:rPr>
              <a:t>exclusive</a:t>
            </a:r>
            <a:r>
              <a:rPr sz="1600" dirty="0">
                <a:latin typeface="Arial" panose="02080604020202020204" pitchFamily="34" charset="0"/>
              </a:rPr>
              <a:t> logic </a:t>
            </a:r>
            <a:r>
              <a:rPr sz="1600" b="1" dirty="0">
                <a:latin typeface="Arial" panose="02080604020202020204" pitchFamily="34" charset="0"/>
              </a:rPr>
              <a:t>1</a:t>
            </a:r>
            <a:r>
              <a:rPr sz="1600" dirty="0">
                <a:latin typeface="Arial" panose="02080604020202020204" pitchFamily="34" charset="0"/>
              </a:rPr>
              <a:t> at input </a:t>
            </a:r>
            <a:r>
              <a:rPr sz="1600" b="1" dirty="0">
                <a:latin typeface="Arial" panose="02080604020202020204" pitchFamily="34" charset="0"/>
              </a:rPr>
              <a:t>A </a:t>
            </a:r>
            <a:r>
              <a:rPr sz="1600" b="1" u="sng" dirty="0">
                <a:solidFill>
                  <a:schemeClr val="tx2"/>
                </a:solidFill>
                <a:latin typeface="Arial" panose="02080604020202020204" pitchFamily="34" charset="0"/>
              </a:rPr>
              <a:t>or</a:t>
            </a:r>
            <a:r>
              <a:rPr sz="1600" b="1" dirty="0">
                <a:latin typeface="Arial" panose="02080604020202020204" pitchFamily="34" charset="0"/>
              </a:rPr>
              <a:t> B</a:t>
            </a:r>
            <a:r>
              <a:rPr sz="1600" dirty="0">
                <a:latin typeface="Arial" panose="02080604020202020204" pitchFamily="34" charset="0"/>
              </a:rPr>
              <a:t>. </a:t>
            </a:r>
            <a:r>
              <a:rPr sz="1600" b="1" dirty="0">
                <a:latin typeface="Arial" panose="02080604020202020204" pitchFamily="34" charset="0"/>
              </a:rPr>
              <a:t>Exclusive</a:t>
            </a:r>
            <a:r>
              <a:rPr sz="1600" dirty="0">
                <a:latin typeface="Arial" panose="02080604020202020204" pitchFamily="34" charset="0"/>
              </a:rPr>
              <a:t> means: </a:t>
            </a:r>
            <a:r>
              <a:rPr sz="1600" b="1" dirty="0">
                <a:latin typeface="Arial" panose="02080604020202020204" pitchFamily="34" charset="0"/>
              </a:rPr>
              <a:t>Only one input can be high at one time</a:t>
            </a:r>
            <a:r>
              <a:rPr sz="1600" dirty="0">
                <a:latin typeface="Arial" panose="02080604020202020204" pitchFamily="34" charset="0"/>
              </a:rPr>
              <a:t>.</a:t>
            </a:r>
            <a:endParaRPr sz="1600" dirty="0">
              <a:latin typeface="Arial" panose="02080604020202020204" pitchFamily="34" charset="0"/>
            </a:endParaRPr>
          </a:p>
        </p:txBody>
      </p:sp>
      <p:grpSp>
        <p:nvGrpSpPr>
          <p:cNvPr id="2" name="Group 4"/>
          <p:cNvGrpSpPr/>
          <p:nvPr/>
        </p:nvGrpSpPr>
        <p:grpSpPr>
          <a:xfrm>
            <a:off x="838200" y="2133600"/>
            <a:ext cx="2590800" cy="1143000"/>
            <a:chOff x="1248" y="2064"/>
            <a:chExt cx="1632" cy="720"/>
          </a:xfrm>
        </p:grpSpPr>
        <p:sp>
          <p:nvSpPr>
            <p:cNvPr id="6226" name="Text Box 5"/>
            <p:cNvSpPr txBox="1"/>
            <p:nvPr/>
          </p:nvSpPr>
          <p:spPr>
            <a:xfrm>
              <a:off x="1248" y="235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A</a:t>
              </a:r>
              <a:endParaRPr sz="1200" dirty="0">
                <a:latin typeface="Arial" panose="02080604020202020204" pitchFamily="34" charset="0"/>
              </a:endParaRPr>
            </a:p>
          </p:txBody>
        </p:sp>
        <p:sp>
          <p:nvSpPr>
            <p:cNvPr id="6227" name="Text Box 6"/>
            <p:cNvSpPr txBox="1"/>
            <p:nvPr/>
          </p:nvSpPr>
          <p:spPr>
            <a:xfrm>
              <a:off x="2352" y="2448"/>
              <a:ext cx="528" cy="173"/>
            </a:xfrm>
            <a:prstGeom prst="rect">
              <a:avLst/>
            </a:prstGeom>
            <a:noFill/>
            <a:ln w="9525">
              <a:noFill/>
            </a:ln>
          </p:spPr>
          <p:txBody>
            <a:bodyPr>
              <a:spAutoFit/>
            </a:bodyPr>
            <a:p>
              <a:pPr>
                <a:spcBef>
                  <a:spcPct val="50000"/>
                </a:spcBef>
              </a:pPr>
              <a:r>
                <a:rPr sz="1200" dirty="0">
                  <a:latin typeface="Arial" panose="02080604020202020204" pitchFamily="34" charset="0"/>
                </a:rPr>
                <a:t>Output X</a:t>
              </a:r>
              <a:endParaRPr sz="1200" dirty="0">
                <a:latin typeface="Arial" panose="02080604020202020204" pitchFamily="34" charset="0"/>
              </a:endParaRPr>
            </a:p>
          </p:txBody>
        </p:sp>
        <p:sp>
          <p:nvSpPr>
            <p:cNvPr id="6228" name="Text Box 7"/>
            <p:cNvSpPr txBox="1"/>
            <p:nvPr/>
          </p:nvSpPr>
          <p:spPr>
            <a:xfrm>
              <a:off x="1248" y="259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B</a:t>
              </a:r>
              <a:endParaRPr sz="1200" dirty="0">
                <a:latin typeface="Arial" panose="02080604020202020204" pitchFamily="34" charset="0"/>
              </a:endParaRPr>
            </a:p>
          </p:txBody>
        </p:sp>
        <p:grpSp>
          <p:nvGrpSpPr>
            <p:cNvPr id="6229" name="Group 8"/>
            <p:cNvGrpSpPr/>
            <p:nvPr/>
          </p:nvGrpSpPr>
          <p:grpSpPr>
            <a:xfrm>
              <a:off x="1296" y="2064"/>
              <a:ext cx="1488" cy="720"/>
              <a:chOff x="1296" y="2064"/>
              <a:chExt cx="1488" cy="720"/>
            </a:xfrm>
          </p:grpSpPr>
          <p:sp>
            <p:nvSpPr>
              <p:cNvPr id="6230" name="Line 9"/>
              <p:cNvSpPr/>
              <p:nvPr/>
            </p:nvSpPr>
            <p:spPr>
              <a:xfrm>
                <a:off x="1296" y="2592"/>
                <a:ext cx="480" cy="0"/>
              </a:xfrm>
              <a:prstGeom prst="line">
                <a:avLst/>
              </a:prstGeom>
              <a:ln w="9525" cap="flat" cmpd="sng">
                <a:solidFill>
                  <a:schemeClr val="tx1"/>
                </a:solidFill>
                <a:prstDash val="solid"/>
                <a:headEnd type="none" w="med" len="med"/>
                <a:tailEnd type="triangle" w="med" len="med"/>
              </a:ln>
            </p:spPr>
          </p:sp>
          <p:sp>
            <p:nvSpPr>
              <p:cNvPr id="6231" name="Line 10"/>
              <p:cNvSpPr/>
              <p:nvPr/>
            </p:nvSpPr>
            <p:spPr>
              <a:xfrm>
                <a:off x="2352" y="2688"/>
                <a:ext cx="432" cy="0"/>
              </a:xfrm>
              <a:prstGeom prst="line">
                <a:avLst/>
              </a:prstGeom>
              <a:ln w="9525" cap="flat" cmpd="sng">
                <a:solidFill>
                  <a:schemeClr val="tx1"/>
                </a:solidFill>
                <a:prstDash val="solid"/>
                <a:headEnd type="none" w="med" len="med"/>
                <a:tailEnd type="triangle" w="med" len="med"/>
              </a:ln>
            </p:spPr>
          </p:sp>
          <p:sp>
            <p:nvSpPr>
              <p:cNvPr id="6232" name="Line 11"/>
              <p:cNvSpPr/>
              <p:nvPr/>
            </p:nvSpPr>
            <p:spPr>
              <a:xfrm>
                <a:off x="1296" y="2784"/>
                <a:ext cx="480" cy="0"/>
              </a:xfrm>
              <a:prstGeom prst="line">
                <a:avLst/>
              </a:prstGeom>
              <a:ln w="9525" cap="flat" cmpd="sng">
                <a:solidFill>
                  <a:schemeClr val="tx1"/>
                </a:solidFill>
                <a:prstDash val="solid"/>
                <a:headEnd type="none" w="med" len="med"/>
                <a:tailEnd type="triangle" w="med" len="med"/>
              </a:ln>
            </p:spPr>
          </p:sp>
          <p:sp>
            <p:nvSpPr>
              <p:cNvPr id="6233" name="Text Box 12"/>
              <p:cNvSpPr txBox="1"/>
              <p:nvPr/>
            </p:nvSpPr>
            <p:spPr>
              <a:xfrm>
                <a:off x="1872" y="2064"/>
                <a:ext cx="528" cy="212"/>
              </a:xfrm>
              <a:prstGeom prst="rect">
                <a:avLst/>
              </a:prstGeom>
              <a:noFill/>
              <a:ln w="9525">
                <a:noFill/>
              </a:ln>
            </p:spPr>
            <p:txBody>
              <a:bodyPr>
                <a:spAutoFit/>
              </a:bodyPr>
              <a:p>
                <a:pPr algn="ctr">
                  <a:spcBef>
                    <a:spcPct val="50000"/>
                  </a:spcBef>
                </a:pPr>
                <a:r>
                  <a:rPr sz="1600" b="1" dirty="0">
                    <a:latin typeface="Arial" panose="02080604020202020204" pitchFamily="34" charset="0"/>
                  </a:rPr>
                  <a:t>XOR</a:t>
                </a:r>
                <a:endParaRPr sz="1600" b="1" dirty="0">
                  <a:latin typeface="Arial" panose="02080604020202020204" pitchFamily="34" charset="0"/>
                </a:endParaRPr>
              </a:p>
            </p:txBody>
          </p:sp>
        </p:grpSp>
      </p:grpSp>
      <p:graphicFrame>
        <p:nvGraphicFramePr>
          <p:cNvPr id="18445" name="Object 2"/>
          <p:cNvGraphicFramePr/>
          <p:nvPr/>
        </p:nvGraphicFramePr>
        <p:xfrm>
          <a:off x="6096000" y="2438400"/>
          <a:ext cx="1458913" cy="371475"/>
        </p:xfrm>
        <a:graphic>
          <a:graphicData uri="http://schemas.openxmlformats.org/presentationml/2006/ole">
            <mc:AlternateContent xmlns:mc="http://schemas.openxmlformats.org/markup-compatibility/2006">
              <mc:Choice xmlns:v="urn:schemas-microsoft-com:vml" Requires="v">
                <p:oleObj spid="_x0000_s3083" name="" r:id="rId1" imgW="697230" imgH="177800" progId="Equation.3">
                  <p:embed/>
                </p:oleObj>
              </mc:Choice>
              <mc:Fallback>
                <p:oleObj name="" r:id="rId1" imgW="697230" imgH="177800" progId="Equation.3">
                  <p:embed/>
                  <p:pic>
                    <p:nvPicPr>
                      <p:cNvPr id="0" name="Picture 3082"/>
                      <p:cNvPicPr/>
                      <p:nvPr/>
                    </p:nvPicPr>
                    <p:blipFill>
                      <a:blip r:embed="rId2"/>
                      <a:stretch>
                        <a:fillRect/>
                      </a:stretch>
                    </p:blipFill>
                    <p:spPr>
                      <a:xfrm>
                        <a:off x="6096000" y="2438400"/>
                        <a:ext cx="1458913" cy="371475"/>
                      </a:xfrm>
                      <a:prstGeom prst="rect">
                        <a:avLst/>
                      </a:prstGeom>
                      <a:noFill/>
                      <a:ln w="38100">
                        <a:noFill/>
                        <a:miter/>
                      </a:ln>
                    </p:spPr>
                  </p:pic>
                </p:oleObj>
              </mc:Fallback>
            </mc:AlternateContent>
          </a:graphicData>
        </a:graphic>
      </p:graphicFrame>
      <p:sp>
        <p:nvSpPr>
          <p:cNvPr id="18446" name="Text Box 14"/>
          <p:cNvSpPr txBox="1"/>
          <p:nvPr/>
        </p:nvSpPr>
        <p:spPr>
          <a:xfrm>
            <a:off x="5029200" y="2057400"/>
            <a:ext cx="3581400" cy="304800"/>
          </a:xfrm>
          <a:prstGeom prst="rect">
            <a:avLst/>
          </a:prstGeom>
          <a:noFill/>
          <a:ln w="9525">
            <a:noFill/>
          </a:ln>
        </p:spPr>
        <p:txBody>
          <a:bodyPr>
            <a:spAutoFit/>
          </a:bodyPr>
          <a:p>
            <a:pPr>
              <a:spcBef>
                <a:spcPct val="50000"/>
              </a:spcBef>
            </a:pPr>
            <a:r>
              <a:rPr sz="1400" b="1" i="1" u="sng" dirty="0">
                <a:latin typeface="Arial" panose="02080604020202020204" pitchFamily="34" charset="0"/>
              </a:rPr>
              <a:t>XOR Boolean Equation</a:t>
            </a:r>
            <a:r>
              <a:rPr sz="1400" dirty="0">
                <a:latin typeface="Arial" panose="02080604020202020204" pitchFamily="34" charset="0"/>
              </a:rPr>
              <a:t>:</a:t>
            </a:r>
            <a:endParaRPr sz="1400" dirty="0">
              <a:latin typeface="Arial" panose="02080604020202020204" pitchFamily="34" charset="0"/>
            </a:endParaRPr>
          </a:p>
        </p:txBody>
      </p:sp>
      <p:graphicFrame>
        <p:nvGraphicFramePr>
          <p:cNvPr id="18453" name="Group 21"/>
          <p:cNvGraphicFramePr>
            <a:graphicFrameLocks noGrp="1"/>
          </p:cNvGraphicFramePr>
          <p:nvPr/>
        </p:nvGraphicFramePr>
        <p:xfrm>
          <a:off x="3352800" y="2209800"/>
          <a:ext cx="1524000" cy="1401763"/>
        </p:xfrm>
        <a:graphic>
          <a:graphicData uri="http://schemas.openxmlformats.org/drawingml/2006/table">
            <a:tbl>
              <a:tblPr/>
              <a:tblGrid>
                <a:gridCol w="406400"/>
                <a:gridCol w="406400"/>
                <a:gridCol w="7112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dirty="0" smtClean="0">
                          <a:ln>
                            <a:noFill/>
                          </a:ln>
                          <a:solidFill>
                            <a:schemeClr val="tx1"/>
                          </a:solidFill>
                          <a:effectLst/>
                          <a:latin typeface="Tahoma" pitchFamily="34" charset="0"/>
                        </a:rPr>
                        <a:t>A</a:t>
                      </a:r>
                      <a:endParaRPr kumimoji="0" lang="en-US" sz="1200" b="0" i="0" u="none" strike="noStrike" cap="none" normalizeH="0" baseline="0" dirty="0" smtClean="0">
                        <a:ln>
                          <a:noFill/>
                        </a:ln>
                        <a:solidFill>
                          <a:schemeClr val="tx1"/>
                        </a:solidFill>
                        <a:effectLst/>
                        <a:latin typeface="Tahoma" pitchFamily="34" charset="0"/>
                      </a:endParaRP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B</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X</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dirty="0" smtClean="0">
                          <a:ln>
                            <a:noFill/>
                          </a:ln>
                          <a:solidFill>
                            <a:schemeClr val="tx1"/>
                          </a:solidFill>
                          <a:effectLst/>
                          <a:latin typeface="Tahoma" pitchFamily="34" charset="0"/>
                        </a:rPr>
                        <a:t>0</a:t>
                      </a:r>
                      <a:endParaRPr kumimoji="0" lang="en-US" sz="1200" b="0" i="0" u="none" strike="noStrike" cap="none" normalizeH="0" baseline="0" dirty="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4" name="Group 57"/>
          <p:cNvGrpSpPr/>
          <p:nvPr/>
        </p:nvGrpSpPr>
        <p:grpSpPr>
          <a:xfrm>
            <a:off x="1600200" y="2819400"/>
            <a:ext cx="1066800" cy="609600"/>
            <a:chOff x="1728" y="2496"/>
            <a:chExt cx="672" cy="384"/>
          </a:xfrm>
        </p:grpSpPr>
        <p:sp>
          <p:nvSpPr>
            <p:cNvPr id="6220" name="Line 58"/>
            <p:cNvSpPr/>
            <p:nvPr/>
          </p:nvSpPr>
          <p:spPr>
            <a:xfrm>
              <a:off x="2304" y="2688"/>
              <a:ext cx="96" cy="0"/>
            </a:xfrm>
            <a:prstGeom prst="line">
              <a:avLst/>
            </a:prstGeom>
            <a:ln w="9525" cap="flat" cmpd="sng">
              <a:solidFill>
                <a:schemeClr val="tx1"/>
              </a:solidFill>
              <a:prstDash val="solid"/>
              <a:headEnd type="none" w="med" len="med"/>
              <a:tailEnd type="none" w="med" len="med"/>
            </a:ln>
          </p:spPr>
        </p:sp>
        <p:sp>
          <p:nvSpPr>
            <p:cNvPr id="6221" name="Line 59"/>
            <p:cNvSpPr/>
            <p:nvPr/>
          </p:nvSpPr>
          <p:spPr>
            <a:xfrm flipH="1">
              <a:off x="1728" y="2592"/>
              <a:ext cx="192" cy="0"/>
            </a:xfrm>
            <a:prstGeom prst="line">
              <a:avLst/>
            </a:prstGeom>
            <a:ln w="9525" cap="flat" cmpd="sng">
              <a:solidFill>
                <a:schemeClr val="tx1"/>
              </a:solidFill>
              <a:prstDash val="solid"/>
              <a:headEnd type="none" w="med" len="med"/>
              <a:tailEnd type="none" w="med" len="med"/>
            </a:ln>
          </p:spPr>
        </p:sp>
        <p:sp>
          <p:nvSpPr>
            <p:cNvPr id="6222" name="Line 60"/>
            <p:cNvSpPr/>
            <p:nvPr/>
          </p:nvSpPr>
          <p:spPr>
            <a:xfrm flipH="1">
              <a:off x="1728" y="2784"/>
              <a:ext cx="192" cy="0"/>
            </a:xfrm>
            <a:prstGeom prst="line">
              <a:avLst/>
            </a:prstGeom>
            <a:ln w="9525" cap="flat" cmpd="sng">
              <a:solidFill>
                <a:schemeClr val="tx1"/>
              </a:solidFill>
              <a:prstDash val="solid"/>
              <a:headEnd type="none" w="med" len="med"/>
              <a:tailEnd type="none" w="med" len="med"/>
            </a:ln>
          </p:spPr>
        </p:sp>
        <p:sp>
          <p:nvSpPr>
            <p:cNvPr id="6223" name="AutoShape 61"/>
            <p:cNvSpPr/>
            <p:nvPr/>
          </p:nvSpPr>
          <p:spPr>
            <a:xfrm>
              <a:off x="1920" y="2496"/>
              <a:ext cx="384" cy="384"/>
            </a:xfrm>
            <a:prstGeom prst="rightBracket">
              <a:avLst>
                <a:gd name="adj" fmla="val 50000"/>
              </a:avLst>
            </a:prstGeom>
            <a:noFill/>
            <a:ln w="2857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sp>
          <p:nvSpPr>
            <p:cNvPr id="6224" name="AutoShape 62"/>
            <p:cNvSpPr/>
            <p:nvPr/>
          </p:nvSpPr>
          <p:spPr>
            <a:xfrm>
              <a:off x="1920" y="2496"/>
              <a:ext cx="144" cy="384"/>
            </a:xfrm>
            <a:prstGeom prst="rightBracket">
              <a:avLst>
                <a:gd name="adj" fmla="val 133333"/>
              </a:avLst>
            </a:prstGeom>
            <a:noFill/>
            <a:ln w="2857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sp>
          <p:nvSpPr>
            <p:cNvPr id="6225" name="AutoShape 63"/>
            <p:cNvSpPr/>
            <p:nvPr/>
          </p:nvSpPr>
          <p:spPr>
            <a:xfrm>
              <a:off x="1824" y="2496"/>
              <a:ext cx="144" cy="384"/>
            </a:xfrm>
            <a:prstGeom prst="rightBracket">
              <a:avLst>
                <a:gd name="adj" fmla="val 133333"/>
              </a:avLst>
            </a:prstGeom>
            <a:noFill/>
            <a:ln w="2857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grpSp>
      <p:sp>
        <p:nvSpPr>
          <p:cNvPr id="18496" name="Text Box 64"/>
          <p:cNvSpPr txBox="1"/>
          <p:nvPr/>
        </p:nvSpPr>
        <p:spPr>
          <a:xfrm>
            <a:off x="685800" y="3657600"/>
            <a:ext cx="8153400" cy="581025"/>
          </a:xfrm>
          <a:prstGeom prst="rect">
            <a:avLst/>
          </a:prstGeom>
          <a:noFill/>
          <a:ln w="9525">
            <a:noFill/>
          </a:ln>
        </p:spPr>
        <p:txBody>
          <a:bodyPr>
            <a:spAutoFit/>
          </a:bodyPr>
          <a:p>
            <a:pPr>
              <a:spcBef>
                <a:spcPct val="50000"/>
              </a:spcBef>
            </a:pPr>
            <a:r>
              <a:rPr sz="1600" dirty="0">
                <a:latin typeface="Arial" panose="02080604020202020204" pitchFamily="34" charset="0"/>
              </a:rPr>
              <a:t>The </a:t>
            </a:r>
            <a:r>
              <a:rPr sz="1600" b="1" dirty="0">
                <a:latin typeface="Arial" panose="02080604020202020204" pitchFamily="34" charset="0"/>
              </a:rPr>
              <a:t>XNOR</a:t>
            </a:r>
            <a:r>
              <a:rPr sz="1600" dirty="0">
                <a:latin typeface="Arial" panose="02080604020202020204" pitchFamily="34" charset="0"/>
              </a:rPr>
              <a:t> gate is an e</a:t>
            </a:r>
            <a:r>
              <a:rPr sz="1600" b="1" u="sng" dirty="0">
                <a:latin typeface="Arial" panose="02080604020202020204" pitchFamily="34" charset="0"/>
              </a:rPr>
              <a:t>x</a:t>
            </a:r>
            <a:r>
              <a:rPr sz="1600" dirty="0">
                <a:latin typeface="Arial" panose="02080604020202020204" pitchFamily="34" charset="0"/>
              </a:rPr>
              <a:t>clusive </a:t>
            </a:r>
            <a:r>
              <a:rPr sz="1600" b="1" dirty="0">
                <a:latin typeface="Arial" panose="02080604020202020204" pitchFamily="34" charset="0"/>
              </a:rPr>
              <a:t>OR</a:t>
            </a:r>
            <a:r>
              <a:rPr sz="1600" dirty="0">
                <a:latin typeface="Arial" panose="02080604020202020204" pitchFamily="34" charset="0"/>
              </a:rPr>
              <a:t> gate with an </a:t>
            </a:r>
            <a:r>
              <a:rPr sz="1600" b="1" dirty="0">
                <a:latin typeface="Arial" panose="02080604020202020204" pitchFamily="34" charset="0"/>
              </a:rPr>
              <a:t>NOT</a:t>
            </a:r>
            <a:r>
              <a:rPr sz="1600" dirty="0">
                <a:latin typeface="Arial" panose="02080604020202020204" pitchFamily="34" charset="0"/>
              </a:rPr>
              <a:t> gate at the output. It will output a logic </a:t>
            </a:r>
            <a:r>
              <a:rPr sz="1600" b="1" dirty="0">
                <a:latin typeface="Arial" panose="02080604020202020204" pitchFamily="34" charset="0"/>
              </a:rPr>
              <a:t>0</a:t>
            </a:r>
            <a:r>
              <a:rPr sz="1600" dirty="0">
                <a:latin typeface="Arial" panose="02080604020202020204" pitchFamily="34" charset="0"/>
              </a:rPr>
              <a:t> if there is an </a:t>
            </a:r>
            <a:r>
              <a:rPr sz="1600" b="1" dirty="0">
                <a:latin typeface="Arial" panose="02080604020202020204" pitchFamily="34" charset="0"/>
              </a:rPr>
              <a:t>exclusive</a:t>
            </a:r>
            <a:r>
              <a:rPr sz="1600" dirty="0">
                <a:latin typeface="Arial" panose="02080604020202020204" pitchFamily="34" charset="0"/>
              </a:rPr>
              <a:t> logic </a:t>
            </a:r>
            <a:r>
              <a:rPr sz="1600" b="1" dirty="0">
                <a:latin typeface="Arial" panose="02080604020202020204" pitchFamily="34" charset="0"/>
              </a:rPr>
              <a:t>1</a:t>
            </a:r>
            <a:r>
              <a:rPr sz="1600" dirty="0">
                <a:latin typeface="Arial" panose="02080604020202020204" pitchFamily="34" charset="0"/>
              </a:rPr>
              <a:t> at input </a:t>
            </a:r>
            <a:r>
              <a:rPr sz="1600" b="1" dirty="0">
                <a:latin typeface="Arial" panose="02080604020202020204" pitchFamily="34" charset="0"/>
              </a:rPr>
              <a:t>A </a:t>
            </a:r>
            <a:r>
              <a:rPr sz="1600" b="1" u="sng" dirty="0">
                <a:solidFill>
                  <a:schemeClr val="tx2"/>
                </a:solidFill>
                <a:latin typeface="Arial" panose="02080604020202020204" pitchFamily="34" charset="0"/>
              </a:rPr>
              <a:t>or</a:t>
            </a:r>
            <a:r>
              <a:rPr sz="1600" b="1" dirty="0">
                <a:latin typeface="Arial" panose="02080604020202020204" pitchFamily="34" charset="0"/>
              </a:rPr>
              <a:t> B</a:t>
            </a:r>
            <a:r>
              <a:rPr sz="1600" dirty="0">
                <a:latin typeface="Arial" panose="02080604020202020204" pitchFamily="34" charset="0"/>
              </a:rPr>
              <a:t>. </a:t>
            </a:r>
            <a:endParaRPr sz="1600" dirty="0">
              <a:latin typeface="Arial" panose="02080604020202020204" pitchFamily="34" charset="0"/>
            </a:endParaRPr>
          </a:p>
        </p:txBody>
      </p:sp>
      <p:graphicFrame>
        <p:nvGraphicFramePr>
          <p:cNvPr id="18497" name="Group 65"/>
          <p:cNvGraphicFramePr>
            <a:graphicFrameLocks noGrp="1"/>
          </p:cNvGraphicFramePr>
          <p:nvPr/>
        </p:nvGraphicFramePr>
        <p:xfrm>
          <a:off x="3505200" y="4495800"/>
          <a:ext cx="1524000" cy="1401763"/>
        </p:xfrm>
        <a:graphic>
          <a:graphicData uri="http://schemas.openxmlformats.org/drawingml/2006/table">
            <a:tbl>
              <a:tblPr/>
              <a:tblGrid>
                <a:gridCol w="406400"/>
                <a:gridCol w="406400"/>
                <a:gridCol w="711200"/>
              </a:tblGrid>
              <a:tr h="304800">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A</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B</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cap="flat">
                      <a:noFill/>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X</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cap="flat">
                      <a:noFill/>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6375">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0</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07963">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cap="flat">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a:noFill/>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hlink"/>
                        </a:buClr>
                        <a:buSzPct val="110000"/>
                        <a:buFont typeface="Wingdings" panose="05000000000000000000" pitchFamily="2" charset="2"/>
                        <a:buNone/>
                      </a:pPr>
                      <a:r>
                        <a:rPr kumimoji="0" lang="en-US" sz="1200" b="0" i="0" u="none" strike="noStrike" cap="none" normalizeH="0" baseline="0" smtClean="0">
                          <a:ln>
                            <a:noFill/>
                          </a:ln>
                          <a:solidFill>
                            <a:schemeClr val="tx1"/>
                          </a:solidFill>
                          <a:effectLst/>
                          <a:latin typeface="Tahoma" pitchFamily="34" charset="0"/>
                        </a:rPr>
                        <a:t>1</a:t>
                      </a:r>
                      <a:endParaRPr kumimoji="0" lang="en-US" sz="1200" b="0" i="0" u="none" strike="noStrike" cap="none" normalizeH="0" baseline="0" smtClean="0">
                        <a:ln>
                          <a:noFill/>
                        </a:ln>
                        <a:solidFill>
                          <a:schemeClr val="tx1"/>
                        </a:solidFill>
                        <a:effectLst/>
                        <a:latin typeface="Tahoma" pitchFamily="34" charset="0"/>
                      </a:endParaRPr>
                    </a:p>
                  </a:txBody>
                  <a:tcPr horzOverflow="overflow">
                    <a:lnL w="12700" cap="flat" cmpd="sng" algn="ctr">
                      <a:solidFill>
                        <a:schemeClr val="tx1"/>
                      </a:solidFill>
                      <a:prstDash val="solid"/>
                      <a:round/>
                      <a:headEnd type="none" w="med" len="med"/>
                      <a:tailEnd type="none" w="med" len="med"/>
                    </a:lnL>
                    <a:lnR cap="flat">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bl>
          </a:graphicData>
        </a:graphic>
      </p:graphicFrame>
      <p:grpSp>
        <p:nvGrpSpPr>
          <p:cNvPr id="5" name="Group 100"/>
          <p:cNvGrpSpPr/>
          <p:nvPr/>
        </p:nvGrpSpPr>
        <p:grpSpPr>
          <a:xfrm>
            <a:off x="914400" y="4419600"/>
            <a:ext cx="2590800" cy="1295400"/>
            <a:chOff x="576" y="2784"/>
            <a:chExt cx="1632" cy="816"/>
          </a:xfrm>
        </p:grpSpPr>
        <p:grpSp>
          <p:nvGrpSpPr>
            <p:cNvPr id="6203" name="Group 101"/>
            <p:cNvGrpSpPr/>
            <p:nvPr/>
          </p:nvGrpSpPr>
          <p:grpSpPr>
            <a:xfrm>
              <a:off x="576" y="2784"/>
              <a:ext cx="1632" cy="720"/>
              <a:chOff x="1248" y="2064"/>
              <a:chExt cx="1632" cy="720"/>
            </a:xfrm>
          </p:grpSpPr>
          <p:sp>
            <p:nvSpPr>
              <p:cNvPr id="6212" name="Text Box 102"/>
              <p:cNvSpPr txBox="1"/>
              <p:nvPr/>
            </p:nvSpPr>
            <p:spPr>
              <a:xfrm>
                <a:off x="1248" y="235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A</a:t>
                </a:r>
                <a:endParaRPr sz="1200" dirty="0">
                  <a:latin typeface="Arial" panose="02080604020202020204" pitchFamily="34" charset="0"/>
                </a:endParaRPr>
              </a:p>
            </p:txBody>
          </p:sp>
          <p:sp>
            <p:nvSpPr>
              <p:cNvPr id="6213" name="Text Box 103"/>
              <p:cNvSpPr txBox="1"/>
              <p:nvPr/>
            </p:nvSpPr>
            <p:spPr>
              <a:xfrm>
                <a:off x="2352" y="2448"/>
                <a:ext cx="528" cy="173"/>
              </a:xfrm>
              <a:prstGeom prst="rect">
                <a:avLst/>
              </a:prstGeom>
              <a:noFill/>
              <a:ln w="9525">
                <a:noFill/>
              </a:ln>
            </p:spPr>
            <p:txBody>
              <a:bodyPr>
                <a:spAutoFit/>
              </a:bodyPr>
              <a:p>
                <a:pPr>
                  <a:spcBef>
                    <a:spcPct val="50000"/>
                  </a:spcBef>
                </a:pPr>
                <a:r>
                  <a:rPr sz="1200" dirty="0">
                    <a:latin typeface="Arial" panose="02080604020202020204" pitchFamily="34" charset="0"/>
                  </a:rPr>
                  <a:t>Output X</a:t>
                </a:r>
                <a:endParaRPr sz="1200" dirty="0">
                  <a:latin typeface="Arial" panose="02080604020202020204" pitchFamily="34" charset="0"/>
                </a:endParaRPr>
              </a:p>
            </p:txBody>
          </p:sp>
          <p:sp>
            <p:nvSpPr>
              <p:cNvPr id="6214" name="Text Box 104"/>
              <p:cNvSpPr txBox="1"/>
              <p:nvPr/>
            </p:nvSpPr>
            <p:spPr>
              <a:xfrm>
                <a:off x="1248" y="2592"/>
                <a:ext cx="528" cy="173"/>
              </a:xfrm>
              <a:prstGeom prst="rect">
                <a:avLst/>
              </a:prstGeom>
              <a:noFill/>
              <a:ln w="9525">
                <a:noFill/>
              </a:ln>
            </p:spPr>
            <p:txBody>
              <a:bodyPr>
                <a:spAutoFit/>
              </a:bodyPr>
              <a:p>
                <a:pPr algn="ctr">
                  <a:spcBef>
                    <a:spcPct val="50000"/>
                  </a:spcBef>
                </a:pPr>
                <a:r>
                  <a:rPr sz="1200" dirty="0">
                    <a:latin typeface="Arial" panose="02080604020202020204" pitchFamily="34" charset="0"/>
                  </a:rPr>
                  <a:t>Input B</a:t>
                </a:r>
                <a:endParaRPr sz="1200" dirty="0">
                  <a:latin typeface="Arial" panose="02080604020202020204" pitchFamily="34" charset="0"/>
                </a:endParaRPr>
              </a:p>
            </p:txBody>
          </p:sp>
          <p:grpSp>
            <p:nvGrpSpPr>
              <p:cNvPr id="6215" name="Group 105"/>
              <p:cNvGrpSpPr/>
              <p:nvPr/>
            </p:nvGrpSpPr>
            <p:grpSpPr>
              <a:xfrm>
                <a:off x="1296" y="2064"/>
                <a:ext cx="1488" cy="720"/>
                <a:chOff x="1296" y="2064"/>
                <a:chExt cx="1488" cy="720"/>
              </a:xfrm>
            </p:grpSpPr>
            <p:sp>
              <p:nvSpPr>
                <p:cNvPr id="6216" name="Line 106"/>
                <p:cNvSpPr/>
                <p:nvPr/>
              </p:nvSpPr>
              <p:spPr>
                <a:xfrm>
                  <a:off x="1296" y="2592"/>
                  <a:ext cx="480" cy="0"/>
                </a:xfrm>
                <a:prstGeom prst="line">
                  <a:avLst/>
                </a:prstGeom>
                <a:ln w="9525" cap="flat" cmpd="sng">
                  <a:solidFill>
                    <a:schemeClr val="tx1"/>
                  </a:solidFill>
                  <a:prstDash val="solid"/>
                  <a:headEnd type="none" w="med" len="med"/>
                  <a:tailEnd type="triangle" w="med" len="med"/>
                </a:ln>
              </p:spPr>
            </p:sp>
            <p:sp>
              <p:nvSpPr>
                <p:cNvPr id="6217" name="Line 107"/>
                <p:cNvSpPr/>
                <p:nvPr/>
              </p:nvSpPr>
              <p:spPr>
                <a:xfrm>
                  <a:off x="2352" y="2688"/>
                  <a:ext cx="432" cy="0"/>
                </a:xfrm>
                <a:prstGeom prst="line">
                  <a:avLst/>
                </a:prstGeom>
                <a:ln w="9525" cap="flat" cmpd="sng">
                  <a:solidFill>
                    <a:schemeClr val="tx1"/>
                  </a:solidFill>
                  <a:prstDash val="solid"/>
                  <a:headEnd type="none" w="med" len="med"/>
                  <a:tailEnd type="triangle" w="med" len="med"/>
                </a:ln>
              </p:spPr>
            </p:sp>
            <p:sp>
              <p:nvSpPr>
                <p:cNvPr id="6218" name="Line 108"/>
                <p:cNvSpPr/>
                <p:nvPr/>
              </p:nvSpPr>
              <p:spPr>
                <a:xfrm>
                  <a:off x="1296" y="2784"/>
                  <a:ext cx="480" cy="0"/>
                </a:xfrm>
                <a:prstGeom prst="line">
                  <a:avLst/>
                </a:prstGeom>
                <a:ln w="9525" cap="flat" cmpd="sng">
                  <a:solidFill>
                    <a:schemeClr val="tx1"/>
                  </a:solidFill>
                  <a:prstDash val="solid"/>
                  <a:headEnd type="none" w="med" len="med"/>
                  <a:tailEnd type="triangle" w="med" len="med"/>
                </a:ln>
              </p:spPr>
            </p:sp>
            <p:sp>
              <p:nvSpPr>
                <p:cNvPr id="6219" name="Text Box 109"/>
                <p:cNvSpPr txBox="1"/>
                <p:nvPr/>
              </p:nvSpPr>
              <p:spPr>
                <a:xfrm>
                  <a:off x="1872" y="2064"/>
                  <a:ext cx="528" cy="212"/>
                </a:xfrm>
                <a:prstGeom prst="rect">
                  <a:avLst/>
                </a:prstGeom>
                <a:noFill/>
                <a:ln w="9525">
                  <a:noFill/>
                </a:ln>
              </p:spPr>
              <p:txBody>
                <a:bodyPr>
                  <a:spAutoFit/>
                </a:bodyPr>
                <a:p>
                  <a:pPr algn="ctr">
                    <a:spcBef>
                      <a:spcPct val="50000"/>
                    </a:spcBef>
                  </a:pPr>
                  <a:r>
                    <a:rPr sz="1600" b="1" dirty="0">
                      <a:latin typeface="Arial" panose="02080604020202020204" pitchFamily="34" charset="0"/>
                    </a:rPr>
                    <a:t>XNOR</a:t>
                  </a:r>
                  <a:endParaRPr sz="1600" b="1" dirty="0">
                    <a:latin typeface="Arial" panose="02080604020202020204" pitchFamily="34" charset="0"/>
                  </a:endParaRPr>
                </a:p>
              </p:txBody>
            </p:sp>
          </p:grpSp>
        </p:grpSp>
        <p:grpSp>
          <p:nvGrpSpPr>
            <p:cNvPr id="6204" name="Group 110"/>
            <p:cNvGrpSpPr/>
            <p:nvPr/>
          </p:nvGrpSpPr>
          <p:grpSpPr>
            <a:xfrm>
              <a:off x="1056" y="3216"/>
              <a:ext cx="672" cy="384"/>
              <a:chOff x="1728" y="2496"/>
              <a:chExt cx="672" cy="384"/>
            </a:xfrm>
          </p:grpSpPr>
          <p:sp>
            <p:nvSpPr>
              <p:cNvPr id="6206" name="Line 111"/>
              <p:cNvSpPr/>
              <p:nvPr/>
            </p:nvSpPr>
            <p:spPr>
              <a:xfrm>
                <a:off x="2304" y="2688"/>
                <a:ext cx="96" cy="0"/>
              </a:xfrm>
              <a:prstGeom prst="line">
                <a:avLst/>
              </a:prstGeom>
              <a:ln w="9525" cap="flat" cmpd="sng">
                <a:solidFill>
                  <a:schemeClr val="tx1"/>
                </a:solidFill>
                <a:prstDash val="solid"/>
                <a:headEnd type="none" w="med" len="med"/>
                <a:tailEnd type="none" w="med" len="med"/>
              </a:ln>
            </p:spPr>
          </p:sp>
          <p:sp>
            <p:nvSpPr>
              <p:cNvPr id="6207" name="Line 112"/>
              <p:cNvSpPr/>
              <p:nvPr/>
            </p:nvSpPr>
            <p:spPr>
              <a:xfrm flipH="1">
                <a:off x="1728" y="2592"/>
                <a:ext cx="192" cy="0"/>
              </a:xfrm>
              <a:prstGeom prst="line">
                <a:avLst/>
              </a:prstGeom>
              <a:ln w="9525" cap="flat" cmpd="sng">
                <a:solidFill>
                  <a:schemeClr val="tx1"/>
                </a:solidFill>
                <a:prstDash val="solid"/>
                <a:headEnd type="none" w="med" len="med"/>
                <a:tailEnd type="none" w="med" len="med"/>
              </a:ln>
            </p:spPr>
          </p:sp>
          <p:sp>
            <p:nvSpPr>
              <p:cNvPr id="6208" name="Line 113"/>
              <p:cNvSpPr/>
              <p:nvPr/>
            </p:nvSpPr>
            <p:spPr>
              <a:xfrm flipH="1">
                <a:off x="1728" y="2784"/>
                <a:ext cx="192" cy="0"/>
              </a:xfrm>
              <a:prstGeom prst="line">
                <a:avLst/>
              </a:prstGeom>
              <a:ln w="9525" cap="flat" cmpd="sng">
                <a:solidFill>
                  <a:schemeClr val="tx1"/>
                </a:solidFill>
                <a:prstDash val="solid"/>
                <a:headEnd type="none" w="med" len="med"/>
                <a:tailEnd type="none" w="med" len="med"/>
              </a:ln>
            </p:spPr>
          </p:sp>
          <p:sp>
            <p:nvSpPr>
              <p:cNvPr id="6209" name="AutoShape 114"/>
              <p:cNvSpPr/>
              <p:nvPr/>
            </p:nvSpPr>
            <p:spPr>
              <a:xfrm>
                <a:off x="1920" y="2496"/>
                <a:ext cx="384" cy="384"/>
              </a:xfrm>
              <a:prstGeom prst="rightBracket">
                <a:avLst>
                  <a:gd name="adj" fmla="val 50000"/>
                </a:avLst>
              </a:prstGeom>
              <a:noFill/>
              <a:ln w="2857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sp>
            <p:nvSpPr>
              <p:cNvPr id="6210" name="AutoShape 115"/>
              <p:cNvSpPr/>
              <p:nvPr/>
            </p:nvSpPr>
            <p:spPr>
              <a:xfrm>
                <a:off x="1920" y="2496"/>
                <a:ext cx="144" cy="384"/>
              </a:xfrm>
              <a:prstGeom prst="rightBracket">
                <a:avLst>
                  <a:gd name="adj" fmla="val 133333"/>
                </a:avLst>
              </a:prstGeom>
              <a:noFill/>
              <a:ln w="2857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sp>
            <p:nvSpPr>
              <p:cNvPr id="6211" name="AutoShape 116"/>
              <p:cNvSpPr/>
              <p:nvPr/>
            </p:nvSpPr>
            <p:spPr>
              <a:xfrm>
                <a:off x="1824" y="2496"/>
                <a:ext cx="144" cy="384"/>
              </a:xfrm>
              <a:prstGeom prst="rightBracket">
                <a:avLst>
                  <a:gd name="adj" fmla="val 133333"/>
                </a:avLst>
              </a:prstGeom>
              <a:noFill/>
              <a:ln w="2857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grpSp>
        <p:sp>
          <p:nvSpPr>
            <p:cNvPr id="6205" name="Oval 117"/>
            <p:cNvSpPr/>
            <p:nvPr/>
          </p:nvSpPr>
          <p:spPr>
            <a:xfrm>
              <a:off x="1632" y="3360"/>
              <a:ext cx="96" cy="96"/>
            </a:xfrm>
            <a:prstGeom prst="ellipse">
              <a:avLst/>
            </a:prstGeom>
            <a:solidFill>
              <a:schemeClr val="bg1"/>
            </a:solidFill>
            <a:ln w="28575" cap="flat" cmpd="sng">
              <a:solidFill>
                <a:schemeClr val="tx1"/>
              </a:solidFill>
              <a:prstDash val="solid"/>
              <a:headEnd type="none" w="med" len="med"/>
              <a:tailEnd type="none" w="med" len="med"/>
            </a:ln>
          </p:spPr>
          <p:txBody>
            <a:bodyPr wrap="none" anchor="ctr" anchorCtr="0"/>
            <a:p>
              <a:endParaRPr dirty="0">
                <a:latin typeface="Arial" panose="02080604020202020204" pitchFamily="34" charset="0"/>
              </a:endParaRPr>
            </a:p>
          </p:txBody>
        </p:sp>
      </p:grpSp>
      <p:sp>
        <p:nvSpPr>
          <p:cNvPr id="18550" name="Text Box 118"/>
          <p:cNvSpPr txBox="1"/>
          <p:nvPr/>
        </p:nvSpPr>
        <p:spPr>
          <a:xfrm>
            <a:off x="5181600" y="4572000"/>
            <a:ext cx="3581400" cy="304800"/>
          </a:xfrm>
          <a:prstGeom prst="rect">
            <a:avLst/>
          </a:prstGeom>
          <a:noFill/>
          <a:ln w="9525">
            <a:noFill/>
          </a:ln>
        </p:spPr>
        <p:txBody>
          <a:bodyPr>
            <a:spAutoFit/>
          </a:bodyPr>
          <a:p>
            <a:pPr>
              <a:spcBef>
                <a:spcPct val="50000"/>
              </a:spcBef>
            </a:pPr>
            <a:r>
              <a:rPr sz="1400" b="1" i="1" u="sng" dirty="0">
                <a:latin typeface="Arial" panose="02080604020202020204" pitchFamily="34" charset="0"/>
              </a:rPr>
              <a:t>XOR Boolean Equation</a:t>
            </a:r>
            <a:r>
              <a:rPr sz="1400" dirty="0">
                <a:latin typeface="Arial" panose="02080604020202020204" pitchFamily="34" charset="0"/>
              </a:rPr>
              <a:t>:</a:t>
            </a:r>
            <a:endParaRPr sz="1400" dirty="0">
              <a:latin typeface="Arial" panose="02080604020202020204" pitchFamily="34" charset="0"/>
            </a:endParaRPr>
          </a:p>
        </p:txBody>
      </p:sp>
      <p:graphicFrame>
        <p:nvGraphicFramePr>
          <p:cNvPr id="18551" name="Object 3"/>
          <p:cNvGraphicFramePr/>
          <p:nvPr/>
        </p:nvGraphicFramePr>
        <p:xfrm>
          <a:off x="6019800" y="5257800"/>
          <a:ext cx="1458913" cy="371475"/>
        </p:xfrm>
        <a:graphic>
          <a:graphicData uri="http://schemas.openxmlformats.org/presentationml/2006/ole">
            <mc:AlternateContent xmlns:mc="http://schemas.openxmlformats.org/markup-compatibility/2006">
              <mc:Choice xmlns:v="urn:schemas-microsoft-com:vml" Requires="v">
                <p:oleObj spid="_x0000_s3084" name="" r:id="rId3" imgW="697230" imgH="177800" progId="Equation.3">
                  <p:embed/>
                </p:oleObj>
              </mc:Choice>
              <mc:Fallback>
                <p:oleObj name="" r:id="rId3" imgW="697230" imgH="177800" progId="Equation.3">
                  <p:embed/>
                  <p:pic>
                    <p:nvPicPr>
                      <p:cNvPr id="0" name="Picture 3083"/>
                      <p:cNvPicPr/>
                      <p:nvPr/>
                    </p:nvPicPr>
                    <p:blipFill>
                      <a:blip r:embed="rId2"/>
                      <a:stretch>
                        <a:fillRect/>
                      </a:stretch>
                    </p:blipFill>
                    <p:spPr>
                      <a:xfrm>
                        <a:off x="6019800" y="5257800"/>
                        <a:ext cx="1458913" cy="371475"/>
                      </a:xfrm>
                      <a:prstGeom prst="rect">
                        <a:avLst/>
                      </a:prstGeom>
                      <a:noFill/>
                      <a:ln w="38100">
                        <a:noFill/>
                        <a:miter/>
                      </a:ln>
                    </p:spPr>
                  </p:pic>
                </p:oleObj>
              </mc:Fallback>
            </mc:AlternateContent>
          </a:graphicData>
        </a:graphic>
      </p:graphicFrame>
      <p:sp>
        <p:nvSpPr>
          <p:cNvPr id="18552" name="Line 120"/>
          <p:cNvSpPr/>
          <p:nvPr/>
        </p:nvSpPr>
        <p:spPr>
          <a:xfrm>
            <a:off x="6705600" y="5257800"/>
            <a:ext cx="609600" cy="0"/>
          </a:xfrm>
          <a:prstGeom prst="line">
            <a:avLst/>
          </a:prstGeom>
          <a:ln w="28575" cap="flat" cmpd="sng">
            <a:solidFill>
              <a:srgbClr val="003300"/>
            </a:solidFill>
            <a:prstDash val="solid"/>
            <a:headEnd type="none" w="med" len="med"/>
            <a:tailEnd type="none" w="med" len="med"/>
          </a:ln>
        </p:spPr>
      </p:sp>
      <p:pic>
        <p:nvPicPr>
          <p:cNvPr id="6201" name="Picture 4"/>
          <p:cNvPicPr>
            <a:picLocks noChangeAspect="1"/>
          </p:cNvPicPr>
          <p:nvPr/>
        </p:nvPicPr>
        <p:blipFill>
          <a:blip r:embed="rId4"/>
          <a:stretch>
            <a:fillRect/>
          </a:stretch>
        </p:blipFill>
        <p:spPr>
          <a:xfrm>
            <a:off x="6096000" y="2819400"/>
            <a:ext cx="1733550" cy="533400"/>
          </a:xfrm>
          <a:prstGeom prst="rect">
            <a:avLst/>
          </a:prstGeom>
          <a:noFill/>
          <a:ln w="9525">
            <a:noFill/>
          </a:ln>
        </p:spPr>
      </p:pic>
      <p:pic>
        <p:nvPicPr>
          <p:cNvPr id="6202" name="Picture 5"/>
          <p:cNvPicPr>
            <a:picLocks noChangeAspect="1"/>
          </p:cNvPicPr>
          <p:nvPr/>
        </p:nvPicPr>
        <p:blipFill>
          <a:blip r:embed="rId5"/>
          <a:stretch>
            <a:fillRect/>
          </a:stretch>
        </p:blipFill>
        <p:spPr>
          <a:xfrm>
            <a:off x="6096000" y="5638800"/>
            <a:ext cx="1609725" cy="581025"/>
          </a:xfrm>
          <a:prstGeom prst="rect">
            <a:avLst/>
          </a:prstGeom>
          <a:noFill/>
          <a:ln w="9525">
            <a:noFill/>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18435"/>
                                        </p:tgtEl>
                                        <p:attrNameLst>
                                          <p:attrName>style.visibility</p:attrName>
                                        </p:attrNameLst>
                                      </p:cBhvr>
                                      <p:to>
                                        <p:strVal val="visible"/>
                                      </p:to>
                                    </p:set>
                                    <p:anim calcmode="lin" valueType="num">
                                      <p:cBhvr additive="base">
                                        <p:cTn id="7" dur="500" fill="hold"/>
                                        <p:tgtEl>
                                          <p:spTgt spid="18435"/>
                                        </p:tgtEl>
                                        <p:attrNameLst>
                                          <p:attrName>ppt_x</p:attrName>
                                        </p:attrNameLst>
                                      </p:cBhvr>
                                      <p:tavLst>
                                        <p:tav tm="0">
                                          <p:val>
                                            <p:strVal val="0-#ppt_w/2"/>
                                          </p:val>
                                        </p:tav>
                                        <p:tav tm="100000">
                                          <p:val>
                                            <p:strVal val="#ppt_x"/>
                                          </p:val>
                                        </p:tav>
                                      </p:tavLst>
                                    </p:anim>
                                    <p:anim calcmode="lin" valueType="num">
                                      <p:cBhvr additive="base">
                                        <p:cTn id="8" dur="500" fill="hold"/>
                                        <p:tgtEl>
                                          <p:spTgt spid="18435"/>
                                        </p:tgtEl>
                                        <p:attrNameLst>
                                          <p:attrName>ppt_y</p:attrName>
                                        </p:attrNameLst>
                                      </p:cBhvr>
                                      <p:tavLst>
                                        <p:tav tm="0">
                                          <p:val>
                                            <p:strVal val="#ppt_y"/>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100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 fill="hold"/>
                                        <p:tgtEl>
                                          <p:spTgt spid="4"/>
                                        </p:tgtEl>
                                        <p:attrNameLst>
                                          <p:attrName>ppt_x</p:attrName>
                                        </p:attrNameLst>
                                      </p:cBhvr>
                                      <p:tavLst>
                                        <p:tav tm="0">
                                          <p:val>
                                            <p:strVal val="0-#ppt_w/2"/>
                                          </p:val>
                                        </p:tav>
                                        <p:tav tm="100000">
                                          <p:val>
                                            <p:strVal val="#ppt_x"/>
                                          </p:val>
                                        </p:tav>
                                      </p:tavLst>
                                    </p:anim>
                                    <p:anim calcmode="lin" valueType="num">
                                      <p:cBhvr additive="base">
                                        <p:cTn id="13" dur="500" fill="hold"/>
                                        <p:tgtEl>
                                          <p:spTgt spid="4"/>
                                        </p:tgtEl>
                                        <p:attrNameLst>
                                          <p:attrName>ppt_y</p:attrName>
                                        </p:attrNameLst>
                                      </p:cBhvr>
                                      <p:tavLst>
                                        <p:tav tm="0">
                                          <p:val>
                                            <p:strVal val="#ppt_y"/>
                                          </p:val>
                                        </p:tav>
                                        <p:tav tm="100000">
                                          <p:val>
                                            <p:strVal val="#ppt_y"/>
                                          </p:val>
                                        </p:tav>
                                      </p:tavLst>
                                    </p:anim>
                                  </p:childTnLst>
                                </p:cTn>
                              </p:par>
                            </p:childTnLst>
                          </p:cTn>
                        </p:par>
                        <p:par>
                          <p:cTn id="14" fill="hold">
                            <p:stCondLst>
                              <p:cond delay="2000"/>
                            </p:stCondLst>
                            <p:childTnLst>
                              <p:par>
                                <p:cTn id="15" presetID="2" presetClass="entr" presetSubtype="8" fill="hold" nodeType="afterEffect">
                                  <p:stCondLst>
                                    <p:cond delay="1000"/>
                                  </p:stCondLst>
                                  <p:childTnLst>
                                    <p:set>
                                      <p:cBhvr>
                                        <p:cTn id="16" dur="1" fill="hold">
                                          <p:stCondLst>
                                            <p:cond delay="0"/>
                                          </p:stCondLst>
                                        </p:cTn>
                                        <p:tgtEl>
                                          <p:spTgt spid="2"/>
                                        </p:tgtEl>
                                        <p:attrNameLst>
                                          <p:attrName>style.visibility</p:attrName>
                                        </p:attrNameLst>
                                      </p:cBhvr>
                                      <p:to>
                                        <p:strVal val="visible"/>
                                      </p:to>
                                    </p:set>
                                    <p:anim calcmode="lin" valueType="num">
                                      <p:cBhvr additive="base">
                                        <p:cTn id="17" dur="500" fill="hold"/>
                                        <p:tgtEl>
                                          <p:spTgt spid="2"/>
                                        </p:tgtEl>
                                        <p:attrNameLst>
                                          <p:attrName>ppt_x</p:attrName>
                                        </p:attrNameLst>
                                      </p:cBhvr>
                                      <p:tavLst>
                                        <p:tav tm="0">
                                          <p:val>
                                            <p:strVal val="0-#ppt_w/2"/>
                                          </p:val>
                                        </p:tav>
                                        <p:tav tm="100000">
                                          <p:val>
                                            <p:strVal val="#ppt_x"/>
                                          </p:val>
                                        </p:tav>
                                      </p:tavLst>
                                    </p:anim>
                                    <p:anim calcmode="lin" valueType="num">
                                      <p:cBhvr additive="base">
                                        <p:cTn id="18" dur="500" fill="hold"/>
                                        <p:tgtEl>
                                          <p:spTgt spid="2"/>
                                        </p:tgtEl>
                                        <p:attrNameLst>
                                          <p:attrName>ppt_y</p:attrName>
                                        </p:attrNameLst>
                                      </p:cBhvr>
                                      <p:tavLst>
                                        <p:tav tm="0">
                                          <p:val>
                                            <p:strVal val="#ppt_y"/>
                                          </p:val>
                                        </p:tav>
                                        <p:tav tm="100000">
                                          <p:val>
                                            <p:strVal val="#ppt_y"/>
                                          </p:val>
                                        </p:tav>
                                      </p:tavLst>
                                    </p:anim>
                                  </p:childTnLst>
                                </p:cTn>
                              </p:par>
                            </p:childTnLst>
                          </p:cTn>
                        </p:par>
                        <p:par>
                          <p:cTn id="19" fill="hold">
                            <p:stCondLst>
                              <p:cond delay="3500"/>
                            </p:stCondLst>
                            <p:childTnLst>
                              <p:par>
                                <p:cTn id="20" presetID="2" presetClass="entr" presetSubtype="8" fill="hold" nodeType="afterEffect">
                                  <p:stCondLst>
                                    <p:cond delay="1000"/>
                                  </p:stCondLst>
                                  <p:childTnLst>
                                    <p:set>
                                      <p:cBhvr>
                                        <p:cTn id="21" dur="1" fill="hold">
                                          <p:stCondLst>
                                            <p:cond delay="0"/>
                                          </p:stCondLst>
                                        </p:cTn>
                                        <p:tgtEl>
                                          <p:spTgt spid="18453"/>
                                        </p:tgtEl>
                                        <p:attrNameLst>
                                          <p:attrName>style.visibility</p:attrName>
                                        </p:attrNameLst>
                                      </p:cBhvr>
                                      <p:to>
                                        <p:strVal val="visible"/>
                                      </p:to>
                                    </p:set>
                                    <p:anim calcmode="lin" valueType="num">
                                      <p:cBhvr additive="base">
                                        <p:cTn id="22" dur="500" fill="hold"/>
                                        <p:tgtEl>
                                          <p:spTgt spid="18453"/>
                                        </p:tgtEl>
                                        <p:attrNameLst>
                                          <p:attrName>ppt_x</p:attrName>
                                        </p:attrNameLst>
                                      </p:cBhvr>
                                      <p:tavLst>
                                        <p:tav tm="0">
                                          <p:val>
                                            <p:strVal val="0-#ppt_w/2"/>
                                          </p:val>
                                        </p:tav>
                                        <p:tav tm="100000">
                                          <p:val>
                                            <p:strVal val="#ppt_x"/>
                                          </p:val>
                                        </p:tav>
                                      </p:tavLst>
                                    </p:anim>
                                    <p:anim calcmode="lin" valueType="num">
                                      <p:cBhvr additive="base">
                                        <p:cTn id="23" dur="500" fill="hold"/>
                                        <p:tgtEl>
                                          <p:spTgt spid="18453"/>
                                        </p:tgtEl>
                                        <p:attrNameLst>
                                          <p:attrName>ppt_y</p:attrName>
                                        </p:attrNameLst>
                                      </p:cBhvr>
                                      <p:tavLst>
                                        <p:tav tm="0">
                                          <p:val>
                                            <p:strVal val="#ppt_y"/>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2" presetClass="entr" presetSubtype="8" fill="hold" grpId="0" nodeType="clickEffect">
                                  <p:stCondLst>
                                    <p:cond delay="0"/>
                                  </p:stCondLst>
                                  <p:childTnLst>
                                    <p:set>
                                      <p:cBhvr>
                                        <p:cTn id="27" dur="1" fill="hold">
                                          <p:stCondLst>
                                            <p:cond delay="0"/>
                                          </p:stCondLst>
                                        </p:cTn>
                                        <p:tgtEl>
                                          <p:spTgt spid="18446"/>
                                        </p:tgtEl>
                                        <p:attrNameLst>
                                          <p:attrName>style.visibility</p:attrName>
                                        </p:attrNameLst>
                                      </p:cBhvr>
                                      <p:to>
                                        <p:strVal val="visible"/>
                                      </p:to>
                                    </p:set>
                                    <p:anim calcmode="lin" valueType="num">
                                      <p:cBhvr additive="base">
                                        <p:cTn id="28" dur="500" fill="hold"/>
                                        <p:tgtEl>
                                          <p:spTgt spid="18446"/>
                                        </p:tgtEl>
                                        <p:attrNameLst>
                                          <p:attrName>ppt_x</p:attrName>
                                        </p:attrNameLst>
                                      </p:cBhvr>
                                      <p:tavLst>
                                        <p:tav tm="0">
                                          <p:val>
                                            <p:strVal val="0-#ppt_w/2"/>
                                          </p:val>
                                        </p:tav>
                                        <p:tav tm="100000">
                                          <p:val>
                                            <p:strVal val="#ppt_x"/>
                                          </p:val>
                                        </p:tav>
                                      </p:tavLst>
                                    </p:anim>
                                    <p:anim calcmode="lin" valueType="num">
                                      <p:cBhvr additive="base">
                                        <p:cTn id="29" dur="500" fill="hold"/>
                                        <p:tgtEl>
                                          <p:spTgt spid="18446"/>
                                        </p:tgtEl>
                                        <p:attrNameLst>
                                          <p:attrName>ppt_y</p:attrName>
                                        </p:attrNameLst>
                                      </p:cBhvr>
                                      <p:tavLst>
                                        <p:tav tm="0">
                                          <p:val>
                                            <p:strVal val="#ppt_y"/>
                                          </p:val>
                                        </p:tav>
                                        <p:tav tm="100000">
                                          <p:val>
                                            <p:strVal val="#ppt_y"/>
                                          </p:val>
                                        </p:tav>
                                      </p:tavLst>
                                    </p:anim>
                                  </p:childTnLst>
                                </p:cTn>
                              </p:par>
                            </p:childTnLst>
                          </p:cTn>
                        </p:par>
                        <p:par>
                          <p:cTn id="30" fill="hold">
                            <p:stCondLst>
                              <p:cond delay="500"/>
                            </p:stCondLst>
                            <p:childTnLst>
                              <p:par>
                                <p:cTn id="31" presetID="2" presetClass="entr" presetSubtype="8" fill="hold" nodeType="afterEffect">
                                  <p:stCondLst>
                                    <p:cond delay="1000"/>
                                  </p:stCondLst>
                                  <p:childTnLst>
                                    <p:set>
                                      <p:cBhvr>
                                        <p:cTn id="32" dur="1" fill="hold">
                                          <p:stCondLst>
                                            <p:cond delay="0"/>
                                          </p:stCondLst>
                                        </p:cTn>
                                        <p:tgtEl>
                                          <p:spTgt spid="18445"/>
                                        </p:tgtEl>
                                        <p:attrNameLst>
                                          <p:attrName>style.visibility</p:attrName>
                                        </p:attrNameLst>
                                      </p:cBhvr>
                                      <p:to>
                                        <p:strVal val="visible"/>
                                      </p:to>
                                    </p:set>
                                    <p:anim calcmode="lin" valueType="num">
                                      <p:cBhvr additive="base">
                                        <p:cTn id="33" dur="500" fill="hold"/>
                                        <p:tgtEl>
                                          <p:spTgt spid="18445"/>
                                        </p:tgtEl>
                                        <p:attrNameLst>
                                          <p:attrName>ppt_x</p:attrName>
                                        </p:attrNameLst>
                                      </p:cBhvr>
                                      <p:tavLst>
                                        <p:tav tm="0">
                                          <p:val>
                                            <p:strVal val="0-#ppt_w/2"/>
                                          </p:val>
                                        </p:tav>
                                        <p:tav tm="100000">
                                          <p:val>
                                            <p:strVal val="#ppt_x"/>
                                          </p:val>
                                        </p:tav>
                                      </p:tavLst>
                                    </p:anim>
                                    <p:anim calcmode="lin" valueType="num">
                                      <p:cBhvr additive="base">
                                        <p:cTn id="34" dur="500" fill="hold"/>
                                        <p:tgtEl>
                                          <p:spTgt spid="18445"/>
                                        </p:tgtEl>
                                        <p:attrNameLst>
                                          <p:attrName>ppt_y</p:attrName>
                                        </p:attrNameLst>
                                      </p:cBhvr>
                                      <p:tavLst>
                                        <p:tav tm="0">
                                          <p:val>
                                            <p:strVal val="#ppt_y"/>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2" presetClass="entr" presetSubtype="8" fill="hold" grpId="0" nodeType="clickEffect">
                                  <p:stCondLst>
                                    <p:cond delay="0"/>
                                  </p:stCondLst>
                                  <p:childTnLst>
                                    <p:set>
                                      <p:cBhvr>
                                        <p:cTn id="38" dur="1" fill="hold">
                                          <p:stCondLst>
                                            <p:cond delay="0"/>
                                          </p:stCondLst>
                                        </p:cTn>
                                        <p:tgtEl>
                                          <p:spTgt spid="18496"/>
                                        </p:tgtEl>
                                        <p:attrNameLst>
                                          <p:attrName>style.visibility</p:attrName>
                                        </p:attrNameLst>
                                      </p:cBhvr>
                                      <p:to>
                                        <p:strVal val="visible"/>
                                      </p:to>
                                    </p:set>
                                    <p:anim calcmode="lin" valueType="num">
                                      <p:cBhvr additive="base">
                                        <p:cTn id="39" dur="500" fill="hold"/>
                                        <p:tgtEl>
                                          <p:spTgt spid="18496"/>
                                        </p:tgtEl>
                                        <p:attrNameLst>
                                          <p:attrName>ppt_x</p:attrName>
                                        </p:attrNameLst>
                                      </p:cBhvr>
                                      <p:tavLst>
                                        <p:tav tm="0">
                                          <p:val>
                                            <p:strVal val="0-#ppt_w/2"/>
                                          </p:val>
                                        </p:tav>
                                        <p:tav tm="100000">
                                          <p:val>
                                            <p:strVal val="#ppt_x"/>
                                          </p:val>
                                        </p:tav>
                                      </p:tavLst>
                                    </p:anim>
                                    <p:anim calcmode="lin" valueType="num">
                                      <p:cBhvr additive="base">
                                        <p:cTn id="40" dur="500" fill="hold"/>
                                        <p:tgtEl>
                                          <p:spTgt spid="18496"/>
                                        </p:tgtEl>
                                        <p:attrNameLst>
                                          <p:attrName>ppt_y</p:attrName>
                                        </p:attrNameLst>
                                      </p:cBhvr>
                                      <p:tavLst>
                                        <p:tav tm="0">
                                          <p:val>
                                            <p:strVal val="#ppt_y"/>
                                          </p:val>
                                        </p:tav>
                                        <p:tav tm="100000">
                                          <p:val>
                                            <p:strVal val="#ppt_y"/>
                                          </p:val>
                                        </p:tav>
                                      </p:tavLst>
                                    </p:anim>
                                  </p:childTnLst>
                                </p:cTn>
                              </p:par>
                            </p:childTnLst>
                          </p:cTn>
                        </p:par>
                        <p:par>
                          <p:cTn id="41" fill="hold">
                            <p:stCondLst>
                              <p:cond delay="500"/>
                            </p:stCondLst>
                            <p:childTnLst>
                              <p:par>
                                <p:cTn id="42" presetID="2" presetClass="entr" presetSubtype="8" fill="hold" nodeType="afterEffect">
                                  <p:stCondLst>
                                    <p:cond delay="1000"/>
                                  </p:stCondLst>
                                  <p:childTnLst>
                                    <p:set>
                                      <p:cBhvr>
                                        <p:cTn id="43" dur="1" fill="hold">
                                          <p:stCondLst>
                                            <p:cond delay="0"/>
                                          </p:stCondLst>
                                        </p:cTn>
                                        <p:tgtEl>
                                          <p:spTgt spid="5"/>
                                        </p:tgtEl>
                                        <p:attrNameLst>
                                          <p:attrName>style.visibility</p:attrName>
                                        </p:attrNameLst>
                                      </p:cBhvr>
                                      <p:to>
                                        <p:strVal val="visible"/>
                                      </p:to>
                                    </p:set>
                                    <p:anim calcmode="lin" valueType="num">
                                      <p:cBhvr additive="base">
                                        <p:cTn id="44" dur="500" fill="hold"/>
                                        <p:tgtEl>
                                          <p:spTgt spid="5"/>
                                        </p:tgtEl>
                                        <p:attrNameLst>
                                          <p:attrName>ppt_x</p:attrName>
                                        </p:attrNameLst>
                                      </p:cBhvr>
                                      <p:tavLst>
                                        <p:tav tm="0">
                                          <p:val>
                                            <p:strVal val="0-#ppt_w/2"/>
                                          </p:val>
                                        </p:tav>
                                        <p:tav tm="100000">
                                          <p:val>
                                            <p:strVal val="#ppt_x"/>
                                          </p:val>
                                        </p:tav>
                                      </p:tavLst>
                                    </p:anim>
                                    <p:anim calcmode="lin" valueType="num">
                                      <p:cBhvr additive="base">
                                        <p:cTn id="45" dur="500" fill="hold"/>
                                        <p:tgtEl>
                                          <p:spTgt spid="5"/>
                                        </p:tgtEl>
                                        <p:attrNameLst>
                                          <p:attrName>ppt_y</p:attrName>
                                        </p:attrNameLst>
                                      </p:cBhvr>
                                      <p:tavLst>
                                        <p:tav tm="0">
                                          <p:val>
                                            <p:strVal val="#ppt_y"/>
                                          </p:val>
                                        </p:tav>
                                        <p:tav tm="100000">
                                          <p:val>
                                            <p:strVal val="#ppt_y"/>
                                          </p:val>
                                        </p:tav>
                                      </p:tavLst>
                                    </p:anim>
                                  </p:childTnLst>
                                </p:cTn>
                              </p:par>
                            </p:childTnLst>
                          </p:cTn>
                        </p:par>
                        <p:par>
                          <p:cTn id="46" fill="hold">
                            <p:stCondLst>
                              <p:cond delay="2000"/>
                            </p:stCondLst>
                            <p:childTnLst>
                              <p:par>
                                <p:cTn id="47" presetID="2" presetClass="entr" presetSubtype="8" fill="hold" nodeType="afterEffect">
                                  <p:stCondLst>
                                    <p:cond delay="1000"/>
                                  </p:stCondLst>
                                  <p:childTnLst>
                                    <p:set>
                                      <p:cBhvr>
                                        <p:cTn id="48" dur="1" fill="hold">
                                          <p:stCondLst>
                                            <p:cond delay="0"/>
                                          </p:stCondLst>
                                        </p:cTn>
                                        <p:tgtEl>
                                          <p:spTgt spid="18497"/>
                                        </p:tgtEl>
                                        <p:attrNameLst>
                                          <p:attrName>style.visibility</p:attrName>
                                        </p:attrNameLst>
                                      </p:cBhvr>
                                      <p:to>
                                        <p:strVal val="visible"/>
                                      </p:to>
                                    </p:set>
                                    <p:anim calcmode="lin" valueType="num">
                                      <p:cBhvr additive="base">
                                        <p:cTn id="49" dur="500" fill="hold"/>
                                        <p:tgtEl>
                                          <p:spTgt spid="18497"/>
                                        </p:tgtEl>
                                        <p:attrNameLst>
                                          <p:attrName>ppt_x</p:attrName>
                                        </p:attrNameLst>
                                      </p:cBhvr>
                                      <p:tavLst>
                                        <p:tav tm="0">
                                          <p:val>
                                            <p:strVal val="0-#ppt_w/2"/>
                                          </p:val>
                                        </p:tav>
                                        <p:tav tm="100000">
                                          <p:val>
                                            <p:strVal val="#ppt_x"/>
                                          </p:val>
                                        </p:tav>
                                      </p:tavLst>
                                    </p:anim>
                                    <p:anim calcmode="lin" valueType="num">
                                      <p:cBhvr additive="base">
                                        <p:cTn id="50" dur="500" fill="hold"/>
                                        <p:tgtEl>
                                          <p:spTgt spid="18497"/>
                                        </p:tgtEl>
                                        <p:attrNameLst>
                                          <p:attrName>ppt_y</p:attrName>
                                        </p:attrNameLst>
                                      </p:cBhvr>
                                      <p:tavLst>
                                        <p:tav tm="0">
                                          <p:val>
                                            <p:strVal val="#ppt_y"/>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8" fill="hold" grpId="0" nodeType="clickEffect">
                                  <p:stCondLst>
                                    <p:cond delay="0"/>
                                  </p:stCondLst>
                                  <p:childTnLst>
                                    <p:set>
                                      <p:cBhvr>
                                        <p:cTn id="54" dur="1" fill="hold">
                                          <p:stCondLst>
                                            <p:cond delay="0"/>
                                          </p:stCondLst>
                                        </p:cTn>
                                        <p:tgtEl>
                                          <p:spTgt spid="18550"/>
                                        </p:tgtEl>
                                        <p:attrNameLst>
                                          <p:attrName>style.visibility</p:attrName>
                                        </p:attrNameLst>
                                      </p:cBhvr>
                                      <p:to>
                                        <p:strVal val="visible"/>
                                      </p:to>
                                    </p:set>
                                    <p:anim calcmode="lin" valueType="num">
                                      <p:cBhvr additive="base">
                                        <p:cTn id="55" dur="500" fill="hold"/>
                                        <p:tgtEl>
                                          <p:spTgt spid="18550"/>
                                        </p:tgtEl>
                                        <p:attrNameLst>
                                          <p:attrName>ppt_x</p:attrName>
                                        </p:attrNameLst>
                                      </p:cBhvr>
                                      <p:tavLst>
                                        <p:tav tm="0">
                                          <p:val>
                                            <p:strVal val="0-#ppt_w/2"/>
                                          </p:val>
                                        </p:tav>
                                        <p:tav tm="100000">
                                          <p:val>
                                            <p:strVal val="#ppt_x"/>
                                          </p:val>
                                        </p:tav>
                                      </p:tavLst>
                                    </p:anim>
                                    <p:anim calcmode="lin" valueType="num">
                                      <p:cBhvr additive="base">
                                        <p:cTn id="56" dur="500" fill="hold"/>
                                        <p:tgtEl>
                                          <p:spTgt spid="18550"/>
                                        </p:tgtEl>
                                        <p:attrNameLst>
                                          <p:attrName>ppt_y</p:attrName>
                                        </p:attrNameLst>
                                      </p:cBhvr>
                                      <p:tavLst>
                                        <p:tav tm="0">
                                          <p:val>
                                            <p:strVal val="#ppt_y"/>
                                          </p:val>
                                        </p:tav>
                                        <p:tav tm="100000">
                                          <p:val>
                                            <p:strVal val="#ppt_y"/>
                                          </p:val>
                                        </p:tav>
                                      </p:tavLst>
                                    </p:anim>
                                  </p:childTnLst>
                                </p:cTn>
                              </p:par>
                            </p:childTnLst>
                          </p:cTn>
                        </p:par>
                        <p:par>
                          <p:cTn id="57" fill="hold">
                            <p:stCondLst>
                              <p:cond delay="500"/>
                            </p:stCondLst>
                            <p:childTnLst>
                              <p:par>
                                <p:cTn id="58" presetID="2" presetClass="entr" presetSubtype="8" fill="hold" nodeType="afterEffect">
                                  <p:stCondLst>
                                    <p:cond delay="1000"/>
                                  </p:stCondLst>
                                  <p:childTnLst>
                                    <p:set>
                                      <p:cBhvr>
                                        <p:cTn id="59" dur="1" fill="hold">
                                          <p:stCondLst>
                                            <p:cond delay="0"/>
                                          </p:stCondLst>
                                        </p:cTn>
                                        <p:tgtEl>
                                          <p:spTgt spid="18551"/>
                                        </p:tgtEl>
                                        <p:attrNameLst>
                                          <p:attrName>style.visibility</p:attrName>
                                        </p:attrNameLst>
                                      </p:cBhvr>
                                      <p:to>
                                        <p:strVal val="visible"/>
                                      </p:to>
                                    </p:set>
                                    <p:anim calcmode="lin" valueType="num">
                                      <p:cBhvr additive="base">
                                        <p:cTn id="60" dur="500" fill="hold"/>
                                        <p:tgtEl>
                                          <p:spTgt spid="18551"/>
                                        </p:tgtEl>
                                        <p:attrNameLst>
                                          <p:attrName>ppt_x</p:attrName>
                                        </p:attrNameLst>
                                      </p:cBhvr>
                                      <p:tavLst>
                                        <p:tav tm="0">
                                          <p:val>
                                            <p:strVal val="0-#ppt_w/2"/>
                                          </p:val>
                                        </p:tav>
                                        <p:tav tm="100000">
                                          <p:val>
                                            <p:strVal val="#ppt_x"/>
                                          </p:val>
                                        </p:tav>
                                      </p:tavLst>
                                    </p:anim>
                                    <p:anim calcmode="lin" valueType="num">
                                      <p:cBhvr additive="base">
                                        <p:cTn id="61" dur="500" fill="hold"/>
                                        <p:tgtEl>
                                          <p:spTgt spid="18551"/>
                                        </p:tgtEl>
                                        <p:attrNameLst>
                                          <p:attrName>ppt_y</p:attrName>
                                        </p:attrNameLst>
                                      </p:cBhvr>
                                      <p:tavLst>
                                        <p:tav tm="0">
                                          <p:val>
                                            <p:strVal val="#ppt_y"/>
                                          </p:val>
                                        </p:tav>
                                        <p:tav tm="100000">
                                          <p:val>
                                            <p:strVal val="#ppt_y"/>
                                          </p:val>
                                        </p:tav>
                                      </p:tavLst>
                                    </p:anim>
                                  </p:childTnLst>
                                </p:cTn>
                              </p:par>
                            </p:childTnLst>
                          </p:cTn>
                        </p:par>
                        <p:par>
                          <p:cTn id="62" fill="hold">
                            <p:stCondLst>
                              <p:cond delay="2000"/>
                            </p:stCondLst>
                            <p:childTnLst>
                              <p:par>
                                <p:cTn id="63" presetID="1" presetClass="entr" presetSubtype="0" fill="hold" nodeType="afterEffect">
                                  <p:stCondLst>
                                    <p:cond delay="0"/>
                                  </p:stCondLst>
                                  <p:childTnLst>
                                    <p:set>
                                      <p:cBhvr>
                                        <p:cTn id="64" dur="1" fill="hold">
                                          <p:stCondLst>
                                            <p:cond delay="499"/>
                                          </p:stCondLst>
                                        </p:cTn>
                                        <p:tgtEl>
                                          <p:spTgt spid="185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5" grpId="0"/>
      <p:bldP spid="18446" grpId="0"/>
      <p:bldP spid="18496" grpId="0"/>
      <p:bldP spid="18550"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Equity</Template>
  <TotalTime>0</TotalTime>
  <Words>2503</Words>
  <Application>WPS Presentation</Application>
  <PresentationFormat>On-screen Show (4:3)</PresentationFormat>
  <Paragraphs>453</Paragraphs>
  <Slides>8</Slides>
  <Notes>6</Notes>
  <HiddenSlides>0</HiddenSlides>
  <MMClips>0</MMClips>
  <ScaleCrop>false</ScaleCrop>
  <HeadingPairs>
    <vt:vector size="8" baseType="variant">
      <vt:variant>
        <vt:lpstr>已用的字体</vt:lpstr>
      </vt:variant>
      <vt:variant>
        <vt:i4>15</vt:i4>
      </vt:variant>
      <vt:variant>
        <vt:lpstr>主题</vt:lpstr>
      </vt:variant>
      <vt:variant>
        <vt:i4>1</vt:i4>
      </vt:variant>
      <vt:variant>
        <vt:lpstr>嵌入 OLE 服务器</vt:lpstr>
      </vt:variant>
      <vt:variant>
        <vt:i4>4</vt:i4>
      </vt:variant>
      <vt:variant>
        <vt:lpstr>幻灯片标题</vt:lpstr>
      </vt:variant>
      <vt:variant>
        <vt:i4>8</vt:i4>
      </vt:variant>
    </vt:vector>
  </HeadingPairs>
  <TitlesOfParts>
    <vt:vector size="28" baseType="lpstr">
      <vt:lpstr>Arial</vt:lpstr>
      <vt:lpstr>SimSun</vt:lpstr>
      <vt:lpstr>Wingdings</vt:lpstr>
      <vt:lpstr>DejaVu Sans</vt:lpstr>
      <vt:lpstr>Franklin Gothic Book</vt:lpstr>
      <vt:lpstr>Gubbi</vt:lpstr>
      <vt:lpstr>Wingdings 2</vt:lpstr>
      <vt:lpstr>Times New Roman</vt:lpstr>
      <vt:lpstr>Perpetua</vt:lpstr>
      <vt:lpstr>Tahoma</vt:lpstr>
      <vt:lpstr>微软雅黑</vt:lpstr>
      <vt:lpstr>Droid Sans Fallback</vt:lpstr>
      <vt:lpstr>Arial Unicode MS</vt:lpstr>
      <vt:lpstr>Calibri</vt:lpstr>
      <vt:lpstr>MT Extra</vt:lpstr>
      <vt:lpstr>Equity</vt:lpstr>
      <vt:lpstr>Equation.3</vt:lpstr>
      <vt:lpstr>Equation.3</vt:lpstr>
      <vt:lpstr>Equation.3</vt:lpstr>
      <vt:lpstr>Equation.3</vt:lpstr>
      <vt:lpstr>Digital Electronics Components</vt:lpstr>
      <vt:lpstr>Logic Gates</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Logic Gates</dc:title>
  <dc:creator>miloniganatra</dc:creator>
  <cp:lastModifiedBy>faculty</cp:lastModifiedBy>
  <cp:revision>40</cp:revision>
  <dcterms:created xsi:type="dcterms:W3CDTF">2023-02-13T03:56:46Z</dcterms:created>
  <dcterms:modified xsi:type="dcterms:W3CDTF">2023-02-13T03:56:46Z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1033-11.1.0.9080</vt:lpwstr>
  </property>
</Properties>
</file>