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ink/ink1.xml" ContentType="application/inkml+xml"/>
  <Override PartName="/ppt/ink/ink10.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xml" ContentType="application/inkml+xml"/>
  <Override PartName="/ppt/ink/ink20.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xml" ContentType="application/inkml+xml"/>
  <Override PartName="/ppt/ink/ink30.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xml" ContentType="application/inkml+xml"/>
  <Override PartName="/ppt/ink/ink40.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xml" ContentType="application/inkml+xml"/>
  <Override PartName="/ppt/ink/ink50.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xml" ContentType="application/inkml+xml"/>
  <Override PartName="/ppt/ink/ink60.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xml" ContentType="application/inkml+xml"/>
  <Override PartName="/ppt/ink/ink70.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xml" ContentType="application/inkml+xml"/>
  <Override PartName="/ppt/ink/ink80.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xml" ContentType="application/inkml+xml"/>
  <Override PartName="/ppt/ink/ink90.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xml" ContentType="application/inkml+xml"/>
  <Override PartName="/ppt/ink/ink920.xml" ContentType="application/inkml+xml"/>
  <Override PartName="/ppt/ink/ink921.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6"/>
  </p:notesMasterIdLst>
  <p:handoutMasterIdLst>
    <p:handoutMasterId r:id="rId37"/>
  </p:handoutMasterIdLst>
  <p:sldIdLst>
    <p:sldId id="256" r:id="rId3"/>
    <p:sldId id="257" r:id="rId4"/>
    <p:sldId id="292" r:id="rId5"/>
    <p:sldId id="258" r:id="rId6"/>
    <p:sldId id="259" r:id="rId7"/>
    <p:sldId id="293" r:id="rId8"/>
    <p:sldId id="289" r:id="rId9"/>
    <p:sldId id="260" r:id="rId10"/>
    <p:sldId id="263" r:id="rId11"/>
    <p:sldId id="264" r:id="rId12"/>
    <p:sldId id="278" r:id="rId13"/>
    <p:sldId id="265" r:id="rId14"/>
    <p:sldId id="267" r:id="rId15"/>
    <p:sldId id="276" r:id="rId16"/>
    <p:sldId id="277" r:id="rId17"/>
    <p:sldId id="268" r:id="rId18"/>
    <p:sldId id="269" r:id="rId19"/>
    <p:sldId id="271" r:id="rId20"/>
    <p:sldId id="272" r:id="rId21"/>
    <p:sldId id="273" r:id="rId22"/>
    <p:sldId id="274" r:id="rId23"/>
    <p:sldId id="279" r:id="rId24"/>
    <p:sldId id="291" r:id="rId25"/>
    <p:sldId id="290" r:id="rId26"/>
    <p:sldId id="287" r:id="rId27"/>
    <p:sldId id="286" r:id="rId28"/>
    <p:sldId id="285" r:id="rId29"/>
    <p:sldId id="284" r:id="rId30"/>
    <p:sldId id="283" r:id="rId31"/>
    <p:sldId id="288" r:id="rId32"/>
    <p:sldId id="282" r:id="rId33"/>
    <p:sldId id="281" r:id="rId34"/>
    <p:sldId id="280" r:id="rId35"/>
  </p:sldIdLst>
  <p:sldSz cx="12192000" cy="6858000"/>
  <p:notesSz cx="7103745" cy="1023429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2B2B2"/>
    <a:srgbClr val="202020"/>
    <a:srgbClr val="323232"/>
    <a:srgbClr val="CC3300"/>
    <a:srgbClr val="CC0000"/>
    <a:srgbClr val="FF3300"/>
    <a:srgbClr val="990000"/>
    <a:srgbClr val="FF8D41"/>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278" autoAdjust="0"/>
    <p:restoredTop sz="94660"/>
  </p:normalViewPr>
  <p:slideViewPr>
    <p:cSldViewPr snapToGrid="0" showGuides="1">
      <p:cViewPr varScale="1">
        <p:scale>
          <a:sx n="75" d="100"/>
          <a:sy n="75" d="100"/>
        </p:scale>
        <p:origin x="90" y="96"/>
      </p:cViewPr>
      <p:guideLst>
        <p:guide orient="horz" pos="2160"/>
        <p:guide pos="3840"/>
      </p:guideLst>
    </p:cSldViewPr>
  </p:slideViewPr>
  <p:notesTextViewPr>
    <p:cViewPr>
      <p:scale>
        <a:sx n="3" d="2"/>
        <a:sy n="3" d="2"/>
      </p:scale>
      <p:origin x="0" y="0"/>
    </p:cViewPr>
  </p:notesTextViewPr>
  <p:gridSpacing cx="72000" cy="720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0" Type="http://schemas.openxmlformats.org/officeDocument/2006/relationships/tableStyles" Target="tableStyles.xml"/><Relationship Id="rId4" Type="http://schemas.openxmlformats.org/officeDocument/2006/relationships/slide" Target="slides/slide2.xml"/><Relationship Id="rId39" Type="http://schemas.openxmlformats.org/officeDocument/2006/relationships/viewProps" Target="viewProps.xml"/><Relationship Id="rId38" Type="http://schemas.openxmlformats.org/officeDocument/2006/relationships/presProps" Target="presProps.xml"/><Relationship Id="rId37" Type="http://schemas.openxmlformats.org/officeDocument/2006/relationships/handoutMaster" Target="handoutMasters/handoutMaster1.xml"/><Relationship Id="rId36" Type="http://schemas.openxmlformats.org/officeDocument/2006/relationships/notesMaster" Target="notesMasters/notesMaster1.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45"/>
            </a:lvl1pPr>
          </a:lstStyle>
          <a:p>
            <a:endParaRPr lang="zh-CN" altLang="en-US"/>
          </a:p>
        </p:txBody>
      </p:sp>
      <p:sp>
        <p:nvSpPr>
          <p:cNvPr id="3" name="日期占位符 2"/>
          <p:cNvSpPr>
            <a:spLocks noGrp="1"/>
          </p:cNvSpPr>
          <p:nvPr>
            <p:ph type="dt" sz="quarter" idx="1"/>
          </p:nvPr>
        </p:nvSpPr>
        <p:spPr>
          <a:xfrm>
            <a:off x="4023812" y="0"/>
            <a:ext cx="3078290" cy="513492"/>
          </a:xfrm>
          <a:prstGeom prst="rect">
            <a:avLst/>
          </a:prstGeom>
        </p:spPr>
        <p:txBody>
          <a:bodyPr vert="horz" lIns="91440" tIns="45720" rIns="91440" bIns="45720" rtlCol="0"/>
          <a:lstStyle>
            <a:lvl1pPr algn="r">
              <a:defRPr sz="1245"/>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9720804"/>
            <a:ext cx="3078290" cy="513491"/>
          </a:xfrm>
          <a:prstGeom prst="rect">
            <a:avLst/>
          </a:prstGeom>
        </p:spPr>
        <p:txBody>
          <a:bodyPr vert="horz" lIns="91440" tIns="45720" rIns="91440" bIns="45720" rtlCol="0" anchor="b"/>
          <a:lstStyle>
            <a:lvl1pPr algn="l">
              <a:defRPr sz="1245"/>
            </a:lvl1pPr>
          </a:lstStyle>
          <a:p>
            <a:endParaRPr lang="zh-CN" altLang="en-US"/>
          </a:p>
        </p:txBody>
      </p:sp>
      <p:sp>
        <p:nvSpPr>
          <p:cNvPr id="5" name="灯片编号占位符 4"/>
          <p:cNvSpPr>
            <a:spLocks noGrp="1"/>
          </p:cNvSpPr>
          <p:nvPr>
            <p:ph type="sldNum" sz="quarter" idx="3"/>
          </p:nvPr>
        </p:nvSpPr>
        <p:spPr>
          <a:xfrm>
            <a:off x="4023812" y="9720804"/>
            <a:ext cx="3078290" cy="513491"/>
          </a:xfrm>
          <a:prstGeom prst="rect">
            <a:avLst/>
          </a:prstGeom>
        </p:spPr>
        <p:txBody>
          <a:bodyPr vert="horz" lIns="91440" tIns="45720" rIns="91440" bIns="45720" rtlCol="0" anchor="b"/>
          <a:lstStyle>
            <a:lvl1pPr algn="r">
              <a:defRPr sz="1245"/>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4:42:05"/>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558 528,'1'0,"1"0,2 0,0 0,1 0,1 0,1 0,1 0,-2 0,0 0,1 0,-4 0,0 0,0-1</inkml:trace>
</inkml:ink>
</file>

<file path=ppt/ink/ink1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4:42:05"/>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863 651,'-1'-1,"2"0,2-1,-1 0,-1 1,1 0,0-1,-1 1,0 1,0-1,0 1</inkml:trace>
</inkml:ink>
</file>

<file path=ppt/ink/ink10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4:42:05"/>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1077 327,'0'1,"0"3,0 0,0 1,0-1,0 0,0 0,0-2,1-1,-1 1,0-3,-1-1,0 0,0 1,-1 1,1 0,0 0,0 1,0 2,-1 1,2-1,0-1,0 1,0-1,0-1,1 2,0-2,1-1,-1 0,0 0,1-1,1-2,-2 0,0 2,0-3,0 3</inkml:trace>
</inkml:ink>
</file>

<file path=ppt/ink/ink10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4:42:05"/>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1092 349,'1'-1,"-1"2,0 1,1 1,-1 0,0-1,1 0,-1-1,0-2</inkml:trace>
</inkml:ink>
</file>

<file path=ppt/ink/ink10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4:42:05"/>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1094 347,'0'-1,"2"0</inkml:trace>
</inkml:ink>
</file>

<file path=ppt/ink/ink10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4:42:05"/>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1114 343,'1'0,"0"0,0 0,2 1,-3 0,1 0,-1 0,0 0,0 2,0-1,0 0,0-1,0 0,0 0,-1 2,-1-3,-1-1,2 0,0-2,0 1,1-1,0 1,0 0,0 0,0-1,0 2,0 0,0 0,0-1,1 0,0 2,0 0,0 0,0 0,2 0,-2 0,3 1,-3-1,0 0</inkml:trace>
</inkml:ink>
</file>

<file path=ppt/ink/ink10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4:42:05"/>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1145 327,'1'-1,"-1"3,0 2,0 0,0 1,0 0,0 1,0-4,0 2,0-2,0-1,0 1,0-3,-1-2,1 2,0 0,-1-1,0 1,1 0,-1 0,0 0,0 1,0 0,0 0,-2 1,3 0,0 0,0 0,0 0,1 0,1 1,-1-2,1 0,-1 0,3-1,-3 0,1 1,-1-1</inkml:trace>
</inkml:ink>
</file>

<file path=ppt/ink/ink10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4:42:05"/>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1160 349,'1'-1,"0"1,2-1,-2 0,0-1,0 1,-1 0,0-1,-1 1,0 1,0 0,0 1,0 0,1 2,0 1,0-3,0 1,0 1,0-1,0 0,0-1,2 1,-1-1,0-1,1 0,-1 0,0 0,0-1,2-2,-2 2,1-3,-2 3,2-3,-2 3</inkml:trace>
</inkml:ink>
</file>

<file path=ppt/ink/ink10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4:42:05"/>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780 395,'2'0,"4"0,4-2,5 1,4-1,8-3,7 3,4 2,4 0,0-4,-6 4,2 0,-6 0,-6 0,-6 0,-8-4,-4 4,-6-2,-1 2,1 0,2-2,-3 2,1 0,1-1,-1 1,1-2,-2 2,0-1</inkml:trace>
</inkml:ink>
</file>

<file path=ppt/ink/ink10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4:42:05"/>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1092 430,'2'0</inkml:trace>
</inkml:ink>
</file>

<file path=ppt/ink/ink10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4:42:05"/>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1130 399,'-1'-1,"0"1,-1 4,1 3,-1 0,0 2,2-2,0-2,-1 2,1-4,0 1,0 1,0-1,0-2,0-1,0 1,2 0,0-2,-1-1,2-2,-3 0,1-3,-1 3,0 0,1-2,-1 2,0 1,0-1,0 2,0 0,-1 0,0 0,0 1,-1-2,3 2,1 0,0-1,0 1,-1-1,2 0,-1-1,-1 1,1 0,-1 0,0 0,0 0,1 0,-1 0,1 0,0 1,-1 0,0 0,1 0,-1 0,0 0,0 0,0 0,1 0,-1 1,0 2,-1-2,0 2,0-1,0 0,0-1,0 0,-1 1,0-1,0 0,0 0,0-1,0 0,0-1,0 0,1 0,0-1,-1 1,1 0,0 0,0-1,0 1,0 0,1 0,0 0,0 1,0-1,0 0</inkml:trace>
</inkml:ink>
</file>

<file path=ppt/ink/ink10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4:42:05"/>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1175 412,'1'0,"0"0,0 0,1 0,0 1,-1 0,-1 0,0 0,0 2,0-2,0 0,0 1,0-1,0 0,0-2,1-1,1-1,-1 1,0 0,1-1,-1 2,0 0,0 0,-1 0,1 0</inkml:trace>
</inkml:ink>
</file>

<file path=ppt/ink/ink1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4:42:05"/>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883 634,'-2'2,"2"0,0 2,0-2,0 1,0-1,0 1,0-2,0 2,0-2,0-5,0 1,0-1</inkml:trace>
</inkml:ink>
</file>

<file path=ppt/ink/ink11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4:42:05"/>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1197 406,'1'0,"0"2,-1 1,0 0,0-1,0 1,1-1,0-1,-1 0,1 0,0-1,1-2,-1 0,0 0,1-2,-1 3,0 0,0 2,-1 1,0-1,1 0,0-1,1 0,-1-2,0 1,0-2,0 1,0 0,0 1,1 1</inkml:trace>
</inkml:ink>
</file>

<file path=ppt/ink/ink11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4:42:05"/>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1237 407,'0'-2,"0"1,0 0,-1-1,0 2,-2-2,1 2,0 0,1 0,-2 0,2 0,0 0,-3 1,3 0,0 1,1 0,0 1,0-2,0 0,0 0,0 1,1 0,0-2,0 0,1 0,1 0,-2 0,1-1,0-1,-1-1,0 2,0-1,-1 1,0 0,2 3,-2 0,0-1,0 1,1 0,-1-1,1 0,0 0,-1-2,2-1,-2 1</inkml:trace>
</inkml:ink>
</file>

<file path=ppt/ink/ink11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4:42:05"/>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1240 398,'1'0,"0"0,1 0,-1 1,2 1,-2 2,-1-3,0 2,0-1,0 0,1 1,-1-1,0-1,0 0,0-3,1-2,2 0,-2 1,0-2,0 2,1 1,0-2,-1 3,0 0,0 1,0 0,0 0,2 0</inkml:trace>
</inkml:ink>
</file>

<file path=ppt/ink/ink11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4:42:05"/>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1286 371,'0'1,"0"4,0 2,0-1,0-1,0 1,0-3,0 2,0-4,0 1,0-1,0-2,0-2,0 1,-1-1,0 2,1 0,-1 0,-1-1,0 2,-2 0,2 0,-1 0,1 0,0 2,0 0,2 0,0 2,0-2,0 1,0-1,0 0,0-1,1 1,2-2,-2 0,1 0,1 0,-2 0,0 0,2-3,-2 2,1-1,0 0,-1 1,0 0,-1 0</inkml:trace>
</inkml:ink>
</file>

<file path=ppt/ink/ink11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4:42:05"/>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1194 456,'0'4,"0"1,0 1,0 2,0-3,0 0,0-2,0 0,0-2,1 0,0-1,3-1,-2-1,1-1,-2 0,2 0,-1 1,0 0,-1 1,0 0,-1 2,0 0,0 0,-1 2,1-2,-2 1,1-1,-1 0,1 0,0-1,-1 0,-1 0,2 0,-1-1,0-1,2 1,0 0,0 0,0 0,0-1,0 1,1 0,0 1</inkml:trace>
</inkml:ink>
</file>

<file path=ppt/ink/ink11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4:42:05"/>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1222 475,'0'2,"0"1,0 2,-2-3,2 2,0-2,-1 0,1-6,0 2,0-1,0 1,2 0,-2 0</inkml:trace>
</inkml:ink>
</file>

<file path=ppt/ink/ink11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4:42:05"/>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1221 461,'1'-1,"0"1,3 1,-3 1,0 0,0 0</inkml:trace>
</inkml:ink>
</file>

<file path=ppt/ink/ink11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4:42:05"/>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1241 466,'0'-1,"0"-1,-2 1,0 1,-1 2,-1 0,3 0,-3 1,3-1,0 1,1 0,0-1,0-1,0 0,1 0,0-1,0 0,1-1,-1-1,0 1,0 0,0 0,2-3,-3 3,1 0,-1 0,0 0,0-1,1 4,-1-1,1 1,0 1,0-3,0 0,0 0,2-1,-2 0,0-2,-1 2,1-2,-1 1,0-1,0 0,0 1,0 0,-1 1,-1 2,2 1,-1 3,1-4,1 2,0-1,0-1,0 1,0-1,0 0,-1 0,-1 2,0-1,0-1,0-1,-1 2,0-3,2 0,0-1,1 0,2-1</inkml:trace>
</inkml:ink>
</file>

<file path=ppt/ink/ink11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4:42:05"/>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1264 451,'0'2,"0"2,0 0,-1 1,-1-3,1 1,1-2,0 0,0-2</inkml:trace>
</inkml:ink>
</file>

<file path=ppt/ink/ink11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4:42:05"/>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1261 445,'2'0</inkml:trace>
</inkml:ink>
</file>

<file path=ppt/ink/ink1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4:42:05"/>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880 626,'2'0</inkml:trace>
</inkml:ink>
</file>

<file path=ppt/ink/ink12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4:42:05"/>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1273 444,'1'1,"-1"1,0 0,0 1,-1 0,1-1,0-1,0 0,0 0,0-2,0 0,2-1,-1 0,0 1,0-1,0 2,0-1,-1 2,0 1,0-1,0 2,1-2,0 1,0-1,1 1,-1-1,0 0,0-1,0 0,0 0,2-2,-2 1,0 0,0 0,0 0,-1 0,0 0,0 0,1-3,0 3,-1 0,0 0,0 0,-1 0,0 1,-1 0,1 0,0 0,-1 1,1 1,0 0,1 0,0 1,0-2,0 0,1 1,0-2,1 0,-1 0,0-1,-1 1,0-1,0 1,1-2,-1 2,0-1,2 0,-2-1,0 1,0 0,0 0,1-1,-1 1,0 0,0 2,0 3,0-2,0 2,0 1,0-1,0 0,-1 0,1 0,-1-1,1 0,0 2,-1-3,1 2,-3 0,2-3,1 2,-1-2,0 1,0 0,1-1,-1 0,0-1,0 0,0 0,-2-2,3-1,-1 1,1-2,0-1,0 1,3 1,0-3,-1 3,0 1,1-1,-1 0,0 2,-1 1,0 0,0-1,0 0,0 0,0 0</inkml:trace>
</inkml:ink>
</file>

<file path=ppt/ink/ink12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4:42:05"/>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1094 537,'2'0</inkml:trace>
</inkml:ink>
</file>

<file path=ppt/ink/ink12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4:42:05"/>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1092 538,'1'0,"5"0,6 0,-5 0,8 0,-5 0,-3 0,-6 0</inkml:trace>
</inkml:ink>
</file>

<file path=ppt/ink/ink12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4:42:05"/>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1136 524,'-1'1,"2"0,0-1,3 1,-3-1,1 0,0 1,-1 0,0 1,-1-1,0 1,0 0,0-1,0 2,0-2,0 0,-1 0,-1 0,1 0,0 0,-1-1,1 1,0 0,2-1,0 0</inkml:trace>
</inkml:ink>
</file>

<file path=ppt/ink/ink12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4:42:05"/>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1186 539,'0'-1,"1"0,0 1,0 0,0 0,0 0,1 0,-1 0,1 1,-2 0,1 1,-1-1,0 2,0-1,0 1,0-2,0 2,0-2,0 0,0 0,0 1,-2 0,1-1,0 0,0-1,-2 0,2 0,-2 0,2 0,0 0,-2 0,2 0,-1-2,2 0,0-1,0 0,0 0,0 1,0-1,2 0,-1 2,0 0,0 0,0 1,0 0,0 1,0 0,0 0,0-1</inkml:trace>
</inkml:ink>
</file>

<file path=ppt/ink/ink12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4:42:05"/>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1210 537,'0'3,"0"1,0-2,0 2,0-2,0 1,0-2,0 0,0 1,0-1,0 0,0 0,0-2,0-1,0-1,0 0,0 0,0 1,0-1,0 2,1-1,-1 1,0 0,1 0,0 1,-1 0,3 2,-3-1,2 1,-1 1,0-1,-1-1,1 1,-1 0,2 0,-1-1,0 0,0-2,0-1,0 1,-1 0,1-2,-1 1,1 0,-1 0,0-1,0 2,0-1,0 0,0 1</inkml:trace>
</inkml:ink>
</file>

<file path=ppt/ink/ink12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4:42:05"/>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1244 516,'0'3,"0"-1,0 0,0 0,0-1,0 0</inkml:trace>
</inkml:ink>
</file>

<file path=ppt/ink/ink12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4:42:05"/>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1170 522,'0'2,"0"-1,0 0,0 1,0-1,2 1,-1-1,0 0,0 0</inkml:trace>
</inkml:ink>
</file>

<file path=ppt/ink/ink12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4:42:05"/>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1278 533,'-1'0,"0"0,-1 0,0 0,0 1,1 0,-2 2,2-2,1 1,-1 0,1-1,1 1,1-2,-1 1,0-1,2 0,-2 0,1 2,-1-2,0 0,0 0,0 1,0 0,-1 1,0-1,0 0,0 0,-2 0,1-1,-1 0,-1 0,1 0,0 0,1 0,0-1,1 0</inkml:trace>
</inkml:ink>
</file>

<file path=ppt/ink/ink12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4:42:05"/>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1287 543,'2'0,"-4"2,2-1,0 2,0-2,1 0,0 0,-1 0,1 0,0-1,0 0,1-1,0-2,-1 2,-1 0,1 0,1 1,-1 1,0 0,0-2,0-3,-1 3,2-1,-2 1</inkml:trace>
</inkml:ink>
</file>

<file path=ppt/ink/ink1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4:42:05"/>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886 632,'2'3,"-2"-2,1 3,0-2,-1 0,1 0,0-1,-1 1,0-1,2-3,0 1,-2-1,1 0,0-2,-1 1,1 1,0-2,0 3,-1-1,1 1,-1 0,1 0</inkml:trace>
</inkml:ink>
</file>

<file path=ppt/ink/ink13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4:42:05"/>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1308 539,'2'0,"-4"2,2 1,0-1,0 1,0-2,0 0,0-2,0-2</inkml:trace>
</inkml:ink>
</file>

<file path=ppt/ink/ink13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4:42:05"/>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1308 525,'0'1,"0"1,0-1,0 1,1-1</inkml:trace>
</inkml:ink>
</file>

<file path=ppt/ink/ink13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4:42:05"/>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1313 534,'0'1,"0"2,0 1,0-1,0-2,0 2,0-2,0 0</inkml:trace>
</inkml:ink>
</file>

<file path=ppt/ink/ink13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4:42:05"/>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1312 538,'1'-1,"1"1,-1 0,1 0,0 0,-1 0,0 0,0 0,2 0,-2 0,0 0,1 0,-1 0,0 0,0 0,2 0,-2 0,2 0</inkml:trace>
</inkml:ink>
</file>

<file path=ppt/ink/ink13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4:42:05"/>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1340 531,'-3'0,"1"1,-1 0,2 0,-1 1,0 0,1 0,0-1,1 1,0 1,0-2,0 0,0 1,0-1,1 1,0-2,0 0,0 0,1 0,-1 0,0 0,1-3,-2 2,2-3,-1 2,-1 1,0 0</inkml:trace>
</inkml:ink>
</file>

<file path=ppt/ink/ink13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4:42:05"/>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1342 514,'-1'3,"1"2,0 1,0 0,-2-1,2 0,0-2,0 0,0-1,0-1,0 1,0-6,0 2,2 0,-2 0,1 1,0-1,-1 1,1 0,0 1,1 1,-2 0,1 3,-1-2,1 1,-1-2,0 0,0 1,0-1,-1 1</inkml:trace>
</inkml:ink>
</file>

<file path=ppt/ink/ink13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4:42:05"/>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699 650,'1'0,"5"-1,3-1,2 1,3-2,2 1,1 0,2 1,-4 1,1 0,-7 0,-2-4,-6 4,-2 0,0 0,0 1,1-1,-1 0,1-2,0-2,0 0,0 0,0 1,0 1,0 1,0-1,-1 1,2 6,1 0,-2 1,0 1,1-3,2 3,-3-6,0 3,0 0,1-2,-1-1,0 2,1-2,-1-2,0-1,0-1,0 1,0-2</inkml:trace>
</inkml:ink>
</file>

<file path=ppt/ink/ink13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4:42:05"/>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839 615,'2'0,"0"2,1 0,-1 1,2 3,-2-4,2 1,1-2,-1 0,-1 1,-4-1,0-1,0 1,-1 0,0 1,1 0,0 0,-1 0,1-1,0 0,1 0,0 0,0 0,-1 0,0 2,0-2,0-1,-1 1,1-1,0 1,0-1,0 0,0 1</inkml:trace>
</inkml:ink>
</file>

<file path=ppt/ink/ink13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4:42:05"/>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872 614,'0'3,"0"2,0 0,1 0,1 1,-2 0,0 0,0-1,0-2,0 2,0-3,1 1,-1-4,0 1,1-3</inkml:trace>
</inkml:ink>
</file>

<file path=ppt/ink/ink13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4:42:05"/>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876 646,'-1'0,"3"0,2-2,2 2,1 0,-1 0,0 0,1 0,-1 0,0 0,-2 0,1 0,-3 0,-1 0,3 0,-3 0,0 0,2 0,-2 0,0 0,0-1</inkml:trace>
</inkml:ink>
</file>

<file path=ppt/ink/ink1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4:42:05"/>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911 645,'1'-1,"1"0,0 1,-1-1,0-1,1 0,-1 0,0 1,-1-1,0-1,1 1,-1 0,-1 1,0 1,0 0,0 0,-2 0,0 1,2 0,-2 4,3-3,-2 1,2 0,0 1,0-3,0 1,2 2,-1-3,0-1,1 0,-1 0,0 0,0 0,2 0,-2 0,2-2,-1 1,0 0,1-2,-2 2,0 0</inkml:trace>
</inkml:ink>
</file>

<file path=ppt/ink/ink14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4:42:05"/>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714 648,'0'2,"1"0,-1 2,0 2,0 2,0 1,0 1,0-6,0 1,0-1,1-2,-1 0,0 0,1 0,0 0,0-2,1 0,1 0,1 0,-1 0,2 0,0-1,1 1,-1-2,-3 2,-1 0,1-1,-1 1,1 0,0 0,2 0,0 0,1 0,2 0,1 0,-3 0,-2 0,-1 0,-1 0,1 0,1 0,-1 0,0 0,-1 0,0-1,-1-2,1 2,-1-2,3 0,-3-1,2 2,-1 0,2-1,0 0,-2 3,0 0,2-1,-1 1,2 0,0 0,-1-1,1 0,-1 1,-1 0,-1 0,2-1,-2 0,2 1,0 0,1 1,1 3,-2 0,1 0,-2 1,1-3,-2 1,-1-2,0 1,0 1,0-2,0 3,0 0,0-2,0-1,0 2,-2 0,1-1,-1 0,1 1,0-2,-1 0,-1 0,-2 0,4 0,-2-1,0 0,0 0,2 0,-2 0,1 0,1 0,-2 0,1 0,0 0,0-1,1 0,-1 1,1-1,-2-2,1 2,1 0,-1 0,1 0,0 0,0 0,0 0,0 0,1 0,0 0,-1-1,0 1,0 0,1 0,0 0,0 0,0 0,0 0,0 0,0-2,0 2,0 0,0 0,0-1,0 1,0 0</inkml:trace>
</inkml:ink>
</file>

<file path=ppt/ink/ink14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4:42:05"/>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840 712,'0'-1,"4"0,-3 1,0 0,0 0,1 0,-1-1,0 1,1-2,-1 2,0 0</inkml:trace>
</inkml:ink>
</file>

<file path=ppt/ink/ink14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4:42:05"/>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867 705,'2'0,"-1"0,0 0,1 0,-2 0,2 0,0 0</inkml:trace>
</inkml:ink>
</file>

<file path=ppt/ink/ink14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4:42:05"/>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867 697,'0'2,"0"0,0 0,0-1,0 2,2 0,-2-1,1 0,-1 0,0 0,0 1,0-1,1 1,-1-1,0-1,0 1,0-1</inkml:trace>
</inkml:ink>
</file>

<file path=ppt/ink/ink14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4:42:05"/>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859 708,'1'0,"0"0,1-1,-2 0,1 1,0 0,0 0,0 0</inkml:trace>
</inkml:ink>
</file>

<file path=ppt/ink/ink14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4:42:05"/>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806 607,'0'2,"0"3,0 1,0 0,0-1,0-1,0-2,0-3,0-2,0-3,0 4,0 0,0-1,0 2,0 0,0 0,1 0,0 1,0 1,0 0,0 2,1 2,-1-4,0 2,-1-2,2 1,-2 0,0-1,0-1</inkml:trace>
</inkml:ink>
</file>

<file path=ppt/ink/ink14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4:42:05"/>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807 630,'1'0,"1"0,-1 0,2 0,-2-1</inkml:trace>
</inkml:ink>
</file>

<file path=ppt/ink/ink14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4:42:05"/>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814 708,'3'0,"0"0,-1 0,0 0,0 1,-1-1</inkml:trace>
</inkml:ink>
</file>

<file path=ppt/ink/ink14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4:42:05"/>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882 607,'2'1,"-1"-1,0 0,1 0,-1 0,0 0,0 0,1 0,-1 1</inkml:trace>
</inkml:ink>
</file>

<file path=ppt/ink/ink14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4:42:05"/>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890 601,'2'0,"-5"-1,3 1</inkml:trace>
</inkml:ink>
</file>

<file path=ppt/ink/ink1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4:42:05"/>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966 602,'3'3,"-2"1,-1-1,1 1,-1 1,1-2,-1-1,0 1,0-2,0 0</inkml:trace>
</inkml:ink>
</file>

<file path=ppt/ink/ink15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4:42:05"/>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887 595,'0'1,"0"1,0 2,0 0,0-2,0 1,0 0,0 0,0-2,0 2,0-1,0-1,0 1,0-1,1-2,-1-2,1 2,0-1,-1 0,1 1,0-1,0 1,0 0,1-1,-2 1,1-2,0 2,0 0,-1-1,0 1,0 0,1 0,-2 0,0 1,0 2,0 0,0 1,-1 0,1-2,1 1,-1-1,0 0,0 2,0-4,0 1,1-2,1 2,1 0,0 1,0 0,0 0,1 2,-2-1,0-1,1 2,-2-1,1-1</inkml:trace>
</inkml:ink>
</file>

<file path=ppt/ink/ink15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4:42:05"/>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942 645,'0'-1,"2"1,0 0,2 0,-3 0,2 0,-2 0,0 0,2 0,-1 0,-1 0,1 0,-1 0,0 0,1 1,-2 0,0 2,0-1,0 1,0-2,0 2,0-1,-1 1,1-2,0 1,0 1,0-1,0 0,0 1,0-1,0 0,0 1,0-2,0 0,-2 1,2-2,0 1,-1 0,0 0,0-1,0 0,0 0,-2 2,2-2,-3 2,1-2,1 0,-1 1,1-1,-3 2,0-1,-1-1,1 1,-2 0,4-1,0 0,2 0,0 0,-1 0,0 0,1 0,-1 0,1 0,0 0,0 0,-1 0,1 0,0 0,0 0,-2 1</inkml:trace>
</inkml:ink>
</file>

<file path=ppt/ink/ink15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4:42:05"/>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1028 647,'2'0</inkml:trace>
</inkml:ink>
</file>

<file path=ppt/ink/ink15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4:42:05"/>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1069 621,'2'0,"-3"4,1 2,0-1,0-1,0-2,0-1,0 0,1 1,-1-6,0-3,0-1,2 1,-2 2,0 1,1 2,1 0,-2 1,1 0,0 0,0 0,0 1,0 0,0 0,1 0,-1 0,0 0,0 0,0 2,-1 0,0 0,0 0,0 0,0 0,0-1,0 2,-1-1,0-1,0-1,-1 0,0 0,4 2,0-1,4 3,-4-2,2 1,-2 0,-1-1,0-1,0 0</inkml:trace>
</inkml:ink>
</file>

<file path=ppt/ink/ink15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4:42:05"/>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1107 625,'1'0,"0"0,0 0,0 0,0 0,1 0,-1-1,-1-1,0 1,-2-1,0 2,0-1,1 2,0 1,1 0,0 1,0-1,0 0,1-1,0 0,1-1,-1 0,1 0,0-1</inkml:trace>
</inkml:ink>
</file>

<file path=ppt/ink/ink15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4:42:05"/>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1122 615,'1'-1,"2"2,-3 1,1 1,-1 0,1-1,-1-1,1 1,0-2,1 0,1-3,-2 2,0-3,0 1,1 1,-1 1</inkml:trace>
</inkml:ink>
</file>

<file path=ppt/ink/ink15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4:42:05"/>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1151 622,'1'-1,"-1"1,0-1,0 0,0-1,-2 1,1 1,0 0,-1 2,2 0,0 0,0 1,0-1,0-1,0 2,0-2,1 0,0-1,0 0,0 0,2 0,0 0,0 0,-2 0,0-2,0 0,-1 0,0 0,0-1,2 1,-2 1,0-1,0 1,1 2,-1 0,1 1,-1-1,1 0,0-1,0 0,0 0,0-1,1-1,-1 0,0 1</inkml:trace>
</inkml:ink>
</file>

<file path=ppt/ink/ink15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4:42:05"/>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1175 612,'0'-1,"0"2,0 2,4 2,-1-3,-1 0,-1-1,-2 0,0 0,-1 0,1-1,0 0,0 0,-1 0</inkml:trace>
</inkml:ink>
</file>

<file path=ppt/ink/ink15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4:42:05"/>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1187 615,'1'-1,"-1"1,1 0,0 0,1 2,-1-2,0 0,0 0,0 0,2-2,-2 1,-1 0,0 0,0 0,0 0,-1-2,0 1,0 1,-1 1,1 0,0 0,-1 1,2 1,0 0,0 1,0 1,0-3,0 0,1 2,1-1,-1-1,0 0,2 0,-2 0,0-1,1 0,-1 0,0 0,2 0,-2-1,0-1,0 1</inkml:trace>
</inkml:ink>
</file>

<file path=ppt/ink/ink15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4:42:05"/>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1235 602,'-2'2,"2"-1,0 1,0 1,0-1,0-1,0 1,1-1,0-2,0 0,1 0,0 1,1-2,-1 2,1 0,-1 0,1 0,-2 0,1 1,-1 0,-1 1,0 0,0-1,0 1,-2 0,1-2,-1 0,-1 0,2 0,0 0,-1 0,0-1,1 0,1 0,0-1,0 0,0 1</inkml:trace>
</inkml:ink>
</file>

<file path=ppt/ink/ink1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4:42:05"/>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969 602,'0'-1,"2"-1,1 1,-2 1,0 0,1 0,-1 0,0 0,0 0,1 0,0 1,-1 0,-1 0,0 0,0 0,0 1,0 0,0-1,0 1,-2 0,1-1,0-1,-1 1,-1 0,2 0,0-1</inkml:trace>
</inkml:ink>
</file>

<file path=ppt/ink/ink16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4:42:05"/>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1270 601,'2'2,"-2"0,0 2,0 0,2-1,-2-1,0-1,0 1</inkml:trace>
</inkml:ink>
</file>

<file path=ppt/ink/ink16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4:42:05"/>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1276 595,'3'0,"-2"0,0 1,0 1</inkml:trace>
</inkml:ink>
</file>

<file path=ppt/ink/ink16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4:42:05"/>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1289 601,'1'1,"-1"2,0-2,0 0,0 0,0 1,0-1,1 0,0-1,0 0,2 0,-2 0,1 0,0 0,-1-1,0 0,-1 0,1-1</inkml:trace>
</inkml:ink>
</file>

<file path=ppt/ink/ink16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4:42:05"/>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1304 604,'1'-1,"1"3,-1-1,0 0,2 0,-2-1,0 0,0-1,-1-1,0 1,0-2,0 2,0 0,-1 0,-1 3,2 0,0 1,1-1,0-1,0 2,0-1,0-2</inkml:trace>
</inkml:ink>
</file>

<file path=ppt/ink/ink16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4:42:05"/>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1323 600,'-1'-1,"0"1,0 2,1 0,0 0,0-1,0 1,0 0,0-1,0 0,1 0,0 0,0 0,-1 0,0 0,0 0,-1 0,0-1,1 0,-2 0,1 0,0 0,0-1,1-1,0 1,1-3,1 2</inkml:trace>
</inkml:ink>
</file>

<file path=ppt/ink/ink16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4:42:05"/>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1334 597,'2'0,"-4"2,2 0,0 2,0-2,0 2,0-1,0-2,0 1,0-4</inkml:trace>
</inkml:ink>
</file>

<file path=ppt/ink/ink16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4:42:05"/>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1332 591,'2'0</inkml:trace>
</inkml:ink>
</file>

<file path=ppt/ink/ink16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4:42:05"/>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1336 595,'2'0,"-4"2,2 1,0-1,0 1,0-1,0 0,1-1,1-2,-1-1,-1 0,0 1,0-2,1 2,0 0,-1 2,0 0,1 1,0-1,0 0,0-1,0-1,0 0,-1-1,0 1,0 2,0 1,0 0,0-1,0 0,1 0,-1 0,1 0,-1 0,0 2,2 0,-2-1,0 0,0 2,0-2,0 2,0-3,0 2,0-1,0 0,-1-1,0 0,0 0,0-1,0 0,0 0,0-4,1 0,0-1,0 1,2 0,-1 2,1 0,0 0,0 0,-1 1,1-1,-2 1</inkml:trace>
</inkml:ink>
</file>

<file path=ppt/ink/ink16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4:42:05"/>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1038 700,'-1'1,"2"-1,3 0,3-3,-3 3,2-1,0 0,-2 0,-2 1,0 0,-1 0,0-1,0 0,1 1,-1 0,1 0,0 0,0 0,0-1,-1 1</inkml:trace>
</inkml:ink>
</file>

<file path=ppt/ink/ink16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4:42:05"/>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1081 683,'2'0,"1"2,0-1,1 0,-3 0,0 0,0 0,-2 2,1-2,-2-1,-1 1,1 1,0 0,1 0,-1 0,1 0,1 0,-1-1,1 0</inkml:trace>
</inkml:ink>
</file>

<file path=ppt/ink/ink1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4:42:05"/>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998 613,'1'1,"-3"-1,0 0,1 0,-2 0,2 0,-2 2,1 0,0 1,2-2,0 2,0-2,0 1,1-1,1-1,-1 0,1 0,0-1,-1-1,0 1,0-1,0 1,0-1,-1 3,0 0,0 0,0 1,1-1,-1 0,1 0,0 0,0 0,0 0,-1-2,1 0,1-1,-1 1,0 0</inkml:trace>
</inkml:ink>
</file>

<file path=ppt/ink/ink17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4:42:05"/>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624 484,'1'0,"1"0,0-2,2 2,-2 0,2 0,0 0,0 0,2 0,0 0,0 0,0 0,0-1,-2 1,1-1,0 1,-1-1,0 1,-2 0,-1 0,0-1,0 0,0 1,0 0,2 0,-1 0,2 0,0 0,1 0,-3 0,1 0,-1 0,-1 0,1 0,-1 0,1 0,1 0,-2 0,2 0,2 0,-2 0,1 0,0 0,-2 0,1-1,0 0,-2 1,1 0,-1 0,2 0,-2 0,0 0,2 0,-1 0,0 0,0 0,1 0,-1 0,1 0,0 0,0 0,1 0,0 0,-1 0,-1 0,0 0,-1 0,0 0</inkml:trace>
</inkml:ink>
</file>

<file path=ppt/ink/ink17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4:42:05"/>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793 465,'3'0,"1"0,1 2,1 0,-3 0,-1-2,0 0,-1 0,1 0,-1 1,-1 0,0 0,-1 1,0 0,0-1,-1 1,0 0,1-1,0 0,0 0,0 0,0 0,0 0,-1 1,1 1,1-2,-1 1,0 0,0-1</inkml:trace>
</inkml:ink>
</file>

<file path=ppt/ink/ink17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4:42:05"/>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1134 656,'0'1,"0"1,0 1,0-1,0-1</inkml:trace>
</inkml:ink>
</file>

<file path=ppt/ink/ink17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4:42:05"/>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1149 686,'2'0,"-2"-2,1 2,0 1,-1 0,0 1,0 0,0 3,0-2,0 0,0 0,0-1,0 0,-1-1,0-1,0 0,-1-1,1 0,-2-1,3 1,0 0,0-2,0 2,0 0,0 0,0-2,0 2,1 0,-1-1,1 1</inkml:trace>
</inkml:ink>
</file>

<file path=ppt/ink/ink17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4:42:05"/>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1176 682,'0'1,"-1"3,1-2,-1 3,0-2,1-1,0 0,0 0,0-1,-1 0,1-2,0-4</inkml:trace>
</inkml:ink>
</file>

<file path=ppt/ink/ink17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4:42:05"/>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1172 678,'2'0,"-1"0,0 0,0 0,1 0,-2 0,1 0,0 0,1 0,-1 0</inkml:trace>
</inkml:ink>
</file>

<file path=ppt/ink/ink17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4:42:05"/>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1172 685,'0'1,"1"0,0-1,0 1,1-1,-1 0,1 0,1 0,-2 0,0 0,1 0,-1-1,0 0</inkml:trace>
</inkml:ink>
</file>

<file path=ppt/ink/ink17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4:42:05"/>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1198 671,'0'1,"0"1,0 1,-1 1,1-2,-1 3,1-4,-1 3,1-3,-1 2,0-2</inkml:trace>
</inkml:ink>
</file>

<file path=ppt/ink/ink17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4:42:05"/>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1199 673,'1'-1,"0"0,0 1,0 0,1-1,0 1,-1-1</inkml:trace>
</inkml:ink>
</file>

<file path=ppt/ink/ink17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4:42:05"/>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1197 690,'1'0,"2"0,-2 0,3-1,-1-1,-1 0,1-1,-2 2</inkml:trace>
</inkml:ink>
</file>

<file path=ppt/ink/ink1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4:42:05"/>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1018 610,'-1'0,"-1"0,0 0,1 0,-3 0,2 2,0 0,1-1,-1 0,-1 2,3-1,-1 0,1-1,1 0,1 1,-1-2,1 0,0 0,1 0,-2 0,0 0,0 0,1 0,-1 0,0 1,-1 0,0 1,0-1,-1 0,0 0,0-1,-1 0,1 0,0 0,0 0,-1 0,1 0</inkml:trace>
</inkml:ink>
</file>

<file path=ppt/ink/ink18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4:42:05"/>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1230 653,'0'1,"0"1,-1 1,1-1,-2 1,1-1,1-1</inkml:trace>
</inkml:ink>
</file>

<file path=ppt/ink/ink18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4:42:05"/>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1255 667,'-4'0,"1"0,1 1,-2 1,2 0,0 0,0-1,1 1,0-1,1 0,0 1,1-1,2 0,2-1,-1 0,1 0,-3 0,1 0,-2 0,0 0,0 1,-1 1,0 0,0-1,0 1,-2 0,1-1,0-1,-2 0,2 0,0 0,-1 0,1 0,0-1,1 0,0 0</inkml:trace>
</inkml:ink>
</file>

<file path=ppt/ink/ink18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4:42:05"/>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1271 673,'0'1,"0"2,0-2,0 2,0-2,0 0,1 1,1 0,-1-2,1 0,0-2,-1-1,0 2,-1 0,0-1,1 1,0 1,0 0,1 2,0-1,-1 0,0 0,0 0,-1-2,0-1,0 1,0 0,0 0,0 0</inkml:trace>
</inkml:ink>
</file>

<file path=ppt/ink/ink18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4:42:05"/>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1301 674,'0'1,"0"-1,0 5,0-4,0 0</inkml:trace>
</inkml:ink>
</file>

<file path=ppt/ink/ink18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4:42:05"/>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1298 665,'2'0</inkml:trace>
</inkml:ink>
</file>

<file path=ppt/ink/ink18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4:42:05"/>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1311 662,'0'4,"0"0,0-2,0 1,0 0,0-1,0-1,0 0,0 0,1 0</inkml:trace>
</inkml:ink>
</file>

<file path=ppt/ink/ink18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4:42:05"/>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1306 672,'0'1,"0"0,1 0,0-1,1 0,-1 0,0 0,0-1,1 1,-1 0,0-1</inkml:trace>
</inkml:ink>
</file>

<file path=ppt/ink/ink18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4:42:05"/>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1326 669,'0'-1,"-1"1,-1 0,0 1,1 1,1-1,-1 0,1 2,-2-1,2 0,0-1,1 0,0-1,1 0,-1 0,1-1,-1-1,-1 0,2 0,-2-1</inkml:trace>
</inkml:ink>
</file>

<file path=ppt/ink/ink18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4:42:05"/>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1328 647,'0'4,"0"0,0-1,0 2,0-1,0-2,0 1,0-2,0 1,0 0,0-1,0 0,0 1,1-1,1-3,-1 1,1-1,-1 1,1 0,-1 1,0 0,0 1,1 1,-1-1,-1 1,1-1,2-1,-2 0,2-1,-1-1,-1 1,-1 0,1 0</inkml:trace>
</inkml:ink>
</file>

<file path=ppt/ink/ink18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4:42:05"/>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903 244,'1'0,"0"0,0 0,0 0,1 0,0 0,2-1,1 1,1-1,4 0,2 1,1 0,3 0,1 0,-1 0,1 0,-1 0,-4 0,1 0,-4 0,-2 0,-4 0,-1 0,1 0,-1 0,-1-1,3 1,-2-3,-1 3,1 0,-1 0,0-1,0 1,3 0,2-1,0-2,4 3,1-1,-3 0,3-1,-6 1,0 0,-4 1,1 0,-1 0,0 0,0 0,1 0,-1 0,1 0,0 0,-1 0,0 0,0 0</inkml:trace>
</inkml:ink>
</file>

<file path=ppt/ink/ink1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4:42:05"/>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1025 617,'-5'0,"4"0,0 0,-1 0,1 0,0 1,1 0,0 1,0-1,0 0,1 0,1 0,0 1,-1-2,0 1,0-1,1 1,0 0,-1 1,-1-1,-2 0,1 0,-1 0,1 0,0-1,0 0,0-1</inkml:trace>
</inkml:ink>
</file>

<file path=ppt/ink/ink19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4:42:05"/>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1000 246,'1'0,"1"0,0 0,3 0,2-3,0 1,0 1,3-1,-2 0,-1 1,3 0,-4-3,-2 3,3 1,-4-2,0 2,1 0,1 0,-2 2,1-2,-1 0,0 2,-1-2,1 0,2 0,-3 0,2 0,-3 0,2 0,-2 0,0 0,0 0,2 0,1 0,-1 0,2 0,-1 0,-1 0,-2 0,0 0,0 0,1 0,-1 0,0 0,0 0,1 0,0 0,1 0,-2 0,0 0,0 0,1 0,-1 0,0 1</inkml:trace>
</inkml:ink>
</file>

<file path=ppt/ink/ink19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666 576,'1'0,"2"0,2 0,0 0,1 0,-1 0,0 0,-3 0,0 0,-1 0,-3 0,1 0,-2 2,0-1,1-1,-2 0,0 1,1 0,1-1,0 2,0-2,1 0,0 0,3 0,2 0,1 0,0 0,-3 0,0 0,-1 0,-1 0,-1 0,-2 0,1 0,-1 0,1 0,0 0,-1 0,1 0,3 0,-1 0,1 0</inkml:trace>
</inkml:ink>
</file>

<file path=ppt/ink/ink19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1018 244,'1'-1,"-1"1,1 0,0-1,3 1,3-1,6-1,5 0,7 0,-12-1,-7 2,-4 1,1-1,-3-1,0 0,-1-2,1 2,0-2</inkml:trace>
</inkml:ink>
</file>

<file path=ppt/ink/ink19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1109 195,'0'5,"0"1,0 1,1-2,3 2,-4-4,0 2,1-3,-1 0,0-1,2 1,-1 1,0-1,0 2,0 1,1-2,-1 1,-1-2,1 0,-1-1</inkml:trace>
</inkml:ink>
</file>

<file path=ppt/ink/ink19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1145 182,'0'1,"0"4,0 3,2 4,-2-3,3 3,-3-3,2 0,1 1,-3-1,1 0,1-2,-2-1,1-1,-1-3,0-1,0-2,0-4,0-2,0 0,0 2,0 0,0 3,0-2</inkml:trace>
</inkml:ink>
</file>

<file path=ppt/ink/ink19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1152 238,'2'1,"3"-1,1 0,6 0,-3-1,-1-1,-1 1,-1-1,-2 0,-2 2,0 0,1 0,-2 0,0 0,0-1,0 0,0 0,-2 4,1-2,-1 2,1-2,-1 0,-1-1,0 0,-1-1,1-1,1 0,0 0</inkml:trace>
</inkml:ink>
</file>

<file path=ppt/ink/ink19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1110 211,'2'0,"-1"0,2 0,-2-1,1 1,0 0,-1-1,0 1,1-1,1-1,-2 1</inkml:trace>
</inkml:ink>
</file>

<file path=ppt/ink/ink19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1131 198,'1'0,"0"0,0 1,0 0,-1 0,0 1,0 0,0 0,0 1,0-1,0 0,0 0,0-1,-1 0</inkml:trace>
</inkml:ink>
</file>

<file path=ppt/ink/ink19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1119 241,'1'0,"3"-1,0-1,-3 1,3 0,-2-1,-1 1,0 0,0 1</inkml:trace>
</inkml:ink>
</file>

<file path=ppt/ink/ink19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1139 230,'2'0,"-1"1,-1 0,0 1,1 0,0 1,-1-1,0 2,0-1,0 0,0 0,0 1,0-2,0 1,0-1,-1-1,0-1,0 1</inkml:trace>
</inkml:ink>
</file>

<file path=ppt/ink/ink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4:42:05"/>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698 524,'2'0,"-1"0,1 0,1 0,0 0,2 0,1 0,-1 1,0-1,-1 0,-1 0,0 0,-2 0,0 0,1 0,-1 0,0 0</inkml:trace>
</inkml:ink>
</file>

<file path=ppt/ink/ink2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4:42:05"/>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1031 618,'0'2,"0"0,0 1,0-1,0-1,1 2,-1-2,1 0</inkml:trace>
</inkml:ink>
</file>

<file path=ppt/ink/ink20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1136 267,'2'0,"-2"0,1 0,2 0,-1-1,0 1,-1-1,0 0,0 0,0 0,0 0,0 0</inkml:trace>
</inkml:ink>
</file>

<file path=ppt/ink/ink20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1151 255,'0'2,"0"0,1 1,-1 0,1 1,-1-2,0 2,0-1,0 0,-1 1,1-1,-1-1,0 1,0-1,0-1,0 0,0-1,0 0,-1 0,1 0</inkml:trace>
</inkml:ink>
</file>

<file path=ppt/ink/ink20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1184 189,'2'0,"-2"1,0 3,0 3,0 0,0 3,0-4,0 2,0-1,0-2,0-4,0 1,0-8,2 0,-2-1,0-1,0 2,0-2,3 2,-1 3,-1 0,0 2,1 1,0 1,-2 0,1 1,-1 0,0 1,0 0,0-1,0 2,-1 1,0-4,-1 4,1-2,-1 0,1-1,0-1,1-2,-1 0,4 2,-2 0,2 1,-1-1,1 1,-1 0,-1-2,2 2,-2-1,0 0,1-1</inkml:trace>
</inkml:ink>
</file>

<file path=ppt/ink/ink20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1215 214,'2'0,"-1"0,0 0,2 0,-1 0,0 0,-1 0,0 0,0 0,1-1,-1 1,0-1,0 0</inkml:trace>
</inkml:ink>
</file>

<file path=ppt/ink/ink20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1222 235,'1'1,"1"-2,1 0,1 1,0-1,0 1,-1 0,1-1,-2 1,1 0</inkml:trace>
</inkml:ink>
</file>

<file path=ppt/ink/ink20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1271 194,'0'2,"2"1,-1 2,-1-3,0 2,1 1,0-4,-1 0,0 0,2 0,-1-1,3-2,-2-2,-1 0,2-1,-2-1,0 1,2-1,-3 4,0 1,1 0</inkml:trace>
</inkml:ink>
</file>

<file path=ppt/ink/ink20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1268 229,'-1'1,"3"-1,3 0,1 0,-1 0,-3-2,2 1,-3 1</inkml:trace>
</inkml:ink>
</file>

<file path=ppt/ink/ink20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1279 249,'-2'3,"2"-1,-1 2,1-3,0 0,0 2,-1-1,1 0,0-1,0 0,0 2,0-2,-1 0,0-1,0 0,0 0,0 0,2-1,2 0,2 0,-2 1,2 0,-4 0,0-1,-2 1</inkml:trace>
</inkml:ink>
</file>

<file path=ppt/ink/ink20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1264 256,'2'-2,"1"2,1-3,-1 2,0-1,-1 1,1 0,-1 0,0 1,0 0,-1 0,1 0</inkml:trace>
</inkml:ink>
</file>

<file path=ppt/ink/ink20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1223 338,'-1'0,"-1"0,1 0,-2 0,0 0,-1 0,0 0,0 3,1 2,-4 2,4-1,-1 1,3-3,-1 1,2-1,0-1,0-1,3 1,-2-2,5 1,0-2,2 0,1 0,-5-2,4-3</inkml:trace>
</inkml:ink>
</file>

<file path=ppt/ink/ink2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4:42:05"/>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1028 610,'-1'-1,"1"2,0 0,0 0</inkml:trace>
</inkml:ink>
</file>

<file path=ppt/ink/ink21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1246 365,'1'-2,"2"1,-1 1,2 0,1-1,-3 1,2-1,-3 1,1-1,-1 1,0-1</inkml:trace>
</inkml:ink>
</file>

<file path=ppt/ink/ink21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1244 373,'1'0,"2"0,2 0,-1 0,1 0,-3 0,1 0,-2-1,2 0,-1 1</inkml:trace>
</inkml:ink>
</file>

<file path=ppt/ink/ink21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1308 345,'1'0,"1"0,-1 0,0 1,0 0,-1 1,0 0,0 0,0 1,0-2,-1 1,-1 0,1 0,0-1,-1 1,1-1,0 0,-1-1,1 0,-1-2,2 1,0-4,0 1,0 2,0-2,0 1,0 1,0 1</inkml:trace>
</inkml:ink>
</file>

<file path=ppt/ink/ink21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1304 354,'1'0,"0"0,0 0,0 1,1 1,-1 0,0 0,0 1,-1-2,0 0</inkml:trace>
</inkml:ink>
</file>

<file path=ppt/ink/ink21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1293 375,'-1'1,"1"0,1 1,1-2,1 1,0-1,0 0,0 0,-1 0,1 0,-2 0,1 0,0 0,-1 0,0 0,1-2,-1 2,0 0,0 0,0 0</inkml:trace>
</inkml:ink>
</file>

<file path=ppt/ink/ink21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1288 394,'-1'1,"4"3,-3-3,1 3,0-2,0 0,0 0,0 0,0-1,0 0,0-1,0 0,0 0,3-2,-2-1,1-2,-2 3,2-3,-2 4,0-2,0 2</inkml:trace>
</inkml:ink>
</file>

<file path=ppt/ink/ink21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1000 351,'1'-1,"0"1,-1-1,1 1,0-1,0 0,-1 2,0 0,0 1,0-3,0-1,0 1,0 0,0 2,2 0,2-1,4 0,2 0,-2 0,-1 0,1 1,-4-1,0 0,0 1,-2-1,0 0,-1 0,1 0,-1 0,1 0,-1-1,-1-2,0-1,0 0,0 2,0-2,-1 2,1-1,0 1,0 0,0 1,0 5,0 1,0 0,0-1,0 1,0 0,0-3,0 1,0-1,0 1,0-1,0 0,-1-1,3 2,-1-4,-1 0</inkml:trace>
</inkml:ink>
</file>

<file path=ppt/ink/ink21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1099 322,'0'8,"-1"-1,0-1,1 2,0-2,0-1,0 1,-1-3,1-1,0 0,0 0,0-1,0 0,1-2,0-2,0 2,-1-2</inkml:trace>
</inkml:ink>
</file>

<file path=ppt/ink/ink21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1105 350,'1'-1,"1"0,-1 1,4 0,1-1,-1 1,0 0,1 0,-2 0,-1 0,-1 0,-1 0,0 0,0 0,0-1,1-1,-2 2,1-2,0 1,0-1,-1 4,0-1,1 0,-1 0,0 2,0-2,0 0,0 2,-1-2,1-2,0-3,0 1,1 0,-1 2,0 2,0 1,0 1,0-2,-1 2,1-4,0-2,-1-1,1 2,-1 0,1 1,0 0</inkml:trace>
</inkml:ink>
</file>

<file path=ppt/ink/ink21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965 241,'1'0,"3"0,3 0,1 0,1-2,0 0,-1 2,-2-2,-4 2,-1-1,0-1,0 1,0-1,0-1,1 1,-1-2,0 0,1 1,-2 1,0 1,1-1,0 1,1 1,-1 0,-1 0,2 2,0 1,0 2,-1-2,-1 1,3-1,-2 2,0-2,-1-2,1 1,0-1,0-1,0 0,0 0,2-2,-2 0,1-2,0 0,0 1,-1-1,1 1,-2 1,1 1,-1 0,1-2,0 2,0 0,0 1,0 0,0 1,1 2,-2-2,1 3,-1-2,0 1,1 0,-1-1,0 0,1 0,1 0,-1-1,0-1,1 0,-1 0,1-2,2-2,-3 0,0 1,0 0,1-2,-1 3,0-1,-1 0,1 1,-1 0,0 0,1 1,1 4,-2 0,0 0,0 0,0-1,1 0,-1-1,0 0,1 0,0 0,0-1,0 0,0 0,4 0,-2 0,1 0,0-1,-1 1,1-2,-3 2,0 0,1 0,-1 0,0 0,0 0,1 1,-1-1,0 0,0 0,0 0,0 0,1 0,-1 0,1 0,-1 0,1 0,0 0,-1 0,1 1,-2 1,0-1,0 1,0 0,0-1,0 1,0 0,0-1,0 0,-1 0,0-1,0 0,-1-2,2 0,0 0,0 0,1 1,0 1,-1 0,0 1</inkml:trace>
</inkml:ink>
</file>

<file path=ppt/ink/ink2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4:42:05"/>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1043 616,'0'1,"1"0,-1 2,0-2,1 2,-1-1,0-1,0 1,1-1,-1 0,0 0,1 0,0-1,0 0,0-1,-1 0,1 0,-1 0,0-2,0 2,1-2,-1 2,0 0,2-1,-2 1,1 0</inkml:trace>
</inkml:ink>
</file>

<file path=ppt/ink/ink22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970 222,'0'1,"0"0,0 2,0 0,0-1,0-1,0 0,0 0,0-4,0 2,1 1,0 0,1 1,-2 0,0 0,0 1,0 0,0-1,0 0,0 0,1-2,-1 0,0 2,0 0,-1 0,-3-3,4-1,0-1,0 2,0-1,0 2,0 0,0 2,-1 0</inkml:trace>
</inkml:ink>
</file>

<file path=ppt/ink/ink22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1097 350,'0'-1,"1"1,1 0,-1 0,0 0,0 0,2 0,-2 0,0 0,1 0,0 0,-1 0,1 0,-1 0</inkml:trace>
</inkml:ink>
</file>

<file path=ppt/ink/ink22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1148 347,'2'0,"-2"0,1 0,-1 0</inkml:trace>
</inkml:ink>
</file>

<file path=ppt/ink/ink22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1079 377,'0'-1,"0"0,0 0,0 1,0 0,0-2,0 2,0-1,0 0,0 0,0 0,0-1,1 1,-1-2,1 2,0 0,-1-2,1 2,-1 0</inkml:trace>
</inkml:ink>
</file>

<file path=ppt/ink/ink22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998 466,'1'0,"0"0,1 0,1 0,-1 0,0 0,-1 0,0 0,0 0,2 2,-2-2,0 0,0 0,0 0,0 1,0-1,0-1,-1 1,0-3,0 2,1 0,0-1,0 1,0-1,0 1,0-1,1 0,0 0,1 1,-2 0,1-1,0 1,0 0,0 0,-1 0,1 1,0 0,-1 0,0 0,0 0,3 1,-3 1,0 0,-1-1,3 2,-3-2,0 0,0 0,0 0,0 1,0-1,0 0,0 0,0 1,-1-1,-1 1,1-1,0-1,0 0,0 0,1 0,-1-1,1 1,0-1,0 0,0 0,1-2,0 2,0-1,0 0,0 1,0-1,-1 1,2-1,0 0,-1 1,0 0,0 0,0 0,0 1,2-1,-2 0,1 0,-1 1,0 0,0 0,0 0,1 0,0 2,-1-1,-1 1,1 0,1 2,-2-3,0 0,0 1,0-1,0 0,0 0,0 1,-1-1,0 0,-1-1,1 0,1 0,-1 0,-2 0,2 0,1-1,-1 0,1 0,0-1,0 1,0 0,0 0,0-2,0 1,1-1,1 2,-1 0,0 0,0 0,0-1,0 1,0 1,0-1,0-1,0 2,0-1,0 1,0 0,1 0,-2 0,2 0,0 0,-1 0,0 0,0 0,2 2,-3 2,0-2,0 1,0-2,0 2,0-1,0-1,-1 2,0-1,1 0,-1-1,0 1,0-1,0-1,1 0,-2 0,1-1,0-1,1 1,0-2,0 1,0 1,0-1,0 1,0 0,1 0,0-2,0 1,-1 0,0 1,1 0,-1 0,1 0,1-1,-1 1,0 0,1 0,-1-1,0 1,1 0,-1 0,1 0,0 0,-1 0,0 1,1 1,-2 0,2 1,-2-1,0 0,0 0,0 0,0 1,0-1,0 0,-1 0,1 1,-1 0,0-1,0 0,0 0,0 1,0-1,2-1,1 1,-1-1,1 0,1 0,1 0,0 0,-2 0,2 0,0 0,-2 1,0 0,-1-1,0 0,3 1,-3-1,0 1,1-1,-1 0,0 1,0-1,0-1,0 1,0 1,-2 1,0-1,0 0,0-1,0-1,1 0,1 0</inkml:trace>
</inkml:ink>
</file>

<file path=ppt/ink/ink22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998 473,'2'0</inkml:trace>
</inkml:ink>
</file>

<file path=ppt/ink/ink22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999 461,'0'2,"-1"-1,1 0,0 2,0-2,1 0</inkml:trace>
</inkml:ink>
</file>

<file path=ppt/ink/ink22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1206 438,'0'1,"0"3,0 2,0 1,0-1,-1 1,-1-4,0 1,2 1,-1-4,1 0,0 1,2-2,0-1,0 1,1 0,0-1,-1 1,1 0,0-1,-2 0,0 1,0 0,0 0,1 0,-1 0,1-1,0 1,-1 0</inkml:trace>
</inkml:ink>
</file>

<file path=ppt/ink/ink22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1277 444,'0'2,"-2"2,1-2,-5 3,5-1,-2-2,2 1,1-1,-2 0,1 0,0-3,1 0,0-2,0 1,0-1</inkml:trace>
</inkml:ink>
</file>

<file path=ppt/ink/ink22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1259 457,'3'1,"-1"-1,2 4,-2-3,0 1,0 0,-1-1,0 0,0 0</inkml:trace>
</inkml:ink>
</file>

<file path=ppt/ink/ink2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4:42:05"/>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1061 628,'2'0,"-3"0,1 0,1 0,0-1,-1 1,1-1,0 1,-1-1,0 0,0 1,0-1,0 2,-2 1,2-1,0 0,0 0,0 0,0 1,0-1,0 0,0 0,0 2,0-2,0 0,1 2,0-2,1-1,-1 0,0 0,3-2,-1 1,-1 0,-1-1,0 1,-1 0,0-1</inkml:trace>
</inkml:ink>
</file>

<file path=ppt/ink/ink23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1261 456,'-1'0,"1"0,-2 1,1 1,1 0,-1 0,0 0,1 0,0-1,-2 1,2-1,0 0,0-1,1 0,2-1,-2 0,2-2</inkml:trace>
</inkml:ink>
</file>

<file path=ppt/ink/ink23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1298 450,'1'2,"-1"1,0 0,0 1,0 1,0-3,0 1,0-1,0 0,0-3,0-4,0 0,0 1,0 2,0-2,1 2,-1 0,0 1,1-1,0 2,0 0,0 0,2 1,-1 2,-1 0,1 0,-1-1,1 1,-1 0,1-1,-2-1,1 0,0 0,0 0,0-2,-1-1,0-3,0 1,0 0,0 1,0 0,0-2,0 4,0-1,0 0,0 1</inkml:trace>
</inkml:ink>
</file>

<file path=ppt/ink/ink23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1344 440,'-1'1,"1"2,-2 0,2 0,-1 1,1-1,-1 0,1 0,0-1,-1 0,1 0,0 1,0-1,0 1,-2 0,2 0,0-1,0 1,0-1,0 1,0-2,0 0,0 0,1 1,0-1,1-1,0 1,3 0,-2-1,-1 0,1 0,-2 0,3 0,-2 0,-1 0,1 0,-2-1,0-1,0 0,0 1,0-1,0 0,0-1,0 2,0-2,0 1,0-1,0 2,0-1,0-1,0 2,0-2,0 2,0-1,0-1,0-1,-1 1,0 0,0-1,-3 1,3 1,-2-3,2 3,0 1,0 0,0 0,-1 0,1 0,-1 1,0 0,1 1,0 2,-1 3,1-3,0 1</inkml:trace>
</inkml:ink>
</file>

<file path=ppt/ink/ink23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586 565,'2'1,"1"-1,6 0,-1 0,6-2,1 1,7-2,1 3,4 0,4 0,5 0,0 0,2 0,-2 0,-2 0,-2 0,-6 0,-8 0,-8 0,-4 0,-2 0,-2 0,1 0,2 0,-1 0,-2 0,2 0,-3 0</inkml:trace>
</inkml:ink>
</file>

<file path=ppt/ink/ink23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155 235,'1'0,"3"-2,-3 1,2-1,-1 0,0 1,0 0,-1 0,1-1,1 0,0 1,-2 0,0 0,-1 0,0 0,0-1,0 1,0 1,0-1,0 0,0 0,0-1,0 1,0 1,0-1,0-1,0 1,0 0,0 0,1-1,-1 1,2-1,-1 1,1-1,0 0,-1 2,0 0,1-1,0 1,-1 0,1 0,0 0,-1 0,1 0,0 0,-1 0,1 1,0 2,-1 1,0 0,1 0,-1 0,-1-1,0 0,0-1,0 0,0-1,0 1,-1 0,0-1,0-1,-1 0,0 0,1 0,-2 0,2 0,0 0,-1 0,0 0,1 0,-1 0,1 0,0 0,-2 0,1-1,0-1,0 1,1 0,0 0,0 0,0 0,0 0,0-1,1 0,0 1,-1-1,1 1,0 0,0 0,0-1</inkml:trace>
</inkml:ink>
</file>

<file path=ppt/ink/ink23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211 204,'2'-2,"-2"1,2-1,-1-1,1 1,-1 0,0 1,2-2,-2 2,1-1,0 0,-1 1,1-3,0 2,-1 1,0 0,0 0,-1 0,1 0,0-1,0 1,0 0,0 0,-1 0,1 0,0 0,-2 1,1-1,-3 0,2 0,0 0,-1-1,-1 0,2 1,0 0,0 1,0-1,-1 0,1 0</inkml:trace>
</inkml:ink>
</file>

<file path=ppt/ink/ink23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198 214,'0'1,"0"-3,-1 0,1 0,0 0,0 0,0 1,1 0,0 2,0 0,0 0,0 0,-1 0,1 0,0-1,0-2,-1 0,0 1,0-1,0-1,-1 0,1 1,-1 1,1 0,-1 0</inkml:trace>
</inkml:ink>
</file>

<file path=ppt/ink/ink23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209 244,'1'1,"-1"2,0-1,0 3,0-1,0 0,0-2,0 1,0-2,0 0,0-2,0-4,0-2,0 0,0 5,0-2,0 2,0 0,1 1,0 1,1 1,1 2,-2 0,0 1,0-1,-1 0,2 1,0-1,-2-1,1 0,-1-1,0 0,0-2</inkml:trace>
</inkml:ink>
</file>

<file path=ppt/ink/ink23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216 253,'1'0,"-1"0,4 0,-2-1,2-3,-3 3,1 0,1-1,0-1</inkml:trace>
</inkml:ink>
</file>

<file path=ppt/ink/ink23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244 234,'-1'-1,"0"1,-1 0,1 1,0 2,0-2,1 1,0 1,0-2,0 1,1 1,0-2,1-1,-1 0,1 0,2-1,-2-1,1-1,-2-2,1 3</inkml:trace>
</inkml:ink>
</file>

<file path=ppt/ink/ink2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4:42:05"/>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1061 621,'1'0,"1"0,-1-1,0 1,1-1,-1 0,0 1,0 0,0 0,1 0,-1 1,-1 0,0 1,0-1,0 0,0 0,0 1,0-1,-1 1,0-1,-1 1,1-2,0 0,0 0,-1 0,1 0,0 0,-2 0,2-1,0 0,1-1</inkml:trace>
</inkml:ink>
</file>

<file path=ppt/ink/ink24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117 121,'0'2,"-1"-2,0 0,0 0,-2 0,0-7,1 1</inkml:trace>
</inkml:ink>
</file>

<file path=ppt/ink/ink24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105 99,'1'-1,"0"0,0 0,0 0,1-1,-1 2</inkml:trace>
</inkml:ink>
</file>

<file path=ppt/ink/ink24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123 91,'2'0,"-1"0,0 0,0 1,0 0,1 0,1 1,-1 0,-1-1,-1 0,1 0,0 0,1 2,-1-2,0 0</inkml:trace>
</inkml:ink>
</file>

<file path=ppt/ink/ink24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146 113,'1'1,"-1"1,1-1,0 0,0 2,0-2,0 2,0-2,-1 0,1 1,-1-1,0 0,0 0,0 0</inkml:trace>
</inkml:ink>
</file>

<file path=ppt/ink/ink24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157 158,'0'2,"0"-1,-1 1,0-1,0-1,-1 2,0-2,-1 0,2 0</inkml:trace>
</inkml:ink>
</file>

<file path=ppt/ink/ink24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134 151,'0'-1,"-1"-2,1 2,0 0,0-2,-1 1,-1-1,2 1,0 1,0-1,0 1,0 0,0 0,0-1,0 1,0 0</inkml:trace>
</inkml:ink>
</file>

<file path=ppt/ink/ink24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128 91,'0'-1,"2"-1,-2 1,0 0,1-1,0 0,1 0,-1 1,0 0,2 1,-1-2,-1 2,1 0,-1 0,1 0,1 0,-1 1,-1 0,2 2,-3-2,2 3,-1-2,0-1,0 0,0 0,-1 1,1 0,1 1,-1-1,0 3</inkml:trace>
</inkml:ink>
</file>

<file path=ppt/ink/ink24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176 152,'0'1,"0"1,-1-1,0 0,0-1,-1 0,0 0,-1 0,1 0,1 0,-3-3</inkml:trace>
</inkml:ink>
</file>

<file path=ppt/ink/ink24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589 567,'1'0,"4"0,9-3,4 1,8 0,6 0,6 2,2 0,0 0,0 0,-8 0,-6 0,-10 0,-10 0,-4-1,-3 0</inkml:trace>
</inkml:ink>
</file>

<file path=ppt/ink/ink24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614 578,'3'0,"2"0,6 0,8-1,10-3,11 4,0 0,0 0,6 0,-10 0,2 0,-2 2,-6 0,-8 2,-14 0,-6-4,0 0,-3 0</inkml:trace>
</inkml:ink>
</file>

<file path=ppt/ink/ink2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4:42:05"/>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998 663,'2'0</inkml:trace>
</inkml:ink>
</file>

<file path=ppt/ink/ink25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470 279,'0'1,"0"3,0 3,0-1,0 0,0 0,0 2,0-2,0-1,0-2,0 0,1-2,1-3,0-2,-2-1,0-1,0 0,0-2,-1 3,-1-1,2 4,0-3,0 2,0 2,0-1,0 1,2-1,-1 1,0 1,1 0,1 0,0 0,0 0,0 2,-1 1,-1-2,0 2,-1-1,0 1,0 0,0 0,-3 1,0 0,0-1,1-1,0-1,0 0,1-1,0 1,2 1,1-1,1 0,-1 1,1-1,-1-1,1 0,-1 0,2 1,0 0,0 1,-2 0,3-1,-3 1,-1-1,0-1,0 0,0 0,0 0</inkml:trace>
</inkml:ink>
</file>

<file path=ppt/ink/ink25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559 277,'-5'1,"3"1,-1 2,-1 2,-1 1,0 0,0 1,2-3,2-1,-2-2,2 0,1-1,-1 0,-2-7,2 2,0 1,0-1,1 1,0 0,0 1,0 0,0 1,2-2,-1 3,0 0,1 1,0 0,0 0,0 2,1-2,-1 2,1 0,-1-1,0 0,-1 0,0-1,1 1,-1-1,-1 0,1 0,2-1,-2 0</inkml:trace>
</inkml:ink>
</file>

<file path=ppt/ink/ink25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579 289,'1'3,"-1"0,0-1,0 1,0 0,0-1,0 0,0 1,0-1,0 0,0-1,-1 0,0-1,0 0,0 0,-1 0,1 0,0 0,0-1,0 0,1 0,0 0,1 0,1 0,-1 1,0 0,1 0,0 0,-1 0,2 0,-2 0,2 0,-2 0,1-1,0 1,-1 0,0-1</inkml:trace>
</inkml:ink>
</file>

<file path=ppt/ink/ink25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566 290,'-1'-1,"1"1</inkml:trace>
</inkml:ink>
</file>

<file path=ppt/ink/ink25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499 297,'1'0,"2"0,3 0,2 0,1 0,-2 0,0 0,-3 0,0 0,1 0,-3 0,0 0,1-2,-4 2,-6-1,1-1,2 2,-2 0,1 0,-3 0,2 0,4 0,-2 0,1 0,1 1,1-1,0 1,0 0,0 0,0 0,-1 1,1-1,1 0,0 0,0 0,0 0,0 1,0-1,3 0,6-1,3 0,-2-2,-4-1,1-2,-6 2,-1 2,0-1,-4-2,2 4,-3 0,2 0,-2 0,-1 0,2 0,-1 2,3 0,1 0,1 2,0-2,1 2,4 1,4-4,4-1,4 0,1 0,-3 0,-8-3,-5 0,-1 0,-1 0,0 1,0-1,-2 1,1 2,-2-1,0 1,-1 0,-2 0,-2 0,1 0,-2 0,2 0,1 3,1-2,4 0,4 0,4 2,5-2,-2-1,1 0,-2 0,-3 0,-5 0,-3 0,-3 0,-4-1,-1 1,-3 0,2 0,4 0,-1 1,6 1,-2 0,2 0,2-1,0 0,1 0,1 1,5-2,7 0,-2 0,0 0,-3 0,-1-2,-7 1,1-1,-2 1,-2 0,0 0,-3 1,1 0,0 0,2 0,1 1,2 0,0 0,0-1,0 1,2-1,-1 0,0 0,0 0,1 0,-2 0,0 0,0-1,-3 1,-1-2,-4 1,0 0,2 1,0 0,2 0,-3 1,2 1,3-2,0 2,1 0,1-1,1 0,1-1,1 0,1 0,-1 0,-1-1,-2 1,0-1,-1 0,-2 0,0-1,-1 2,1 0,-2 0,0 0,3 0,-1 0,-1 0,1 1,0 1,0-1,1 0,0 0,0 1,0-1,0 0,1 0,-1 0,-1-1,1 0,-2 0,0 0,0 0,-2-2,0 1,0 0,-2-1,-3 2,3 0,2 0,1 0,2 0,1 0,0 0,-1 0,3 0,3 1,0-1,-2 0,3 2,-1 0,0-2,-1 0,3 1,-1-1,1 0,-1 0,2 0,1 0</inkml:trace>
</inkml:ink>
</file>

<file path=ppt/ink/ink25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659 216,'1'-1,"1"1,0 2,1 2,-2-2,0 0,1 0,-1-1,0 0,0 0,0 0,1-1,1 0,0-2,-1-2,0-1,1-1,-1 1,-1 4,0-2,-1 0,0 1</inkml:trace>
</inkml:ink>
</file>

<file path=ppt/ink/ink25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741 204,'-1'1,"-2"3,0 2,3-4,-2 1,2-1,0-1,-1 1,1-1,-1 0,-1-1,1-1,0 0,0-1,1 0,0 0,0 0,0 1,0 0,0 0,0-1,2 0,-1 2,0 0,1 0,0 0,-1 0,2 1,-1 1,-1-1,1 0,-1 0,0 0,0 0,0-1,0 1,0 0,0 0,0 0,1 0</inkml:trace>
</inkml:ink>
</file>

<file path=ppt/ink/ink25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770 200,'0'2,"0"1,0 0,0 0,0-1,0 2,2-2,-2-1,0 0,0 0,0 0,-1 0,1-2,1-1,0 1,1 1,-1 0,0 0,0 0,0-1</inkml:trace>
</inkml:ink>
</file>

<file path=ppt/ink/ink25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764 208,'1'0,"1"0,-1-1,0 1,1 0,0-1,-1 0</inkml:trace>
</inkml:ink>
</file>

<file path=ppt/ink/ink25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695 253,'0'1,"3"3,-2-1,2 2,-2-3,0 2,0-1,1-1,-1-1,-1 0,1 0,1-3,-1 0,1-1,2-2,-2 0,-1 2,1 0,-1 0</inkml:trace>
</inkml:ink>
</file>

<file path=ppt/ink/ink2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4:42:05"/>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1000 684,'2'0</inkml:trace>
</inkml:ink>
</file>

<file path=ppt/ink/ink26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742 266,'2'0,"-1"0,0 0,0 0,1 0,-1-1,0 1</inkml:trace>
</inkml:ink>
</file>

<file path=ppt/ink/ink26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737 270,'1'0,"0"0,1 0,-1 0,2 0,-1 0,0 0,-1 0,0 0,0 0,1-2</inkml:trace>
</inkml:ink>
</file>

<file path=ppt/ink/ink26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786 246,'0'1,"0"3,0-1,0 3,0-2,-1 1,1-1,0-2,-1-1,1 1,-1-1,-1-1,1 0,0 0,0 0,-1 0,0-1,4 1,1 0,-1 0,-1 0,2 0,-2 0,0 0,1 0,-1 0,1 0,0 0,-1 0,0 0,0 0,2-1</inkml:trace>
</inkml:ink>
</file>

<file path=ppt/ink/ink26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776 252,'2'0,"0"0,2 0,-2 0,1-1,0 1,0-2,-2 2</inkml:trace>
</inkml:ink>
</file>

<file path=ppt/ink/ink26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806 250,'0'3,"0"0,0 0,0 1,0-1,0 1,0 0,0-2,0 0,0-1,0 0,0-2,0 0,0-3,0 0,0 2,0-1,1 1,-1-1,0 2,0-3,2 2,-2 0,1 1,-1-1,1 0,0 1,0 0,1 3,-1 1,-1-1,0 1,1-1,-1-1,0 1,0-1,0 0,-1 0,-1 0,1-1,-1 1,1 0,3 0,0 0,1 1,0 0,-2-1,2 0,-1 1,0-1,-1 0,0-1,0 1,0 0</inkml:trace>
</inkml:ink>
</file>

<file path=ppt/ink/ink26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819 300,'0'-1,"0"1</inkml:trace>
</inkml:ink>
</file>

<file path=ppt/ink/ink26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785 289,'1'-1,"0"1,1-1,-1 0,0 1,0-1,-2 2,0 0,0 0,0 1,0 0,-2 1,-1 0,2-1,-1-1,4-1,0 0,0 0,1 0,0-2,-1 1,0 1,0-1</inkml:trace>
</inkml:ink>
</file>

<file path=ppt/ink/ink26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1117 517,'1'1,"0"1,-1-1,0 0,0 2,0-1,0 0,0-1,1 1,0-2,-1 2,0-1,0 1,0-1,0 1,0 0,0-1,0 0,1 0,-1 1,0-1,0 0,0 0,0 1,0-1,0 0,0 0,0-2,1-2,0 0,-1-1,2 1,-2 0,0 1,0-1,1 2,-1 0,0-2,0 2,0-2,1 2,-1 0,0 0,1 0,-1 0</inkml:trace>
</inkml:ink>
</file>

<file path=ppt/ink/ink26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1136 546,'1'1,"-1"0,0 0,0 1,1-1,-1 1,0 0,0 1,0-1,0 0,0-1,0 1,4-1,1-2,-2 1,1-1,-1 0,-2 1,1-1,-1 0</inkml:trace>
</inkml:ink>
</file>

<file path=ppt/ink/ink26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1162 545,'1'-1,"0"1,2 0,-2 0,2 0,-1 0,-1 0,1 0,-1 0,0 0</inkml:trace>
</inkml:ink>
</file>

<file path=ppt/ink/ink2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4:42:05"/>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1001 710,'2'0</inkml:trace>
</inkml:ink>
</file>

<file path=ppt/ink/ink27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1167 551,'-1'1,"2"-1,2 2,-2-2,1 0,-1 0,1 0,-1 0,0 0</inkml:trace>
</inkml:ink>
</file>

<file path=ppt/ink/ink27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1247 511,'2'1,"-2"2,0 1,1 1,-1 0,2 1,-2-4,0 2,1-2</inkml:trace>
</inkml:ink>
</file>

<file path=ppt/ink/ink27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1216 528,'2'0</inkml:trace>
</inkml:ink>
</file>

<file path=ppt/ink/ink27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1247 512,'0'2,"0"0,0 1,0 1,0 2,0-3,0-1,0-1,0 2,0-2,0 0,1 1,0-1,1-1,-1 0,0 0,1-1,0 0,0 0,1-1,-1 1,1-1,-2 0,0 1</inkml:trace>
</inkml:ink>
</file>

<file path=ppt/ink/ink27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1287 538,'1'0</inkml:trace>
</inkml:ink>
</file>

<file path=ppt/ink/ink27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1309 491,'0'2,"0"2,0-1,0 0,1 2,-1 0,1-1,-1-2,0 1,0-1,0 0,1-1,-1 0,-1 0,-2-3,2 1,-1-1,0 0,1 0,0 2,0 0,0 1,1 0,0 1,2 2,-1-3,2-1,-1 0,1 0,-2 0,2 0,0-2,-2 1,0 0,0 0</inkml:trace>
</inkml:ink>
</file>

<file path=ppt/ink/ink27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1335 505,'0'1,"0"2,0 1,0-1,1 2,-1-1,0-1,0 1,0-3,1 1,-1 0,-1-1,0-1,0 0,-1-1,1 1,0-1,0 1,0-1,2 1,1 0,1 0,0 0,0 0,-1 0,1 0,-2 0,-3-1,1 0</inkml:trace>
</inkml:ink>
</file>

<file path=ppt/ink/ink27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1323 505,'1'0,"2"-3,-2 3,1-1,-1 1,1-1,-1 1,0 0,2 0,-2 0,1 2,-2-1,1 0</inkml:trace>
</inkml:ink>
</file>

<file path=ppt/ink/ink27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1299 540,'0'2,"0"-2,8 2,-2-1,3 3,-2-4,0 2,0-2,-5 0,2 0,-2 0,-1 0,2 0,-2 0,1 0,0 0,-1 0</inkml:trace>
</inkml:ink>
</file>

<file path=ppt/ink/ink27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1320 547,'0'1,"2"3,-2 1,1 3,-1-2,2 0,-2-1,2-1,-2-1,0-1,1-1,-2 0,0-1,-1-1,0-1,1 1,0-1,-1-1,0 2,1 0,-1-1,1 2,-1 0,1 1,1 1,0 2,0-1,0-1,0-1,1 2,2-2,-2 0,3-1,0 0,-2 0,3-3,-3 1,1-1,-2 2,1-1</inkml:trace>
</inkml:ink>
</file>

<file path=ppt/ink/ink2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4:42:05"/>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852 676,'2'0</inkml:trace>
</inkml:ink>
</file>

<file path=ppt/ink/ink28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1343 554,'0'2,"0"2,0 3,0 0,0 1,0 1,0-2,0-4,2 2,-1-4,1-4,0 0,-1 1,-1-2,2 1,-2 0,0 1,0 1,0 0</inkml:trace>
</inkml:ink>
</file>

<file path=ppt/ink/ink28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1332 571,'2'0,"1"0,-1 0,2 0,1 0,-1 0,-1-1,-1 0,0 0,-1-1,-1 0,1-1,-1 2</inkml:trace>
</inkml:ink>
</file>

<file path=ppt/ink/ink28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1363 496,'1'4,"-1"-1,1 1,-1 1,0 2,0-1,0 3,0-3,0 0,0 0,0-1,0-1,0 1,0-4,0 2,0-1,0-1,0 0,0 1,0-1,0 0,0 0,0 1,0-1,0 0,-1 2,0-1,-2 1,3-1,-2 0,0 0,0-1,-1 0,1 0,-3 1,1-2,-1 1,-1 0,-1-1,-3 1,0 2,1-2,-1 0,-1-1,1 2,3 0,-2-2,0 0,1 0,1 0,0 0,-2 0,3 0,-3 0,4 0,-2 0,3 0,0 0,-1 0,-2 0,2 0,-1 0,0 0,1 0,2-1,-1 1,2-1,0 1,0-1,-1 1,2 0,0 0,-1-1,1 0,0 1,0-1,1 0,-1-2,0 1,-1-1,0 1,0-2,0 2,0 0,0 1,1 0,-1 0,0 0,1-1,0 0,1 0,-1 0,1-1,0 1,-3-2,3 3,-1-2,1-1,-1 1,1 0,0-2,-2 1,1 0,1 1,0 2,0-2,0 2,-1 0,1-1,0 1,0 0,0-2,0 1,0-1,0 1,0-1,0 2,0 0,0 0,0-1,0 1,0 0,3-2,-1 1,0 0,2-1,-1 1,1-1,-1 2,2 0,-2-1,3 2,0 0,3-1,-1 1,4 0,-2-2,-2 2,-1 0,1 0,0 0,1 0,-5 0,3 0,-2 0,2 0,0 0,1 0,2 0,-3 0,-3 0,0 0,-3 0,0 0,1 0,-1 0,0 0,2 0,-2 0,0 0,2 0,-2 0,0 0,0 0,1 0,-1-1,0 1,0 0,1 0,-1 0,0 0,2 0,-2 0,1 0,2 1,-2 0,0 1,0-1,1 0,-1 1,0-2,-1 0,0 1,0-1,1 0,-1 0,0 1,0-1,1 0,1 1,0-1,-1 0,1 0,0 0,1 0,-1 0,1 0,-3 0,1-1,0 1,-1-2,0 1,0 1,2 0,-1 0,0 0,-2 0,0 0,0-1,0 1,0 0,0 0,0 0,0 0,0 0,0 0,0 0,0 0</inkml:trace>
</inkml:ink>
</file>

<file path=ppt/ink/ink28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713 307,'-1'1,"1"4,0 0,0-2,0 2,1-1,0-2,-1 0,1-1,0 0,1-1,0-1,-2-4,0-2,2 0,0 1,-1-2,-1 4,1 1,-1 1,2 0,-1 3,-1 3,0-1,0 1,0 0,-1 3,-1-3,-3 6,3-1,-3-2,-1 1,4-1,-2-1,2-2,1-1,2-2,0-1,0 0,0-1,-1 0,1 0,-1 0,1-1,0-2,0 1,0-1,0 1,-1 0,1-1,1 2,-2-1,1 2,0-1,0-1,2-3,-1 1,-2 4,1-2,0 2,0 0,-1-1,1 1,-1-1,1 0,1-1,-1 2,0-1,2 1,-2 1,0 0,1 0,0 1,-2 1,0 2,0 0,0 1,0-3,0 1,0-1,0-1,0 1,-1 0,-1-2,0 0,1 0,-1-1,5 4,0 0,2 0,-3 0,0-2,-1 0,0-1,0 0,1 2</inkml:trace>
</inkml:ink>
</file>

<file path=ppt/ink/ink28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756 331,'2'-3,"-2"2,2-1,-1 1,2-1,-2 1,1 1</inkml:trace>
</inkml:ink>
</file>

<file path=ppt/ink/ink28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761 341,'1'1,"-1"-1,1 0,1 0,1-1,0 0,-1 1,1-1,-2 1</inkml:trace>
</inkml:ink>
</file>

<file path=ppt/ink/ink28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793 312,'1'1,"2"2,-2 2,-1-3,3 3,-1-3,-1 2,0-3,1-4,-2-2,0-2,0 1,0 1,1 0,-1 3,0 1,0-1</inkml:trace>
</inkml:ink>
</file>

<file path=ppt/ink/ink28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790 349,'1'0,"0"0,4 0,-2 0,1 0,1-2,-3 1,-1 0,1 0,-1 0,-1 0,1 0,0 1,0 0</inkml:trace>
</inkml:ink>
</file>

<file path=ppt/ink/ink28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804 361,'0'2,"0"2,0 0,0-1,0 1,0-1,0-1,0 1,1-2,-1 0,0-2,0 0,2-1,1 1,-2 0,1 1,-1-1,1 1,-1 0,0 0</inkml:trace>
</inkml:ink>
</file>

<file path=ppt/ink/ink28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795 369,'0'-1,"1"0,1 1,1-2,-1 1,0 0,1 0,-1-1,1 1,-1 0,0 1,-1 0,0 0</inkml:trace>
</inkml:ink>
</file>

<file path=ppt/ink/ink2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4:42:05"/>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852 692,'2'0</inkml:trace>
</inkml:ink>
</file>

<file path=ppt/ink/ink29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1137 697,'2'0,"-1"2,-1 1,0 1,0 1,0-1,0-1,-1-1,1-1,1 0,1-1,2 0,0-1,1-2,0 1,-2-1,-1 2,-1 0,1 0</inkml:trace>
</inkml:ink>
</file>

<file path=ppt/ink/ink29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1179 708,'1'0,"2"-1,0 1,-1-1,2 1,0-1,-2 1,1-1,-2 0</inkml:trace>
</inkml:ink>
</file>

<file path=ppt/ink/ink29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1176 714,'4'0,"-1"0,1 0,-1 0,-2-1,0 1,0-1,2 0</inkml:trace>
</inkml:ink>
</file>

<file path=ppt/ink/ink29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1247 654,'1'1,"2"1,-2-1,0 0,2 2,-2-2,3 3,-2 0,-1-1,2 0,-2 1,2-1,-3-2,2 1,-1-1,-1-6,2-3,-2-1,2-1,-2 2,0 3,1 1,-1 3,0-1</inkml:trace>
</inkml:ink>
</file>

<file path=ppt/ink/ink29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1245 677,'4'0,"6"0,9 0,-3-2,-7 1,1-4,-7 3,2 1,-4 1,0-2,1 2,-1 0,0 0,0 0,1 0,-1 0,0 0</inkml:trace>
</inkml:ink>
</file>

<file path=ppt/ink/ink29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1285 666,'2'0,"-4"2,2-1,0 2,1-2,0 0,0-1,0 0,2-2,-1 2,0-1,0 0,-1 1,0 0,0-1</inkml:trace>
</inkml:ink>
</file>

<file path=ppt/ink/ink29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1256 692,'1'3,"1"6,1-2,-2 2,-1-2,1-1,-1-3,0 1,2-3,-1-4,0 1,-1 0,0-1,0 1,0 1,0-1,-1 1,0 0,-2 0,1 1,-1 0,-1-1,-2 1,1 0,0 0,3 0,-2 1,3 0,1 0,2 1,-1-1,0-1,1 2,1-1,-2-1,1 1,0 0,1-1,-1 0,1 0,1 0,-2 0,-1 0,2 0,-1-1,1 0</inkml:trace>
</inkml:ink>
</file>

<file path=ppt/ink/ink29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1285 709,'0'2,"0"0,0 0,0-1,2 3,-1-3</inkml:trace>
</inkml:ink>
</file>

<file path=ppt/ink/ink29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1277 692,'1'-1,"0"2,0 0,1 2,1 0,-1-1</inkml:trace>
</inkml:ink>
</file>

<file path=ppt/ink/ink29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1306 696,'0'4,"-1"2,1 0,0 0,0-2,0 1,0-1,0-2,0-5</inkml:trace>
</inkml:ink>
</file>

<file path=ppt/ink/ink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4:42:05"/>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854 535,'0'2,"2"-2,0 0,3-1,0 0,3 1,1 0,2 0,-1 0,0 0,0 0,-1 0,2 0,2 0,-4 0,0-1,-4-2,-2 3,0 0,-2 0,0-1,1 1,0 0,-1 0,1 0,2 0,-1 0,2 0,-2 0,2 0,0 0,0 0,0 0,-2 0,-1 0,0 0,0 0,-1 0,2 0,1 0,-1 0,2 0,0 0,0 0,0 0,0 0,-1 0,-3 0,2 0,-2 0,2 0,-2 0,3 0,-2 0,2 0,0 0,-2 0,2 0,-2 0,0 0,0 0,-1 0,1 0</inkml:trace>
</inkml:ink>
</file>

<file path=ppt/ink/ink3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4:42:05"/>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855 708,'2'0</inkml:trace>
</inkml:ink>
</file>

<file path=ppt/ink/ink30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1320 689,'0'1,"0"2,0 2,0-3,0 3,0 0,2-2,-2 0,1 0,-1-2,0-2,0 1,-1-2,0 1,0 0,0 0,0 1,0 0,0 2,1-1,0 0,0 1,1 0,0-1,2-1,-2 0,0 0,0 0,2-3,-3 2,1-2,-1 1,1 1,-1 0</inkml:trace>
</inkml:ink>
</file>

<file path=ppt/ink/ink30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1332 686,'0'1,"0"1,0 4,0-1,0-1,0 0,1 0,0 0,-1-3,1 1,0-2,0 0,0 0,1-2,-2 1,0-2,0 1,0 0</inkml:trace>
</inkml:ink>
</file>

<file path=ppt/ink/ink30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1321 702,'-1'1,"3"-1,0-1,0 0,-1 0,1-1,-1 1,0 0,1 0,-1 0,0 0</inkml:trace>
</inkml:ink>
</file>

<file path=ppt/ink/ink30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1127 737,'2'0</inkml:trace>
</inkml:ink>
</file>

<file path=ppt/ink/ink30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1271 746,'7'0,"2"0,6 0,-1-4,5 3,-7-3,1 4,-8-3,-5 3,-2 0,1 0,-1 0,0 0,-2 0,2 0,-1 0,-2 0,0 1,1-1,-4 2,5-1,-2-1,2 1,0-1,1 0,-2 0,3 1,0-1,-2 0,1 0,-1 2,5-2,2 0,0 0,0 0,0 0,-1 0,-1 0,1 0,-2 0,0 0,1 0,-1 0,0 0,0 0,-4 0,-6 0,3 3,-2-2,1 2,0 0,2 0,1-1,-1-2,2 1,4-1,2 0,2 0,1 0,1-2,-4 1,3 0,-3 1,-1 0,0-1,0 1,-1 0,1-1,0 0,-1 1,0 0,1-1,-1 1,0 0,0-1,0 1</inkml:trace>
</inkml:ink>
</file>

<file path=ppt/ink/ink30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1285 701,'2'0</inkml:trace>
</inkml:ink>
</file>

<file path=ppt/ink/ink30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131 148,'1'0,"1"0,1 0,0-1,2-1,-2 2,2 0,0 0,0 0,0 0,1 0,-2 0,-1 0,1 0,-2 0,0 0,-1 0,0 0,0 0,1 0,0 0,1 0,0 0,1 0,-1 0,0 0,1 0,0 0,-2 0,1 0,-2 0,2 0,-2 0,1 0,1 0,0 0,0 0,0 1,-2-1,0 0,0 0,1 0,1 1,0-1,1 0,0 1,-1-1,1 2,1-2,-3 1,1-1,-2 0,0 1,1-1,-1 1,0-1,0 0,2 1,-2 0,0-1,2 0,-1 1,0-1,0 0,1 0,-2 1</inkml:trace>
</inkml:ink>
</file>

<file path=ppt/ink/ink30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292 167,'0'-1,"0"-1,-2-3,1 1,1 2,0-2,0 0,0 2,-1-1,1 1,0 0,0 1,-1-1,1 0,0 1,0 0,0-2,0 1,0-1,0 2,0-1,0 0,0 1,0 0,0 0,0-1,3 1,1 2,2 1,2 3,0 0,-1-2,0 3,1-2,-3-2,-2 0,0-1,-2 0,0 1,-2-2,-1 1,0 1,-1-1,0 0,0 2,-1-1,0 0,0 0,1 1,0-1,-2 0,3-1,0 1,-1 0,2-1,-2-1,1 2,0-2,0 1,1-1,-2 1</inkml:trace>
</inkml:ink>
</file>

<file path=ppt/ink/ink30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349 111,'0'1,"0"6,0 2,0-1,0 1,0-2,0 0,0 0,0-2,0-1,0-3,0 0,0 0</inkml:trace>
</inkml:ink>
</file>

<file path=ppt/ink/ink30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350 146,'1'-1,"2"1,2 0,8 0,6 0,9 0,10 0,0 0,10 0,0 0,-8 0,-8 0,-4 0,-12 0,-13 3,-4-3,0 0,0 0,-2 0,0-1</inkml:trace>
</inkml:ink>
</file>

<file path=ppt/ink/ink3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4:42:05"/>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1023 652,'1'1,"-1"3,0-2,0 1,0-2,1 1,-1-1,0 0,0-2,0 0</inkml:trace>
</inkml:ink>
</file>

<file path=ppt/ink/ink31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311 244,'1'1,"-1"-1,2 0,-1 0,0 1,-1 2,0-2,0 0,0 2,0-2,1 0,1-1,3 0,1-4,0-1,1 0,-2 1,-1 2,-2 1,-1-1,2 0,-2 2,0 0,0 0,1 0,-1 0,0-1</inkml:trace>
</inkml:ink>
</file>

<file path=ppt/ink/ink31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380 180,'0'1,"0"1,1 1,-1-2,0 2,1-2,-1 0,0 0,1 0,-1-1,2-1,-1-1,1-1,-1 0,0 1,0 0,1 0,-1 1,0 0,0 0,1-1,-1 1,-1 4,0-1,-2 2,1-2,0 0,-1 0,1-1,1 0,1 0,0-1,0 1,1 0,0 1,0-1,-1 0,0 0,0 0,0 0,-2-2,-1 0</inkml:trace>
</inkml:ink>
</file>

<file path=ppt/ink/ink31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379 175,'-1'0,"1"1,0 3,0 0,0 0,0-1,0 0,0-1,0 1,0-2,0 0,0 1,0-1,0 0</inkml:trace>
</inkml:ink>
</file>

<file path=ppt/ink/ink31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274 188,'-1'-1,"0"4,1-1,0 0,0-1,0 0,-1 3,1-5,2-4,-2 2,1-1,-1 1,0-1,1 1,-1 1,0 0,1 1,0 1,1 2,-1 2,2-1,-2 1,0-1,0 0,0 0,0-2,-1 2,0-2,1 1,-1 0</inkml:trace>
</inkml:ink>
</file>

<file path=ppt/ink/ink31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276 196,'2'0,"-4"-1,4-2,0 2,0-1,-1 2,0-1,0 0,1 1,-1 0,0 0</inkml:trace>
</inkml:ink>
</file>

<file path=ppt/ink/ink31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188 519,'1'-1,"-1"1,2-1,1 1,0 0,1-1,2-1,5 1,0 1,3-2,4 2,4 0,2 0,3 0,1 0,1 0,1 0,0 0,-2 0,-2 0,-2 0,-4 0,0 0,0 0,-4 0,-2 0,2 0,-6 0,-2 0,-6 0,0 0,0 0,0 0,1 0,1-3,-1 3,2-1,2 1,-2-1,2 0,-2 1,-1-2,1 2,-3 0,1-1,-1 1,2 0,-1 0,3 0,0-1,1 1,0 0,-3 0,1 0,-3 0,-1 0</inkml:trace>
</inkml:ink>
</file>

<file path=ppt/ink/ink31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386 218,'-1'-1,"1"1</inkml:trace>
</inkml:ink>
</file>

<file path=ppt/ink/ink31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548 393,'1'1,"3"-1,5 0,5 0,7 0,4 0,8 0,15 0,2 0,4 0,2 0,0 0,2 0,-6 0,-4 0,-10 0,-8 0,-4 0,-12 0,-6 0</inkml:trace>
</inkml:ink>
</file>

<file path=ppt/ink/ink31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848 297,'2'1,"-1"-2,-1 1,2-1,2 0,-1-1,0-1,0 1,-1 0,1 0,0 0,-2 1,1 0,0 0,-1 0,0 0,0 1,0-1,0 0,0 0,0 0,0 0,1 0,-1 0,0 0,0-1,1 0,-1 1,1 1,0 0,1 0,0 2,0-1,-1 0,1 0,0 1,0-1,1 1,-3-1,1 0,1 1,-2-1,2 0,-1 0,-2 0,2 0,-1 0,0 0,-1 0</inkml:trace>
</inkml:ink>
</file>

<file path=ppt/ink/ink31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817 312,'0'-1,"1"0,-1 1,-2 0,-2 0,0 2,1 0,-2 1,1 0,3 1,0-1,1-1,0 1,0-1,0 1,1-1,1-2,-1 0,2 0,-1 0,0 0,0 0,1 0,-2 0,0 0,1 0,0 0,-1 0,0 0,3 0</inkml:trace>
</inkml:ink>
</file>

<file path=ppt/ink/ink3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4:42:05"/>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1023 652,'1'-1,"1"1,-1 0,0 0,0 0,2 0,0 2,-2-1,0 0,0 0,-1 0,0 0,-1 1,1-1,-1 0,0 0,0-1,0 0,0 0,1 0,-2 0,2 0,-1 0,2-1,0 1,0 0,2 0,-2 0,1 1,-1-1,0 0,0 1,0-1,1 1,-1-1,0 1,0 0,1 0,-1-1,0 0</inkml:trace>
</inkml:ink>
</file>

<file path=ppt/ink/ink32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923 304,'1'-1,"-1"4,0-1,0 2,0 0,0-1,0 1,0-1,0-1,0-1,0 1,0-1,0 0,0 0,-1 0,0 1,0-2,0 0,0 0,-1 0,1 0,1-1,1 1,2-1,-2 1,2 0,0-1,2 1,-1 0,-2 0,1 0,-1 0,1 0,-2 0,-2 0,0-2,0 1,0-1,-1 0</inkml:trace>
</inkml:ink>
</file>

<file path=ppt/ink/ink32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913 301,'0'-2,"0"1,2 0,0 1,1 0,-2 0,1 0,1 0,-2 0,0 0,1 1,-1-1,0 0,0 0</inkml:trace>
</inkml:ink>
</file>

<file path=ppt/ink/ink32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884 267,'2'-2,"3"0,2 1,3 0,4 1,2 0,-3 0,3 0,-2 0,-4 0,0 0,-2 0,0 0,1 1,-4 2,2-1,1-1,1 2,-1 0,0-1,0 0,-3 0,-1-2,-1 1,0 0,-2-1</inkml:trace>
</inkml:ink>
</file>

<file path=ppt/ink/ink32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1076 296,'-1'0,"-1"0,1 0,0 0,-2 0,0 0,0 0,2 0,0 0,-2 2,2-1,1 0,0 0,0 2,0-2,2 1,0-1,2 1,-1-1,2 0,-4-1,3 2,-2-1,1 0,-1-1,-1 2,1 0,-2 1,0-2,0 2,-1 0,-2-2,1 0,0 1,1-2,0 0,0 0,-1-1,0-1,1 0,0 0,1-1,0 1,0-1</inkml:trace>
</inkml:ink>
</file>

<file path=ppt/ink/ink32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1119 283,'-1'-1,"0"1,-2 0,1 0,-1 2,1 0,0 1,-1 1,3-2,0 2,0 0,0-3,1 1,2 2,1-3,1-1,4 2,3-2,3 0,0 0,-1-5,-4 3</inkml:trace>
</inkml:ink>
</file>

<file path=ppt/ink/ink32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808 339,'-1'0,"0"1,2-1,1 0,2 0,0 0,0 0,-1 0,-2 0</inkml:trace>
</inkml:ink>
</file>

<file path=ppt/ink/ink32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403 466,'1'-1,"3"1,0 0,3 0,2 0,3 0,2 0,5 0,0 0,1 0,3 0,-1-1,2 1,-2-2,-1-2,2 2,-3 0,-4 2,0 0,-4-2,-4 2,-4 0,0 0</inkml:trace>
</inkml:ink>
</file>

<file path=ppt/ink/ink32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548 607,'1'-1,"1"2,-2-1,1 0,2 0,1-2,3-1,0 2,0-1,1 0,-2 0,0 1,0-2,-2 2,0 1,-3-1,1 1</inkml:trace>
</inkml:ink>
</file>

<file path=ppt/ink/ink32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1004 604,'1'-1,"7"-2,-3 0,2-1,1 1,-1 0</inkml:trace>
</inkml:ink>
</file>

<file path=ppt/ink/ink32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473 666,'2'-2,"3"1,2-2,8 0,12 0</inkml:trace>
</inkml:ink>
</file>

<file path=ppt/ink/ink3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4:42:05"/>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1062 666,'0'1,"0"1,-1 2,0 0,0-2,1 1,-1-1,0 0,0 0,0-1</inkml:trace>
</inkml:ink>
</file>

<file path=ppt/ink/ink33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943 656,'-1'-1,"0"0,1-1,4-1,8-2,0 4</inkml:trace>
</inkml:ink>
</file>

<file path=ppt/ink/ink33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969 585,'1'0,"7"0,4 2,3-1,-2-1,-1 2,-3 1,1-3,-4 0,-5 2,1-2,0 0,-6 0,0 0,1 0,-1 0,0 0,0-1,2 1,-2 0,2 0,-1 0,6 0,0-1,1 1,1-1,-3 1,2-1,-5 1,-4 0,-3 1,1 2,-2-2,1-1,-2 1,0-1,1 2,-1-2,1 0,6 0,-1 0,3 1,2 0,-1-1,3 0,2 0,0 0,0-1,2 0,0 0,0-1,0 2,-2-2,-4 2,0 0,-3 0,-3 0,-3 0,2 0,-5 2,3-1,0-1,2 2,5-1,2-1,6 0,5 0,5 0,2 0,1 0,1 0,-2 0,-4 0,-12 0,-1 3</inkml:trace>
</inkml:ink>
</file>

<file path=ppt/ink/ink33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541 604,'3'0,"3"0,5 3,4-3,3 0,5 0,2 0,7 0,2 0,0 0,0 0,-8 0,0 0,-8 0,-8 0,-11 2,-2-1,2-1,-2 0,1 0,-2 0,0 0,-1 0,-1 0,1 0,-1 0,-2 0,0 0,-2 0,0 0,-4 0,-3 0,-3 0,-9 0,-2 0,0 0,-3 0,4 0,6 0,2 0,8 0,4 0,6 0,0 0,6 0,0 1,2-1,-2 0,1 0,0 0,-1 0,0 0,1 0,-1 0,1 0,-2 0,0 0,0 0,2 0,-2 0,2 0,2 0,2 0,1 0,-1 0,5 0,2 0,0 0,3 0,0 0,0 0,-1 0,0 0,-2 0,-5 0,0 0,-5 0,-1 0,-1 0,-1 0,1 0,0 0,-1 0,0 0,1 1,-1 0,0-1,0 1</inkml:trace>
</inkml:ink>
</file>

<file path=ppt/ink/ink33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895 671,'1'0,"3"0,-1 0,3 0,-1-1,3-1,1 2,3-1,0-2,3 3,0 0,-2 0,1 0,-1 0,-2 0,1 0,-1 0,1 0,-4 0,-2 0,-1 0,-3 0,-4 0,-6 0,-4 0,-4 0,-2 0,-2 2,0 0,-5-2,4 0,-5 0,4 0,-4 0,2 0,10 0,-2 0,7 0,5 0,-2 0,4 0,6 0,0 0,3 0,3 0,2 0,1 0,6 0,1 0,3 0,3 0,-2 0,1 0,1 0,0 0,-4 0,-4 0,4 0,-6 2,0 2,-6-2,-2-2,-2 0,-3 2</inkml:trace>
</inkml:ink>
</file>

<file path=ppt/ink/ink33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887 694,'2'-2,"7"0,15-4,8 2,2 2,4-2,0 4,-6 0,-8 0,-6 0,-4 0,-12 0</inkml:trace>
</inkml:ink>
</file>

<file path=ppt/ink/ink33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464 29,'0'4,"0"2,0 0,-1-1,0 0,1-3,-1 0,1-1,0 0,0-2,2-2,-1 2,0 0,0 0,1 0,-1 1,0 0,1 0,0 5,-2 0,0-1,0 2,0-4,-3 1,2-1,-1-1,1-1,-1 0,-1 0,2 0,-1-3,2 2,0-2,0 2,0 0,0 0</inkml:trace>
</inkml:ink>
</file>

<file path=ppt/ink/ink33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477 46,'1'-1,"0"1,2-3,-2 2,2 0,-1-1,2 0,-2 1,2-1,-3 1,1 1,-1 0,0-1,0 1,0 1,0 0,0 0</inkml:trace>
</inkml:ink>
</file>

<file path=ppt/ink/ink33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514 38,'2'1,"-1"0,1 1,-1 0,1 1,-2-1,1 2,0 0,-1-2,0 2,0-2,0 0,-1-1,-1-2,-2-4,2-1,0 1,-1 0,3 2,0 0,0 1,0-2,0 3,1-2,0 1,0 1,0 1,0 0,0-1</inkml:trace>
</inkml:ink>
</file>

<file path=ppt/ink/ink33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554 25,'0'4,"0"2,0-2,0 2,0-1,2 1,-1-2,-1-2,0 0,0-1</inkml:trace>
</inkml:ink>
</file>

<file path=ppt/ink/ink33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558 53,'1'-1,"0"1,1 0,-1 0,2 0,-2 0,3-1,-3 1,3-2,-3 1,1 0,-1 0,0 0,0-1,0-1,-1 0,0 0</inkml:trace>
</inkml:ink>
</file>

<file path=ppt/ink/ink3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4:42:05"/>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1022 666,'0'1,"0"0,0 0,-1-1,1 1</inkml:trace>
</inkml:ink>
</file>

<file path=ppt/ink/ink34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583 31,'-3'2,"2"4,0 0,-2 0,2 1,1-1,-1 0,1-2,0 0,0-1,0-1,0-1,1 0,1-3</inkml:trace>
</inkml:ink>
</file>

<file path=ppt/ink/ink34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591 48,'4'0,"-3"0,0 0,1 0,-1 2,-1-1,0 2,0 0,-1 1,-1-1,0 0,0-1,1 0,-2 1,3-2,0 1,1-1,1-1,3 0,0 0,4-5,-4 2,1-2,-1 1,-4-1,2 3,-3-2,0 3</inkml:trace>
</inkml:ink>
</file>

<file path=ppt/ink/ink34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225 8,'3'0,"1"-2,-2 2,0 0,0 0,0 0,2 2,-1 2,-1 3,-1 0,-1 2,0-1,0-1,-4 1,-3 2,3-3,0-2,0 0,3-4,-2-4,-1-4,4 1,0 2,0-2,0 3,3-2,1 2,0 2,-2 1,0 0,0 0,2 0,0 0,1 3,-2-1,1 0,-1 0,-1 0,1 0,-1-1,-1 0,0-1,0 0,1 0</inkml:trace>
</inkml:ink>
</file>

<file path=ppt/ink/ink34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286 17,'1'-3,"0"3,1 2,-1 1,0-2,1 2,-2-2,0 4,0-1,0-2,-2 3,-1-1,1 0,-1 0,1-2,1-1,0 0,0-2,1-3,0-1,0 1,2 0,-1 3,2-2,-2 3,1 0,-1 0,1 1,-1 3,-1 1,0 0,0-2,0 2,0-2,0-2,0 0,-1 0,0 0,0-1,0 0,0 0,-1 0,0-1,1-1,0 0,1-1,-2 1,2 1,0 0</inkml:trace>
</inkml:ink>
</file>

<file path=ppt/ink/ink34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301 25,'2'0,"-1"0,4 4,-5-2,1 0,-1 1,0 0,0 0,0 0,0-1,0-1,0 2,-1-1,0-1,0 0,0 0,0-1,-1 0,-2-3,3 0,0-2,1-3,0 2,0-1,0 2,0 2,2 0,-1 2,0 0</inkml:trace>
</inkml:ink>
</file>

<file path=ppt/ink/ink34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336 23,'1'-1,"0"1,1 1,-1 2,1 2,0-1,-1-2,3 3,-3-2,1 0,-1-2,0-1,1-2,-2-4,1 0,2-2,-1 1,0 3</inkml:trace>
</inkml:ink>
</file>

<file path=ppt/ink/ink34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368 54,'0'4,"0"1,0-1,1 1,-1-2,0 0,0-2,0 0</inkml:trace>
</inkml:ink>
</file>

<file path=ppt/ink/ink34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758 58,'-1'2,"-2"5,1-3,0 1,-1 1,2 0,0-2,-2-1,2-1,1-6,2-3,1-6,4 0,0 1,-4-1,4 4,-4 5,0-1,-2 6,0 3,2 2,0-3,-1 3,1-1,-2 1,3 0,-3 0,1 2,1-3,-3-4,1 4,-1-4</inkml:trace>
</inkml:ink>
</file>

<file path=ppt/ink/ink34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774 53,'0'-1,"0"-1,1-1,3 1,4-1,-3 1,0-1,0 1,-2-1,0 3,-1-1,0 1,-1 0,0 0,0 0</inkml:trace>
</inkml:ink>
</file>

<file path=ppt/ink/ink34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822 29,'-3'1,"1"1,-1 1,1 2,2-2,0 0,0 1,0-1,2 1,3 0,-2-2,1-2,-1 2,-1-2,1 0,0 0,0-1,0-1,1-2,0 0,-1 1,-2-1,1 1</inkml:trace>
</inkml:ink>
</file>

<file path=ppt/ink/ink3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4:42:05"/>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1084 641,'-1'1,"1"0,-1 2,0-1,1 1,-1-1,0 2,0-3,1 1,-1-1,1 0,-1 0,1 0,0 0,0 0,1 0,0-1,-1 0,1-1,2 1,-2 0,2-1,-2 1,1 0,1-1,-2 1,0 0,1 0,-1 0,1-1,0 1,-1 0</inkml:trace>
</inkml:ink>
</file>

<file path=ppt/ink/ink35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909 15,'-2'0,"-2"4,-3 1,4-2,2-1,-1 0,2-1,-1 0,1 0,2 0,2-1,3 0,-1 0,-1 0,-1 0,-2 0,0 1,-2 2,0-1,-2 1,0 0,1-1,0-1,0-2,1-1</inkml:trace>
</inkml:ink>
</file>

<file path=ppt/ink/ink35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932 34,'0'6,"0"-3,1 3,1-2,-2-3,0 3,1-3,-1 0,0-2</inkml:trace>
</inkml:ink>
</file>

<file path=ppt/ink/ink35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937 31,'1'-1,"1"1,-1 0,2 0</inkml:trace>
</inkml:ink>
</file>

<file path=ppt/ink/ink35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959 33,'-3'1,"1"1,0 0,0 0,2-1,0 0,1 0,-1-1,4 0,-3 0,1-2,-2 4,0 1,0-1,0 2,0 0,0-1,0-1,0 0,0 2,0-3,0 1,0-1,0 0,0-6,3-5,0-2,3 3,-2 1,0 4,-3 1,2 0,-2 3,0 0,1 1,1 3,-2 0,0-1,1-1,-1 0,0 0,0-1,-1 1,1 0,0-1,-1 1,1-1,0 0,2-1,0-2,-1-1,0 0,0-2,-1 2,1 1,-2 1,0-1,1 1,1 2,-1 0,0 0,0 0,0 0,0-1,0 0,2 0,-2 0,1 0,0 0,0 0,-1 0,2 0,-2 0,0 0,1 0,-1-1</inkml:trace>
</inkml:ink>
</file>

<file path=ppt/ink/ink35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1045 27,'0'1,"0"0,0 0,0 0,0 1,0-1,1 0,0-1,2-2,-1 0,-1 0,-1 0,0 0,-1 1,-1 2,-1 2,3-1,0 1,-1-1,1-1,0 1,2-1,-1-1,0 0,1 0,0-2,-1 0,-1 0,0-1,1 2,-1-1,1-1,0 2,0 0,0 0,0 0,-1 0,2-1,-1-1,-1 1,1 0,-1 0,0-1,0 2</inkml:trace>
</inkml:ink>
</file>

<file path=ppt/ink/ink35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1065 3,'0'3,"0"1,0-1,0 3,0-3,0 1,0-3,0 2,0-2,0 0,1 0,0-6,0 2,-1 0,0 0,0-1</inkml:trace>
</inkml:ink>
</file>

<file path=ppt/ink/ink35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1066 7,'0'4,"0"1,0-1,0 2,0-3,0 2,-1-2,1-1,-2 1,0-1,1-1,-2 3,2-3</inkml:trace>
</inkml:ink>
</file>

<file path=ppt/ink/ink35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918 664,'1'0,"9"-4,0 2,4 1,3-1,1-3,0 1,0 0,-6 3,-3 1,-2-2,-2 2,-2 0,2 0,-2 0,-2 0,2 0,-2 0,-2 0</inkml:trace>
</inkml:ink>
</file>

<file path=ppt/ink/ink35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468 97,'4'0,"5"-1,15-3,0 2,4-4,2 4,-2 0,-8-2,-4 2,-8 2,-6 0,-3 0,0 0,-1 1,-1 0,1-1,-2 1,-2 2,-1-1,-2 1,0-1,-1-1,-2 1,1 0,2-2,3 0,2 2,2-2,0 0,1 1,2 0,0-1,5-1,-1 0,5 0,2-2,-1 2,3-1,0 1,-5-2,2 3,-7-2,-5 2,0 1,-3 0,-3 0,-4 3,-4-3,-7 1,-5 3,-3-3,3-2,-1 0,6 0,4 0,8 2,6-2,3 1,3-1,0 0,3 0,1 0,5 0,3 0,8 0,1 0,6 0,4 0,-1 0,2 0,-2 0,-8 0,-6 0,-8 0,-4 0,-5 2</inkml:trace>
</inkml:ink>
</file>

<file path=ppt/ink/ink35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1242 178,'0'8,"0"0,0 1,0-1,0-1,0-2,0 1,0-3,0 1,0-3,3-2,-2-2</inkml:trace>
</inkml:ink>
</file>

<file path=ppt/ink/ink3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4:42:05"/>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1115 661,'1'1,"-1"-1,-1 5,0-2,0 0,1-1,0 0,-1 1,1-2,-2 1,1-1</inkml:trace>
</inkml:ink>
</file>

<file path=ppt/ink/ink36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1300 180,'1'2,"-1"3,0 0,0-3,0 4,1-3,-1-2,0 1,0 0,0-7,0-1,0-4,0 3,0 3,0 0,1 1,2 4,-2 1,0 3,1-1,-1-1,-1 0,1-2,0 0,-1 1,0-3,2-4,-2 2,1-2,-1 3,1-2,-1 3,0-2,1 1</inkml:trace>
</inkml:ink>
</file>

<file path=ppt/ink/ink36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1318 164,'2'0,"-4"3,5 2,-3-1,0 0,1-1,-1 0,0 0,1 0,-1-2</inkml:trace>
</inkml:ink>
</file>

<file path=ppt/ink/ink36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1331 175,'0'3,"1"1,-1-2,0 0,0 0,0-1,0 0,0 1</inkml:trace>
</inkml:ink>
</file>

<file path=ppt/ink/ink36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1341 169,'0'2,"1"1,0 1,-1-2,1 2,-1-3,2 3,-2-3,0 1</inkml:trace>
</inkml:ink>
</file>

<file path=ppt/ink/ink36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1348 162,'0'7,"0"-3,1 2,-1-1,0-1,0 1,0-3,0-1,0 2</inkml:trace>
</inkml:ink>
</file>

<file path=ppt/ink/ink36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1359 173,'0'1,"0"2,0 2,0 1,0-2,0 3,0-2,0 0,0-3,0 1,0-2,2 0,0-2,0-2,-2 0,0-2,0 3,0-1,0 1,0 1,0-1,0 1</inkml:trace>
</inkml:ink>
</file>

<file path=ppt/ink/ink36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1324 195,'1'0,"4"0,0 0,-1-2,0 1,-1 1,-2-1,0 0,1 1,0-2,-3 4,-2 1,-1 1,-1 1,1 1,1-1,-1 1,1-4,3-1,0 0,0-2,3-1,1-1,0 0,-2 1,-1 1,0 0</inkml:trace>
</inkml:ink>
</file>

<file path=ppt/ink/ink36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1295 243,'0'2,"-1"2,0 4,-1 2,1-2,-1-1,2-2,0-1,0-2,0 0,0-1,0-2,0-8,0-2,0 2,0-2,2 7,-2-1,1 3</inkml:trace>
</inkml:ink>
</file>

<file path=ppt/ink/ink36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1298 251,'-3'5,"2"-3,-2 2,2-3,-1 1,4-1,-1-1,2 1,0 0,-1-1,-1 0,1 2,0 0,0-1,0 1,-1 0,1 0,-1 0,0-1,1 2,-1-2,0 0,0 0</inkml:trace>
</inkml:ink>
</file>

<file path=ppt/ink/ink36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1318 240,'0'1,"2"3,-2 2,0-2,1 2,-1 0,1-2,-1-1,0-2,0 0,0 1,0-5,0 1</inkml:trace>
</inkml:ink>
</file>

<file path=ppt/ink/ink3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4:42:05"/>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1150 642,'-1'-1,"-1"0,0 1,0 0,0 0,1 0,-2 0,1 0,0 0,-1 0,1 0,0 1,0 1,1 0,0-1,0 2,1-1,0-1,-1 1,1 0,0-1,0 0,0 0,0 1,1-1,0-1,0 0,0 0,1 0,0 0,-1 0,1 0,-1 0,0 0,0 0,1-1,-1 1,0-1,0 0,0 0,1-1,-1 2,0-1,1 0</inkml:trace>
</inkml:ink>
</file>

<file path=ppt/ink/ink37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1327 227,'2'0,"0"-1,1 1,-2 0,1 0,0 0,0-1,-1 0,1 1,-1 0,0-1,0 0,0 0</inkml:trace>
</inkml:ink>
</file>

<file path=ppt/ink/ink37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1324 249,'1'0,"2"0,1-1,0 0,0 0,2-1,-1 2,-3-1,-1 1,1 0</inkml:trace>
</inkml:ink>
</file>

<file path=ppt/ink/ink37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1287 341,'1'1,"0"-1,0-1,-1 1,2 0,2-3,3 2,1-2,-1 1,3-2,-3 2,-2-1,-2 2,-2 1,0 0,1 0,-1 0,0-1</inkml:trace>
</inkml:ink>
</file>

<file path=ppt/ink/ink37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1314 323,'-1'-1,"2"-2,3 2,2-1,2-2,-2 1,1 3,-2-4,-4 4,2-1,-2 1</inkml:trace>
</inkml:ink>
</file>

<file path=ppt/ink/ink37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476 693,'3'0,"4"-4,8-6,13-8,2 4,0-2,2 4,-4 0,-4 2,-8 4,-2 4,-10 0,-2 2,-1 2,-2-2,-1 1,1 0,0 0,0 0,1-1,-1 0,0 0,1 0,-1 0,0 0,1 0,-1 0</inkml:trace>
</inkml:ink>
</file>

<file path=ppt/ink/ink37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323 158,'1'-1,"0"1,1 1,-1 0,-1-1,1 0,0-1,0 0,0-1,0 0,0 1,1-1,-1 1,0 0,0 1,0 0,0 0,2 2,-2-1,-1 1,1 0,0 1,-1-2,2 2,-2-2,0 0,1 0</inkml:trace>
</inkml:ink>
</file>

<file path=ppt/ink/ink37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330 159,'-1'1,"1"2,0-1,0-1,0 2,0-1,0 1,0-2,0 0,0 1,-1-5</inkml:trace>
</inkml:ink>
</file>

<file path=ppt/ink/ink37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269 208,'-1'4,"1"-2,-1 2,0 1,0-1,1 1,0-1,0-3,-1 2,1-2</inkml:trace>
</inkml:ink>
</file>

<file path=ppt/ink/ink37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264 226,'2'-2,"-1"1,0 0,-1 0,1 0,0 3,0-1,-1 0,0 0,-1 0,0 0,0-1,0-1,1 0</inkml:trace>
</inkml:ink>
</file>

<file path=ppt/ink/ink37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331 245,'3'1,"-2"3,1 1,-1-2,0-1,-1 1,1 0,-1-4,0-2,0 2,0-1,1-1,-1 2,1-1,-1 1,2-2,-1 0,0 2,0 0,0 1,0 0,-1 1,1 1,0 0,-1-1,0 1,1 0,0 0,-1-1,1 1,-1 0,0-1,0 0,0 1,0-1,1 0,-1 0</inkml:trace>
</inkml:ink>
</file>

<file path=ppt/ink/ink3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4:42:05"/>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877 658,'0'1,"1"2,0-2,0 0,-1 1,0-2,1 3,0-1,-1-1,1 0,-1-1,-1 0,-1 0,0 0,1 0,0 0,-1-1,1 1,0 0,0 1,0 0,0 0,0 1,0-1,1 0,0 0,1 0,0 0,1-1,0 0,1 0,-2 0,1 0,0 0,1 0,0 0,0-1,-1-1,0 1,2-2,-3 2,1 0,-1 1,0-1</inkml:trace>
</inkml:ink>
</file>

<file path=ppt/ink/ink38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592 118,'-2'-1,"1"2,1 3,0 2,0-2,0 2,0 0,0 0,0-2,0-1,0-2,0 0,-1 0,1-3,-1 1</inkml:trace>
</inkml:ink>
</file>

<file path=ppt/ink/ink38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585 130,'1'0,"0"0,2-2,-1 2,0-1,-1 1,1 0,0 1,-1 0,0 2,-1-2,0 0,0 1,0 0,0-1,-1 3,0-3,-1 0,1-1,-2 0,2 0,0 0,-3 0,1-3,1 0,0 1,0 0,1-1</inkml:trace>
</inkml:ink>
</file>

<file path=ppt/ink/ink38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515 202,'0'1,"0"1,0-1,0 2,0 0,0 2,0-3,0 3,0-4,0 1,0-3,0-1,0 0,0 0,0 1,0 0,1 0,0 1,0 0,-1 0,3 2,-3-1,1 3,0-1,-1-1,0 2,0-3,1 2,-1-2,0 0,1 0</inkml:trace>
</inkml:ink>
</file>

<file path=ppt/ink/ink38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575 268,'1'1,"0"0,-1 2,2 1,-2-1,2 2,-1-2,-1-1,0 2,1-1,-1-2,0 0,0 0,0 1,0-1</inkml:trace>
</inkml:ink>
</file>

<file path=ppt/ink/ink38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581 273,'1'-1,"0"1,-1 0,1 0,0 0,1 1,-2 0,0 0,0 1,0-1,0 0,-1 1,-1 0,1-1,0 0,-2-1,2 0,0 0,-1 0,1 0</inkml:trace>
</inkml:ink>
</file>

<file path=ppt/ink/ink38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316 274,'2'0</inkml:trace>
</inkml:ink>
</file>

<file path=ppt/ink/ink38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244 216,'-1'0,"0"1</inkml:trace>
</inkml:ink>
</file>

<file path=ppt/ink/ink38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302 152,'2'0</inkml:trace>
</inkml:ink>
</file>

<file path=ppt/ink/ink38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190 280,'-3'0</inkml:trace>
</inkml:ink>
</file>

<file path=ppt/ink/ink38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149 286,'2'0</inkml:trace>
</inkml:ink>
</file>

<file path=ppt/ink/ink3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4:42:05"/>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902 672,'-1'1,"0"1,1-1,0 0,0 2,0-2,1 1,0-1,0 0</inkml:trace>
</inkml:ink>
</file>

<file path=ppt/ink/ink39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131 279,'2'0</inkml:trace>
</inkml:ink>
</file>

<file path=ppt/ink/ink39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133 260,'2'0</inkml:trace>
</inkml:ink>
</file>

<file path=ppt/ink/ink39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967 409,'1'5,"1"0,0 2,0 2,1-2,-3-2,3 2,-2-3,-1-2,1-1,1-11,1-1,1 3,-2 1,2 1,-4 4,1 1,0-1,1 2,0 2,-1 1,-1 0,3 2,-1-2,-1 0,0 1,1-1,-1 0,1 1,0-1,-1-2,0 0,1-1</inkml:trace>
</inkml:ink>
</file>

<file path=ppt/ink/ink39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1045 423,'3'1,"1"-1,0 0,2 0,-3 0,2 0,-2 0,-1 0,1 0,-2-1,0 0</inkml:trace>
</inkml:ink>
</file>

<file path=ppt/ink/ink39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1092 397,'-1'5,"1"3,0 0,0 0,0 3,0-2,0-1,2 0,-2-2,2-1,0-1,-1-1,-1-2,0 2,0-7</inkml:trace>
</inkml:ink>
</file>

<file path=ppt/ink/ink39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1103 422,'1'-1,"0"0,0 1,0 0,1-2,-1 2,0 0,0 0,0 0,1 0,-1 1,-1 2,0-2,0 0,-2 2,1-1,-2 0,2-2,-3 2,3-2,-1 0</inkml:trace>
</inkml:ink>
</file>

<file path=ppt/ink/ink39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1132 429,'1'0,"1"0,-1 0,0 0,2 0,-2 0</inkml:trace>
</inkml:ink>
</file>

<file path=ppt/ink/ink39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1147 426,'1'0,"0"0,0 0,2 1,-1 3,-1-2,1 1,-2 0,2 0,-1-2,-1 0,0 0,0-2,0-1,1-5,-1 4,0-3,1 3,-1-1,2 2,-2 1,1 0,0 5,-1 0,0 1,0 0,0 0,0 0,0-3,0 2,0-2,0 0,0-1,0 0</inkml:trace>
</inkml:ink>
</file>

<file path=ppt/ink/ink39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957 485,'0'1,"0"8,0 0,0 4,0-1,0 3,0-4,0 2,0-5,0-3,1-2,2-1,-2-2,0-2,0-4</inkml:trace>
</inkml:ink>
</file>

<file path=ppt/ink/ink39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973 516,'2'0,"0"-1,-1 1,0 0,1 0,-1 0,1 1,-2 1,1 1,-1 1,0-1,0 0,0 0,-1 0,-1-1,1-2,0 0,-2 0,2 0,-2-1,1-1</inkml:trace>
</inkml:ink>
</file>

<file path=ppt/ink/ink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4:42:05"/>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930 539,'-2'1,"0"5,-1-1,-1 5,1-4,1 3,-1-1,0-1,3-2,-1-1,-2-1,3-2,0-3</inkml:trace>
</inkml:ink>
</file>

<file path=ppt/ink/ink4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4:42:05"/>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898 666,'2'0</inkml:trace>
</inkml:ink>
</file>

<file path=ppt/ink/ink40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1016 516,'1'0,"2"0,-1 1,1-1,0 0,-1 0,1 0,-1 0,0 0,2 0,0 0</inkml:trace>
</inkml:ink>
</file>

<file path=ppt/ink/ink40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1066 504,'0'3,"0"1,0 1,0 0,0-3,0 1,0-1,0 1,1-2,0-6,0 1,0 0,1-1,-1 2,0 1,1-1</inkml:trace>
</inkml:ink>
</file>

<file path=ppt/ink/ink40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1078 503,'2'0,"-1"0,1 1,-2 2,0 1,1 0,-1-2,0 2,1 1,0-4,-1 2,1-1,-1-1</inkml:trace>
</inkml:ink>
</file>

<file path=ppt/ink/ink40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1102 519,'0'-2,"1"1,1 1,-1 0,0 0,0 0,2-2,-2 2</inkml:trace>
</inkml:ink>
</file>

<file path=ppt/ink/ink40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1126 520,'0'8,"0"-1,0 2,0-2,0-3,0 1,1-1,-1-1,0 0,0-2,0 0,0 1,-1-1,1-3,-1 0</inkml:trace>
</inkml:ink>
</file>

<file path=ppt/ink/ink40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1128 524,'0'-2,"1"0,0 1,0 0,3-1,-2 2,-1 0,0 1,1 0,-2 1,0-1,0 1,0 1,0-2,0 2,0-2,0 1,-1 1,-1-1,0-2,0 0,-3 0,1 0,1 0,0 0,0-3,0-1</inkml:trace>
</inkml:ink>
</file>

<file path=ppt/ink/ink40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1005 459,'2'0,"-2"0,1 2,-2 0,-1 0,-1 1,-1-1,1 2,1-3,1 0,-2 1,5-4,7-2,2 1,-4-2,-1 3,-3 0,-4 2,0 0,-1 0,1 0</inkml:trace>
</inkml:ink>
</file>

<file path=ppt/ink/ink40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1081 466,'2'0,"5"-2,1 0,2 1,0-3,-2 2,-1 2,-2-1,-3 1,0 0,-1 0,0 2,-1 0,-1 2,0-1,-1-1,0 0,-2 1,2-2,-2 0,-1 0,1 1,-2-2,0 1,1-1,2 0,0 0,2 0,0-1,1 0,0-1,0-1,1 0,1 0,3-1,-1-1,1 1,2 0,-4 2,2 1,-2-2,-2 3,1 1,-3 1,0-2,1 1</inkml:trace>
</inkml:ink>
</file>

<file path=ppt/ink/ink40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1172 471,'1'-1,"-1"0,1 0,0 0,0 0,0 0,-2 1,0 0,0 0,-1 1,1-1,0 0,0 1,1-1,2-4,-2 3,1-1,-1 3,0 1,0-1,0 2,0-1,0-1,0 2,0-1,0 0,0 0,1-1</inkml:trace>
</inkml:ink>
</file>

<file path=ppt/ink/ink40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803 73,'1'0,"0"0,3 0,0 0,-1-1,7 0,1 1,2 0,0 0,-3 0,0 0,-1 0,-3 0,1 0,-3 0,3 0,-3 0,-3 0,1 0,0 0,-1-2,-1 0,0-2,0-1,-1 0,-1-1,2 1,0 2,-2 0,2 2,-1-1,1 7,0 4,1 1,1 1,-1-4,1 2,-2-2,2 0,0-4,-2-2,1 3,-1-6,0-1,0-2,0-1,-2 1,2 0,-1 1,1-2,0 2,-2 0</inkml:trace>
</inkml:ink>
</file>

<file path=ppt/ink/ink4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4:42:05"/>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923 672,'1'0,"1"0,-1 0,-1 1,0 0,0 0,0 0,-2 1,1-3,-1 0,2-1,-1 1,0-3,1 0,0 3</inkml:trace>
</inkml:ink>
</file>

<file path=ppt/ink/ink41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927 50,'7'4,"-1"2,2 2,0-4,1 1,-2-1,-6-3,3 1,-2-1,-3-1,-1 0,-1 1,-1 1,0 1,-2 0,2 1,0-1,2 0,-2-2,3 0,0 0,0 0</inkml:trace>
</inkml:ink>
</file>

<file path=ppt/ink/ink41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960 59,'5'10,"-2"-1,0 1,0 1,-3-2,1-2,-1-1,3-2,-3 0,0-3,1 2,-1-2</inkml:trace>
</inkml:ink>
</file>

<file path=ppt/ink/ink41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987 103,'6'-1,"1"0,0-3,-2 3,2-1,-1 0,3-1,-2 2,6-2,1 2,-1 0,3 1,-1 0,-1 0,-6 0,-7 0</inkml:trace>
</inkml:ink>
</file>

<file path=ppt/ink/ink41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757 115,'0'1,"0"1,-1 3,1-2,-1 0,1 0,-2-1,1 1,1-5,-2-6,2-2,0 2,0 1,0 2,0 1,0 2,0 0,0 5,0 1,0 2,3 0,-3-1,1-1,0 0,0 0,-1-2,0 0,1 0,0-1</inkml:trace>
</inkml:ink>
</file>

<file path=ppt/ink/ink41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749 117,'2'0,"-4"-1,2 0,2-1,0 0,-1 2,0-1</inkml:trace>
</inkml:ink>
</file>

<file path=ppt/ink/ink41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1091 96,'0'4,"0"0,1-1,-1 0,2 4,-2-6,1 3,0-1,-1-2,0 1,1-5,-1-1,2 0,-1 2,0-3,-1 4,1-2,0 1,0 1,0 0,-2 1,1 0,-3 0,1 1,1 0,1 0,0 1,2 1,2 0,-1-1,2 0,2 3,2 2,3-2,-3-2,-2 1,-5-2</inkml:trace>
</inkml:ink>
</file>

<file path=ppt/ink/ink41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698 484,'2'0</inkml:trace>
</inkml:ink>
</file>

<file path=ppt/ink/ink41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698 531,'0'-1,"-1"2,1 1,0 1,0 0,0 0,0 3,0-2,0-1,0 1,0-1,1 1,-1-2,0 0,0 1,1-1,-1 0,0 0,0 1,0-2,0 1,0 1,0-1,0 0,0 0,0-1,0 1,0-1,0 0,0 0,0 1,0-1,0 1,0 1,0-2,0 2,0-1,0 1,0-1,0-1,0 2,0-2,0 0,0 1,0-1,0 1,0 1,0-2,0 2,0-2,0 0,0 0,1 0,-1-1,1 2,-1-2,1 2,-1 0,1 1,-1-2,0 0,1 0</inkml:trace>
</inkml:ink>
</file>

<file path=ppt/ink/ink41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695 668,'0'1,"0"2,0-1,0 0,0 2,0-1,0-1,0 0,0-1,0 0,0 0,0 1,0-1,0 0,0-1,0-2,0-2</inkml:trace>
</inkml:ink>
</file>

<file path=ppt/ink/ink41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698 671,'0'-1,"0"0,1 1,-1 0,0 1,1 0,0 0,-1 1,-1 0,0-1,0 0,1 0,-1 0,0-1,0 0,0 1,2-2,0 2,-1 0,1 0,-1 0,0-1,1 1,0-1,-1 1,0 0,0 0,-1 0,-2-1,2 0,0 0,-1 0,1 0,0 0,0 0</inkml:trace>
</inkml:ink>
</file>

<file path=ppt/ink/ink4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4:42:05"/>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944 650,'2'0,"-4"2,2 1,0-1,0 1,0-1,0 0,0 0,0-1,0 0,1 1,0-1,-1-2,-1 0,0 1,0 0,0-1,0 1,-2 0,2 0,0 0,0 1,1 0,0 1,1-1,0-1,0 0,2 0,-1 0,-1 0,1 0,0-1,0-1</inkml:trace>
</inkml:ink>
</file>

<file path=ppt/ink/ink42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653 666,'-2'0,"1"0,-1 0,-2 2,4-1,0-1,0 2,0 2,0 0,0 0,0-1,0 2,0-2,0 0,0 0,0-2,0 1,0-1,1 0,2-2,-1-1,-1 1,1-1,-1 1,1 0,0 0,-1 1,1-2,-1 1</inkml:trace>
</inkml:ink>
</file>

<file path=ppt/ink/ink42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645 688,'0'-1,"2"0,-2 1,3-1,-2 1,0-1,2 1,-1 0,1-2,-1 1,1 1,1 0,-2 0</inkml:trace>
</inkml:ink>
</file>

<file path=ppt/ink/ink42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738 666,'-1'0,"1"0,-2 1,0 2,1-2,-1 2,1 0,1-1,0 2,0-2,0 2,0-2,0 0,0-1,0 0,1 0,1 1,-1-1,0-1,2 0,-1 0,1 0,1 0,-3 0,2-2,2-2,0 0</inkml:trace>
</inkml:ink>
</file>

<file path=ppt/ink/ink42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116 271,'2'0,"-1"0,0 0,0 0,2 0,-1 0,2 0,1 1,-1 0,1 0,1-1,2 1,1 0,0 1,4-2,1 0,2 0,5 0,1 0,0 0,2 0,0 0,-2 0,-4 0,-4 0,-4 0,-2 0,-6 0,3 0,-3 0,0 0,1-1,-2 1,1 0,-1 0,2 0,1 0,1 0,1-1,-1 0,2 1,2 0,-3 0,2 0,-3 0,1 0,0 0,0-3,1 3,3 0,-2 0,0 0,2 0,-1 0,0 0,-2 0,0 0,-3 0,-2 0,0 0,0 0,-1 0,1 0,-1 0,1 0,-1 0,0 0,0 0,1 0,0 0,-1 1,-3-1,-2 1,1 0,-2 2,1-3,2 1,-1-1,2 1,0-1,-1 0,1 1,3-1,2 0,0 0,1 0,1 0,-3 0,1 0,0 0,-3 0,0 0,0 0,1 0,-1 0,-3 0,-2 0,0 0,-1 0,3 0,-2 0,3 0,0 0,-1 0,4 2,-1-2,-1 0,1 0</inkml:trace>
</inkml:ink>
</file>

<file path=ppt/ink/ink42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701 287,'2'1,"-1"-1,0 0,2 0,-1 0,7 0,2-1,1 1,6 0,3-3,-2 3,11 0,-3 0,1 0,-2 0,-2 0,-5-2,-3 2,-2 0,-6 0,0 0,-2 0,2 0,0 0,-1-2,-1 2,0 0,-1 0,-1 0,-3 0,0 0,0 0,0 0</inkml:trace>
</inkml:ink>
</file>

<file path=ppt/ink/ink42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525 509,'2'0,"-4"-1,2-2,0 2,0-1,0-1,0 1,0-1,0 2,0-2,0 0,0 0,-1 2,1-1,0 1,0 0,1-1,-1 0,0 1,2-1,-2 0,0 1,0-1,0-1,0 1,0-2,0 3,0-1,0 1,1-1,0 1,0 0,0 0,0 0,0 1,0 0,1 0,1 1,0 0,-1 0,1-1,-1 1,0-1,-1 0,0 0,0 0,1 0,-1 0,3 0,-3 0,0 0,0 0,0 0,0 0,0 0,0 0,0 0,1 0,-1 0,0 0,0 0,1 0,-1 0,0 0,0 0,1 0,-1 2,0 0,-1 0,0 1,1 0,-1 1,0-1,1 0,-1-1,0 1,0-1,2 1,-2-1,1 1,-1-1,0 1,0-1,0 1,0-1,0 0,0-1,0 0,1 1,-1-1,0 0,-1 0,0-1,0 0,-2 0,1 0,1 0,-2 0,2 0,-2 0,1 0,-2-1,2 1,-2-1,3 1,-1 0,0-1,1 1,-1 0,1 0,0 0,-2-1,1 1,1 0,-2 0,2 0,0 0,-1 0,1 0,0 0,0 0,-1 0,1 0,0 0,0 0,-1 0</inkml:trace>
</inkml:ink>
</file>

<file path=ppt/ink/ink42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580 270,'-1'1,"2"0,0-1,0 0,2 0,-2 1,0-1,1 0,-1 1,-1 1,-5 0,-2 0,-4 3,0 1,2-5,0 1,3-1,1 2,3-3,1 1,0-2,2 0,2 0,0 1,1-1,-1 1,1-2,-1 2,0-1,-1 0,-1 1,1-1,0 1,0-2,1 0,-2 2,0-1,0 1,2-1,-2 0,0 0,1 0,0 1,0-1,1 0,-2 0,0 0,1 0,-1 0,0 0,0 0,0 1,0 0,0 0,0 0,2 0</inkml:trace>
</inkml:ink>
</file>

<file path=ppt/ink/ink42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715 269,'2'1,"-1"-1,1-1,2 0,1 0,2-1,3-1,3 2,2-2,4 0,0 3,4-1,-1 1,-1 0,4 0,1 0,0 0,4 0,-8 0,2 0,0 0,-10 0,-4 0,-4 0,-4 0</inkml:trace>
</inkml:ink>
</file>

<file path=ppt/ink/ink42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137 379,'2'0,"15"0,13 0,10 0,14 0,-2 0,4 0,4 0,-4-2,-6 2,8 0,-8 0,-2 0,-10 0,-8 0,-6 0,-6 0,-8 0,-9 0</inkml:trace>
</inkml:ink>
</file>

<file path=ppt/ink/ink42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184 182,'1'0,"1"0,0-1,-1 1,0 0,0 0,1 0,0-1,-1 0,1 1</inkml:trace>
</inkml:ink>
</file>

<file path=ppt/ink/ink4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4:42:05"/>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957 662,'1'0,"0"0,0 0,1 0,0-2,-1 2,0-1,0 0,-1-1,0 1,-3 1,1 0,0 0,-2 0,1 2,2-1,0 0,-1 1,2 0,-1 0,1-1,0 0,0 0,0 1,0-1,2 0,0-1,-1 0,2 0,-1 0,0 0,-1-1,0 0,0 1,0-1,1-1</inkml:trace>
</inkml:ink>
</file>

<file path=ppt/ink/ink43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570 210,'2'0,"1"0,3 1,7 3,2 3,11 0,6 3,8-4,10 4,0-4,6 2,2-2,-4 4,2-10,-4 0,-4 0,-6 0,-8 0,-8-6,-4 4,-6-2,-10 2,-4 0,0 2</inkml:trace>
</inkml:ink>
</file>

<file path=ppt/ink/ink43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254 470,'2'-1,"7"1,10-3,5-1,8-2,-4 4,10 2,4 0,2 0,6 0,0 0,4 0,-2 0,6 0,-4 0,-4 0,0 0,-4 0,-6 0,-8 0,-2 0,-2 0,-4 0,0 0,-2 0,-4 0,2 0,-4 0,0 0,-4 0,-4 0,0 0,-7 0</inkml:trace>
</inkml:ink>
</file>

<file path=ppt/ink/ink43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173 557,'2'0,"7"0,15 0,6 0,6 0,8 0,4 0,4 0,12 0,0 0,-2 0,-2 0,4 0,-8 0,-6 0,0 0,-6 0,-12 0,-2 0,-8 0,-4 0,-6 0,-4 0,-2 0,-5 0,2 0,3 0,0 0,0 0,0 0,1 0,-1 0,1 0,-1 0,0 0,-2 0,0 0,-2 0,-1 0,1 0,-1 0</inkml:trace>
</inkml:ink>
</file>

<file path=ppt/ink/ink43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587 293,'0'-1,"1"0,0 0,2 1,1 0,0 0,2-2,-2 2,2-1,-1 1,0-1,-3 1,-1 0,1 0,-1-1,-1 0,0 0,1 1,0-2,1 0,-1-1,1 1,0-3,0 3,-1 0,-1 0,3-1,-2 2,-1 1,2 1,0 4,2 0,-1 0,0 0,-1-1,1-1,-2-1,0-1,-1-3,1-2,-1 3,2-3,-1 3,-1-1,1 1,0 0,0-1,0 1,0-1,0 1,0 0,1-1,-1 1,0 1,1 1,-1 0,0 2,0 0,0 0,1-1,-2 0,1 1,0-1,-1-1,1 0,0 0,0-1,0 0,4-2,2 1,2 0,-1 0,0-2,-2 2,-1 1,0-1,-4 1</inkml:trace>
</inkml:ink>
</file>

<file path=ppt/ink/ink43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668 292,'-1'3,"1"2,0 2,0-1,0 0,0-4,0 2,1-2,-1-5,0-1,0 0,0-2,0 4,0-1,0 1,2-1,0-1,-1 2,1 1,2 0,-2 1,-1 0,1 0,0 4,-2-1,0-1,0 2,-1-1,-1-1,-1 2,2-3,0 0,-2 0,2 0,2 0,0 0,1 1,1-1,0 1,2 0,-2 1,0-2,2 0,1 2,2-3,5 1,4 1</inkml:trace>
</inkml:ink>
</file>

<file path=ppt/ink/ink43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915 303,'-1'1,"4"3,5-3,10-1,5 4,1 0,0-4,2 0,-4 0,-6 0,-8 0,-4 0</inkml:trace>
</inkml:ink>
</file>

<file path=ppt/ink/ink43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1082 277,'2'0,"-4"5,2 3,0 5,3 0,0-2,-3 2,2-6,1 1,-3-5,0 2,0-3,1-1,-1-3,0-3</inkml:trace>
</inkml:ink>
</file>

<file path=ppt/ink/ink43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1096 294,'2'3,"-1"2,0 1,0 2,-1-1,0-1,3 0,-2 0,-1-4,3 4,-3-4,0-1,1 0,0-3</inkml:trace>
</inkml:ink>
</file>

<file path=ppt/ink/ink43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1112 326,'1'-1,"1"1,-1 0,2 0,-1 0,1 0,-1 0,1 0,-2-1,1-1,1 2,-2 0,-1 0,3 0,-2 0,0 0,1 0,-1 0,0 0</inkml:trace>
</inkml:ink>
</file>

<file path=ppt/ink/ink43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752 279,'0'-1,"0"0,0-1,0-1,0 1,2 0,-2 3,0 0,0 0,0 2,0-2,-1 2,0-2,1 0,-1 0,0-1,0 0,0 0,-1-1,2-2,0-2,0 0,0 0,0 2,0-1,0 3,1-2,1 5,-1-1,0 2,-1 0,1-1,-1 2,0-2,0 2,0-3,0 1,0-1</inkml:trace>
</inkml:ink>
</file>

<file path=ppt/ink/ink4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4:42:05"/>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883 688,'-1'5,"1"-2,0 0,0 1,0 0,-1-2,1 1,0-1,0 0,0-1,1 0,1-1,2 0,-3-1,0 0,1 0,-1-2,0 2,-1 0,0-1,0 1,0-1</inkml:trace>
</inkml:ink>
</file>

<file path=ppt/ink/ink44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921 307,'-1'0,"2"0,1 0,1 3,-3-2,0 1,1 0,-1 2,0-2,0 0,0-1,-1 0,-2-4,1-2,2 1,0-1,0 0,0 2,1 0,0 2,-1 0,1 0,0 1,0 1,0 0,-1 3,0-2,0 1,0-1,0-1,0 1,-1-1,0-1,0 0,1-1,-1 1,0 0,0 0,1 0,-2 0</inkml:trace>
</inkml:ink>
</file>

<file path=ppt/ink/ink44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746 279,'1'0,"1"0,2 0,0 0,1 0,2 0,1 1,2-1,0 0,2 2,2-2,-1 0,0 0,-2 2,-4-2,1 1,-4-1,-2 0,-1 2,2-2,-2 0,0 0,0 0,2 2,-2-2,2 0,-1 0,1 2,-1-2,-1 0,1 0,-1 0,1 1,0-1,0 2,-1-1,1-1,-1 0,1 1</inkml:trace>
</inkml:ink>
</file>

<file path=ppt/ink/ink44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740 284,'2'0,"0"-1,3 1,3 0,0 0,4 0,3 0,1 0,0 0,2 0,-1 0,2 0,-2 0,-3 0,0 0,-6 0,1 0,0 0,-1 0,-4 0,4 0,-2 0,2 0,-4 0,1 0,-4 0,3 0</inkml:trace>
</inkml:ink>
</file>

<file path=ppt/ink/ink44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958 199,'8'-2,"6"-4,8 0,8 0,2-4,2 4,2 2,0-2,-4 2,-8 0,-4 2,-4 0,-6 2,-8 0,0 0</inkml:trace>
</inkml:ink>
</file>

<file path=ppt/ink/ink44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1153 320,'2'0,"0"0,1 0,-1 0,2 0,1-2,2 0,3-1,4 0,2-1,2 1,1 0,-5 2,-2-1,-4 1,-5 1,-5-2,1 2,-2-1,2 1,-2-1,2 1,-2-1,1 1,0-2,0 1,1 0,0 0,1 0,1 0,1 2,-1 3,0 3,-1-3,0-1,0 0,0 1,0-3,1-2,0 1,0 0</inkml:trace>
</inkml:ink>
</file>

<file path=ppt/ink/ink44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694 314,'1'-1,"2"1,-1-1,2 0,0 0,2 0,0-1,0 1,0 1,2-1,-2 1,0 0,-1 0,-1 0,-2 0,0 0,-1-1,1-1,-1 1,0 0,2-1,0 0,-2 1,3 0,-2 1,0-2,-1 2,-1 1,-1-1,-1 0,1-1,1 0,1-2,0 1,0 1,-1-1,1 1,0 2,0-1,0 1,-1 0,1 0,-1 1,0 1,1-1,0-1,0-3,-1 1,2-3,0 1,0 1,-2 3,0-1,0 2,-2 0,1-1,0 0,1 0,-1-1,0 1,0 0,1 1,0-1,0 0,0 0,0-1,0 1,-1 0,1-2,3 1,3-1,0-2,5 2,-3 1,1-2,-2 2,-1-1,1 0,-3-1,-1 2,-2-1,2 1,-2 0,0 0,3-1,-3 1,2 0,0 0,0-1,-1 1,0 0,-1 0,0 0,1-2,-1 1,0 0,0 0,0-1,0 1,0 1,-1 1,0 0,0 0,0 1,-1-1,0-2,0-1,0 0,-1 0,2-1,-1 2,1-2,0 1,0 1,0-1,0 1,0 3,0-1,0 1,0-1,0 1,0-1,0 0,0 0,3 0,8-1,7 0,5 0,1 0,2 0,-2 0,4 0,-6 0,-2 0,-2 0,-6-2,-2-2,-4 4</inkml:trace>
</inkml:ink>
</file>

<file path=ppt/ink/ink44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688 369,'2'-1,"0"1,2 0,3 0,0-1,1 1,2 0,0 0,0 0,0 0,-1 0,-1 0,-6 0,0 0,-1 0,1 0,-1 0,2 0,-2 0,0 0,1 0,0 0,-1 0,3 0,-2 0,-1 0,1 0,0-2,-1 1,1 1,-1-1,1 0,0 1,0-1,-1 0,-1 2,0-1,2-2,-1 0,0 0,0 1,0 2,-1 1,0 1,0 0,0-1,-1-1,0-1,0-1,1-2,0 1,0-2,0 3,1 0,0 3,-1-1,1 3,-1-1,0-2</inkml:trace>
</inkml:ink>
</file>

<file path=ppt/ink/ink44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918 349,'0'-2,"1"3,-1 0,-1-2,2 2,-1 1,0 0,0-1,0 1,0-1,0-3,-1-1,0 1,1 0,0 0,-1 0,2 2,3 0,6 0,6 0,6 0,6 0,10 0,6 0,-6 0,-4 0,-6 0,-10 0,-4 0,-8 0</inkml:trace>
</inkml:ink>
</file>

<file path=ppt/ink/ink44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780 340,'2'0,"8"0,8 0,3 0,3 0,2 0,-2 0,-4 0,-2 0,-10 0,-6 0,-1 0,1-1,-2 0,0 0,-1-1,-2-1,2 3</inkml:trace>
</inkml:ink>
</file>

<file path=ppt/ink/ink44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871 336,'1'-1,"0"1,0 0,1 0,-1 1,1-1,-1 1,0 0,0 0,-1 1,0-1,0 2</inkml:trace>
</inkml:ink>
</file>

<file path=ppt/ink/ink4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4:42:05"/>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874 704,'1'0,"1"0,0 0,1 0,1 0,-2 0,1 0,-1 0,2 0,-3 0,0 0,1 0,-1 0,0 0</inkml:trace>
</inkml:ink>
</file>

<file path=ppt/ink/ink45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916 309,'0'2,"0"1,0 0,0 0,0-1,0-1,0 1,0-1,-1 0,0-1,1 0,-1-1,0 0,2 1,1 0,-1 0,0 0,1 0,-1 0,0 0</inkml:trace>
</inkml:ink>
</file>

<file path=ppt/ink/ink45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905 316,'1'0,"1"0,1-1,1 0,0-2,-3 2,1 0</inkml:trace>
</inkml:ink>
</file>

<file path=ppt/ink/ink45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932 317,'2'0,"-1"-1,1 0,-2 1,1 0,1-1</inkml:trace>
</inkml:ink>
</file>

<file path=ppt/ink/ink45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931 319,'2'0,"-3"0,3 0,1-1,-2 0,0 0,0 0</inkml:trace>
</inkml:ink>
</file>

<file path=ppt/ink/ink45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951 302,'2'0,"-2"0,1 0,0 0,0 0,0 0,-1 1,2 1,-2-1,0 1,0 2,0-2,0 1,0-2,0 1,0 0,0-1,-1 0,0 0,-1-1,1 0,-1 0,-1 0,1-2,2 1,-1-2,1 1,0-2,0 3,0-2,0 2,0 0,0 0,1 0,0 1,0 0,0 0</inkml:trace>
</inkml:ink>
</file>

<file path=ppt/ink/ink45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843 281,'1'0,"2"0,-1 1,-1 0,0-1,0 1,0 0,-1 2,0-2,-1 4,0-4,0 0,1 0,-2 1,1-1,0 0,0 0</inkml:trace>
</inkml:ink>
</file>

<file path=ppt/ink/ink45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849 239,'0'3,"0"-1,0 2,0-2,0 1,0-1,0 1,0-2,0 0,-1 0,0-1,1 0,-1 0,-1 0,1-1,0 1,5-2,1 1,0 0,1 0,0-3,-2 3,-3 1,0-1,2-1,-2 1,0 1,1 0,-1-1,-2 1,0 0</inkml:trace>
</inkml:ink>
</file>

<file path=ppt/ink/ink45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850 240,'-1'-1,"1"0,1-1,2 0,-2 1,2 0,-1 0,1 0,0 1,-1 0,0 0,-3 0,-1 0,-2 0,2 0,-1 0,1 0,-1 0,2 0,0 0,-1 0,1 0</inkml:trace>
</inkml:ink>
</file>

<file path=ppt/ink/ink45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348 662,'-1'0,"0"1,2-1,1 0,3 0,-1 0,3 0,1 0,-1-1,1 0,-2 0,-2 1,-2-2,0 2,2-2,-3 1,2 1,-2 0,0 0,0 0,1 0,-1 0,0 0</inkml:trace>
</inkml:ink>
</file>

<file path=ppt/ink/ink45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1190 497,'1'3,"0"0,0-1,1 0,0 0,0 0,1-1,0 0,-1 0,2-1,-1 0,0 0,1-2,-2-1,1-4,-2 3,-1-2,0-1,0 2,0-1,0 5,-1-3,0 3,-2 0,1 1,-1 0,1 0,-1-1,1 1,1 0,-2 0,2 0,0 0,-1 0,1 0,0 2,1-1,0 0,0 0,0 1,2 0,-1-1,2 0,1-1,-1 2,1-2,-1 0,0 0,0 0,-2 0,2 0,-1-1,0-1,0-2,-1 2,1 0,-2-1,2 0,-1 1,-1 1</inkml:trace>
</inkml:ink>
</file>

<file path=ppt/ink/ink4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4:42:05"/>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903 704,'-1'0,"2"1,0 1,-1-1,0 1,0-1,0-3,0 0,1-1,0 0,1 1,-1 1,-1 0,1 0,-1 0,1 0,0 0,0 1</inkml:trace>
</inkml:ink>
</file>

<file path=ppt/ink/ink46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1243 453,'0'3,"0"0,0 1,0-1,0 1,0 0,0-2,0 1,0-1,0 1,0-2,0 2,0-4,0-3,-1-3,0 4,1-2,0 3,0-2,0 2,0 1,0-1,2 6,-1-1,-1 0,2 0,-1-1,0 2,-1-3,1 1,-4-4,2-2,1 0,-1 0,1 0,0 2,0-1,0 1,0-1,0 2,0 0,0 0,0-1,2 1,-1 1,4 2,-2 3,2 0,3 3,2-1,-1-1,0 0,-3-2,1 0,-3-2,-4-5,0-2,0 1,0-4,-1-1,0-1,-4-4,2 3,2 2</inkml:trace>
</inkml:ink>
</file>

<file path=ppt/ink/ink46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1135 602,'1'-1,"1"1,-1 0,1 1,-2 1,0 1,0-2,0 1,-2 2,1-3,0 2,0-2,0 0,-1 0,0 1,0-2,0 0,-3-1,4-2,-1 0,1-2,1 1,0-1,0 1,1 0,0 2,0 0,0 1,1-1,-1 1,0 1,2 0,1 0,-2 0</inkml:trace>
</inkml:ink>
</file>

<file path=ppt/ink/ink46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1156 585,'0'1,"0"1,0 3,0 0,0 0,0-1,0 2,0-2,0-2,0-1,0 2,0-7,0-1</inkml:trace>
</inkml:ink>
</file>

<file path=ppt/ink/ink46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1155 589,'2'-2,"0"1,0-1,3 0,-1 0,-3 1,1 1,-1 0,0-1,0 1,1 0,-1 1,-1 1</inkml:trace>
</inkml:ink>
</file>

<file path=ppt/ink/ink46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1168 607,'-1'0,"2"0,1 0,1-1,-2 0,0 0,1 0,-1 0,0 0</inkml:trace>
</inkml:ink>
</file>

<file path=ppt/ink/ink46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1190 589,'1'6,"1"2,-1-2,0 1,-1-1,2-1,-2-4,0 2,0-1,0-1,0-2,0-3,0-1</inkml:trace>
</inkml:ink>
</file>

<file path=ppt/ink/ink46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1190 591,'0'-2,"1"1,2 0,-2 0,2-2,0 1,4-3,1 2,-3 0,0 2,-3 0</inkml:trace>
</inkml:ink>
</file>

<file path=ppt/ink/ink46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1206 590,'0'1,"-1"1,0-1,1 1,-2 0,2-2,-1 1,0-1,-1 0,1 0,-2 0,2 0,0 0,-2 0,2 0,0 0,-1 0,1 0,0 0,0 0,-2-1</inkml:trace>
</inkml:ink>
</file>

<file path=ppt/ink/ink46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821 371,'-1'1,"2"0,0 0,0-1,0 0,0 1,0-1,0 0,0 0,0 0,3 0,0 0,0 0,1 0,-2 0,1 0,-1 0,-1 0,1 0,-1 0,-1 0,1 0,-1 0,0 0,0 0,2-1,0-1,0 1,0 0,-2 1,0 0,2 0,-1 0,-1 0,1 0,-1 0,0 0,0 0,0 0,0 0,0 0,0-1,0 0,0 0,-1 0,2-1</inkml:trace>
</inkml:ink>
</file>

<file path=ppt/ink/ink46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1126 247,'2'0,"3"0,2 0,3 0,-1 0,5 0,1 0,-1 0,1 0,-6 0,2 0,-4 0,-6 0,1 0,1-1,-2-1,0 0,1-1,0 0,-1-2,1 0,-1 1,0 0,3-1,-3 1,0 2,0 0,0 0,0 1,1-3,-1 2,0 1,0 0</inkml:trace>
</inkml:ink>
</file>

<file path=ppt/ink/ink4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4:42:05"/>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915 697,'2'0,"-5"1,1 0,2 0,-1 1,1-1,0 0,0 0,1 0,0-1,0 0,-1 0,3-1,-3 0,1-1,-1 1,1-2,-1 2,1 0,-1-1,0 5,0-2,-1 0,1 0,0 1,0-1,1 0</inkml:trace>
</inkml:ink>
</file>

<file path=ppt/ink/ink47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1284 243,'2'0,"1"0,3 0,1 0,2 0,3 0,-2 0,1 0,-2 0,-3 0,-2-2,-3 2,0 0,-1-1,-1 1</inkml:trace>
</inkml:ink>
</file>

<file path=ppt/ink/ink47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1236 207,'2'0,"-3"0,3 0,0 0,1 0,1 0,0 0,0 0,-2 0,1 1,-2 0,1 1,1 1,-2-1,0 1,-1-2,0 2,1-1,-1 0,1 1,0-1,-1 0,0 1,0-2,0 1,0 0,0 0,0-1,0 1,-1-1,1 0,-1 0,0 0</inkml:trace>
</inkml:ink>
</file>

<file path=ppt/ink/ink47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1264 251,'1'0,"0"0,2 1,-2 0,0 0,0 2,-1-2,1 1,0-1,0 0,-1 0,1-2,-1-1,0 1,0 0,0-2,1 2,-1 0,0 0,0-1,0 1,0 0,0 0,-1 0</inkml:trace>
</inkml:ink>
</file>

<file path=ppt/ink/ink47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1156 305,'3'0,"0"0,1 0,-1 0,-1 0,1 0,-1 0,1 0,0 0,1 0,1 0,0 0,-1 0,-2 0,0 0,-1 0,0 0,0 0,1 0,-1 0,3 0,-3 0,0 0,0 0,1 0,-1 0,0 0,0 0,1 0,-1 0,0 0,0 0,1 0,-2-1,2 0,-2 0,0 1,2-1,-2 0,0-1,1 0,0-1,1 1,-1 0,-1 1,0-1,1 0,-1 1,1 0,-1 0,2-3,-1 3,0-1,0 0,1 0,-2 1,1-1,0 0,-1 1,0 0,1 0,-1 2</inkml:trace>
</inkml:ink>
</file>

<file path=ppt/ink/ink47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1259 306,'1'1,"1"-2,-1 1,2-1,0 0,1 1,4-3,1 2,3 0,-2 1,-2-3,-1 3,3 0,-4 0,2 0,-1 0,-1 0,-5 0,-2 0,0 0</inkml:trace>
</inkml:ink>
</file>

<file path=ppt/ink/ink47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182 234,'2'0</inkml:trace>
</inkml:ink>
</file>

<file path=ppt/ink/ink47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239 238,'2'0</inkml:trace>
</inkml:ink>
</file>

<file path=ppt/ink/ink47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283 247,'1'0,"0"1,-1 2,1-2,-1 0,0 1</inkml:trace>
</inkml:ink>
</file>

<file path=ppt/ink/ink47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237 273,'2'0</inkml:trace>
</inkml:ink>
</file>

<file path=ppt/ink/ink47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292 291,'1'0</inkml:trace>
</inkml:ink>
</file>

<file path=ppt/ink/ink4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4:42:05"/>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926 692,'1'1,"-1"0,0 2,0-2,0 0,0 0,0 1,1-1,0-1,-1-1,2-1,-1 0,1 0,-2 0,1 1,0 0,0 2,-1 0,0 0,0 2,0-2,1 1,-1-1,1 0,2-2,-2 0,1-2,-1 2,0 0,0-2,-1 2,0 0,1-2,-1 2,0 0,0-1,0 1,0 2,0 2,0-1,2 2,-2-1,0-2,0 0,0 0,-1 0,0-1,1 0,0-1</inkml:trace>
</inkml:ink>
</file>

<file path=ppt/ink/ink48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686 231,'-2'0,"-3"2,-2-1,1 0,2 1,2 0,0-2,1 0,0 1,2-1,0 1,0 0,-1 0,1 1,1 1,-2-1,1 1,-1-1,0 1,1-2,-1 0,1 0,1-1,-1 0,3-1,-1-2,0-1,2 2,-2-1,0 2,-2 0,1 1,-1 0,0 0,1 2,-1 0,1 2,-1-1,-1-1,0 1,0-1,0 1,0-2,0 0,-2 1,1-2,0 0,-1 2,1-2,-1 0,0 0,-1 0,1 0,1 0,0 0,-1-1,4 1,0 0,2 0,-3 0,2 0,-1 2,1-1,0 2,-1-2,0 1,-1-1,0 0,1 1,-1-2,0 1,1-1</inkml:trace>
</inkml:ink>
</file>

<file path=ppt/ink/ink48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724 242,'1'1,"0"1,2 2,-2 0,0 0,0 1,0-2,0 0,1-1,-2-1,1 2,-1-2,1 0,0-4,-1-3,0-1,0 2,0 0,0 0,0 3,0-2,0 2,0 1,0-1,0 1</inkml:trace>
</inkml:ink>
</file>

<file path=ppt/ink/ink48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763 262,'2'0,"-1"0,1 4,-2 0,0 1,0-3,0 2,0-2,0 0,0-1</inkml:trace>
</inkml:ink>
</file>

<file path=ppt/ink/ink48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793 249,'0'1,"0"5,0 2,0 0,0 4,0-5,0 0,0-2,2-2,-2-4,1-2,-1-1,0 1,1 1</inkml:trace>
</inkml:ink>
</file>

<file path=ppt/ink/ink48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806 268,'1'-1,"-1"0,3-2,-2 2,0 1,1 0,-1 0,0 0,1 2,-2 0,0 2,0 0,0 2,0-3,0 2,-1-1,-1 1,1-2,0 0,0 0,1-1,1-1,2-2,1-1,-1-1,0 1,-2 1,1 1,0-1,-1 0,1 0,-1 1,0 0,0-1,0 0,-1 0</inkml:trace>
</inkml:ink>
</file>

<file path=ppt/ink/ink48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838 249,'0'3,"2"1,-2-1,1 2,0-3,0 2,0 0,0-3,-1 0,1 0,-1 0,0 0,1 0,0-2,1-1,-1-3,2-2,3-3,4-4,-1 4,1-1,-4 5,0 1,-4 4</inkml:trace>
</inkml:ink>
</file>

<file path=ppt/ink/ink48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697 311,'-1'0,"0"-1,1 0,0-2,4-2,9-1,5-1,6 1,6-4,-2 2,2 6,-2-4,-4 4,0 0,-8-2,-2 4,-10 0,-3-2</inkml:trace>
</inkml:ink>
</file>

<file path=ppt/ink/ink48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690 299,'1'0,"2"0,-2 0,3 0,-1 0,2 0,-1 0,1 0,-1 0,-2 0,2 0,-1 0,-1 0,-1 0,2 0,-5 1,-1 1,-3 0,0-1,0 2,1-2,1-1,1 0,2 0,-1 0,3 0,3-1,0 0,1 1,-3-1,-1 1,1 0,-1 0,-3 0,0 2,1-2,0 0,0 1</inkml:trace>
</inkml:ink>
</file>

<file path=ppt/ink/ink48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782 302,'1'-1,"0"1,2 1,-2 0,0 0,2 0,-2 0,3 0,-1 0,0 0,1-1,1 0,0 1,0-1,3 0,-3 0,-2 0,2 0,-1 0,-2 0,2 0,-3 0,0 0,2 0,-2 0,3 0,-3 0,2 0,-1 0,1 0,-1 0,-1 0,2 0,-2 0</inkml:trace>
</inkml:ink>
</file>

<file path=ppt/ink/ink48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580 470,'-1'0,"0"1,0 1,0-1</inkml:trace>
</inkml:ink>
</file>

<file path=ppt/ink/ink4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4:42:05"/>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963 684,'0'1,"0"2,0-1,0 0,0 0,0-1</inkml:trace>
</inkml:ink>
</file>

<file path=ppt/ink/ink49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173 490,'2'0,"9"0,16 0,3 0,4 0,12 0,4 0,2 0,2 0,4 0,4 0,-6 0,4 0,-8 0,-4 0,-4 0,-8 0,-4 0,-6 0,-4 0,-4 0,-4 0,-4 0,-4 0,-4 0,0 0</inkml:trace>
</inkml:ink>
</file>

<file path=ppt/ink/ink49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338 429,'5'0,"0"0,7 0,6 0,13 0,7 0,10 0,4 0,0 0,8 0,-2 0,0 0,0 0,-6 0,-2 0,-6 0,-8 4,2-2,-8 0,-6 0,-2 2,-4-2,-4-2,-4 0,-6 0,-2 0,1 0</inkml:trace>
</inkml:ink>
</file>

<file path=ppt/ink/ink49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379 510,'-1'1,"2"1,1-1,2-1,2 1,-1 0,4 2,2-2,5 0,2 4,7-5,5 4,8-4,0 0,10 0,0 0,-2 0,8 0,-8 0,0 0,-4 0,-4 0,-4 0,0 0,-2 2,-2-2,0 0,-2 0,-2 0,0 0,-4 0,-2 0,0 0,-2 0,0 0,-2 0,0 0,0 0,-4 0,0 0,-6 0,-6 0,0 0,0 0</inkml:trace>
</inkml:ink>
</file>

<file path=ppt/ink/ink49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142 615,'3'0,"-1"0,0 0,0 0,1-3,-1 1,1 1,-1-1,2 3,-2 3,4 1,-1 1,2-2,0-2,0 1,0-2,-1-1,1 0,2 0,-2 0,-3 0,1-1,-4 1,2 0,3-1,0 1,1-2,-1 2,0 0,-1 0,1 0,-1 0,-3 0,3 0,-1 0,-2 0,3 0,0 0,1 0,1 0,1-1,2-2,1 0,-3 1,3-1,-3 3,-2-1,2 1,-1 0,0 0,3 0,-6 0,1 1,2 2,-1 0,2 1,-4-3,3-1,-3 2,2-2,-1 0,2 0,1-4,-1 1,0 0,1 0,1 3,-1 0,0 0,-2 0,1 0,3 4,-6-2,4-1,2 0,-5 2,3-3,-2 0,2 0,-1 0,-1 0,2-1,-3 1,0 0,2-2,-3 2,2 0,-1 0,2 0,-1 0,2 0,0 0,1-1,2-1,0 0,3 1,-3 0,2-2,-1 0,-2 1,1 1,-4-1,-1 2,1 0,0 0,2 0,2 2,0 1,1 0,-3-3,1 0,2 0,-4 0,1-2,-2 0,0-3,0 3,0-2,-2 2,1 1,1-2,-1 3,0 0,-2 0,2 0,-1 0,0 1,0 0,-2-1,3 2,0-2,3 0,-1 0,-1 0,4 0,-4 0,2 0,-1 0,0-2,-1 2,-1-2,0 2,-1-2,-2 2,3-1,2-3,-2 1</inkml:trace>
</inkml:ink>
</file>

<file path=ppt/ink/ink49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137 606,'0'-1,"3"1,-2 0,3 0,1 0,0 0,1 0,2 0,4 0,5 0,7 0,6-4,-2-1,-5 3,-5 2,-4-2,-5 2,-7 0,-1 0,3 0,-3 0,0 0,2 0,-1 0,-1 0,2 0,-2 0,1 0,1 0,-2 0,2 0,-2 0,3 0,-1 0,0 0,1 0,-1 0,1 0,0 0,2 0,-1 0,3 0,-1 0,2 0,-1 0,2 0,-3 0,-1 0,-2 0,1 0,-2 0,-1 0,0 0,-1 0,1 0,-1 0,1 0,0 0,-1 0,0 0,0 0</inkml:trace>
</inkml:ink>
</file>

<file path=ppt/ink/ink49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22: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619 599,'2'0,"-2"0,3 0,-1 0,3 0,0 0,1 0,0 0,-1 0,0 0,-1 0,1 0,1 0,2-2,1 1,1 0,4-2,2 2,0-1,-1 2,-1 0,-5 0,-3 0,-4 0,-1-1,2 1,-2 0,0 0,0 0,1 0,1 0,4 0,1-2,1 2,1 0,-2 0,-2 0,-1 0,-4 0,0 0,1 0,-1 0,0 0,2 0,-1 0,-1 0,2 0,-2 0,2 0,-2 0,1 0,0 0,-1 0,0 0</inkml:trace>
</inkml:ink>
</file>

<file path=ppt/ink/ink49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345 113,'1'-1,"1"1,1 0,0-1,-1 1,-1 0,2 0,-2 0,2-2,-2 2,0 0,0 0,0 0,1 1,-1-1,0 0,1 1,-1-1,0 0,0 0,1 1,0 0,-1 0,-1 0,0 0,0 1,0 0,0-1,0 1,0-1,0 0,0 0,0 1,0-1,0 0,0 0,0 1,0-1,0 0,-1 1,1-1,0 0,-1 0,0 0,0 1,0-1,0 0,0 0,2-1,-1 0,1 0,1 0,-1 0,0 0,1 0,0 0,-1 0,0 1,2 0,-2 0,0 0,-1 2,1-2,-1 0,0 0,2 1,-2-1,0 0,-1 2,1-2,-1 1,0 0,1 0,-1-1,0 0,-1 1,1-1,-1-1,1 1,-2-1,2 1,0 1,-1-1,1 0,0 0,-1 1,3-2,0 0,0 0,0 0,2 0,-1 0,1 0,2 0,-4 0,0 0,1 1,-1-1,0 1,0 0,-1 0,1 0,-1 0,0 0,0 1,0 0,0-1,2 1,-2-1,0 1,0 0,0-1,0 0,0 0,0 1,0-1,-1 0,1 0,-1 2,-1-1,1-2,-1 1,1 0,0 0,0-1,0 1,0 0,0 0,0-1,2 0,0 1,0-1,0 1,0 0,1 0,1 1,-1 0,1 1,0-1,-2-1,0 0,0 0,0 0,0 0,-1 2,0-2,0 0,1 1,-1-1,0 1,0 1,-1-1,-1 3,1-3,-1 1,1-2,-1 1,1-1,0 0,-2 2,1-2,1 0,-2 0,2-1,-1 2,0-2,1 0,-1 1,0-1,1 0,0 0,-2-1,2 0,-1 0,1 0,0 1,0-1,0 0,0 1,-1 0,1 0,0 0,0 0,-1 0,1 1,0-1,0 1,-2-1,2 0,0 0,-3-1,3 0,-2 0,2 1,-1-1,1 1,0-1</inkml:trace>
</inkml:ink>
</file>

<file path=ppt/ink/ink49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473 108,'-2'0,"1"0,0 0,-1 2,-1 1,1 1,-1 0,-1 0,3-2,0-1,1 1,0-1,-1 0,1 0,1 0,-1 0,1 0,0-1,0 1,0 0,1 0,-1-1,1 2,0-2,-1 0,0 0,0 0,1 0,-1 0,0 1,0-1,-1 1,-1-1,0 0,0 0,0 1,-1-1,0 1,1 0,0 0,-1 2,1-1,-1 2,-1 0,1 1,-1-1,1 0,-2 3,3-4,-1 2,-1-2,3-2,0 0,0 0,0 0,0 0,0 0,0 0,0 0,1 0,1 1,-1-1,3 0,-3 0,2-1,-2 0,2 0,-2 0,0 0,0 0,1 0,-1 0,0 0,0 0,1 0,-1 0,0 0,0 0,1 0,-1 0,0 0,1-1,0 0,-1 0,-1 0,0 0,0 0,-2 1,0 0,0 0,1 0,-3 1,2 1,1-1,0 0,-1 0,1 0,0 1,0-1,0 0,0 1,0-1,1 0,0 1,0-1,0 0,0 0,0 2,0-2,1 0,-1 1,1-1,1-1,-1 1,0 0,1-1,-1 1,0-1,2 1,-2 0,0-1,1 0,-1 0,0 0,0 0,2 0,-1 0,0 0,-3 0,-2 1,2 0,0 0,0 0,-1 1,1-1,0 2,1-2,0 0,-1 2,1-1,-2 2,2-3,0 1,0 0,-1 1,1-2,0 0,0 2,0-2,0 0,0 0,0 1,0-1,1 0,0-1,2 0,-1 0,2 0,0 0,-2 0,1 0,0 0,1 0,0 1,-1-1,0 1,0-1,-1 1,-1 0,1-1,-1 0,0 0,0 0,1 0,-1 0,0 0,0 0,1 0,-1 0,0 0,0 0,0-1,0 1</inkml:trace>
</inkml:ink>
</file>

<file path=ppt/ink/ink49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420 106,'0'4,"0"2,0 2,0 2,0-1,0 1,0 0,0-3,0 1,0-2,0 1,0-3,0 1,0 0,-3 1,2-4,1 2,0-3,0 0,0 0,0 2,0-2,0 0,0 2,-1-1,1 1,-1-1,1 2,0-2,0 1,-2-1,2 0,0-1,0 1,-1 1,1-1,0 1,0-1,-1 1,1-1,0-1,0 0</inkml:trace>
</inkml:ink>
</file>

<file path=ppt/ink/ink49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432 112,'2'2,"-2"-1,1 2,0-1,-1 2,0-1,0 1,0 1,0-1,0 3,0-3,0 2,0-2,0-2,0 4,0-3,2-1,-2 1,0-2,0 2,0-1,0 1,0 0,0-1,0 1,0 0,0-1,0 1,0-1,0 0,0 0,0-1,0 2,0-2,0 3,0-2,0 2,1-1,-1-1,0 1,0-1,1 1,-1-1,0-1,0 2,1-1,-1 0,0-1,0 1,0 0,2 1,-2-1,0-1,0 0,1 1,-1-1,0 1,0 1,0-2,0 0,0 0,0 1,1-1,0-2</inkml:trace>
</inkml:ink>
</file>

<file path=ppt/ink/ink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4:42:05"/>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928 542,'1'0,"2"0,1 3,0 2,0-1,1 1,0 2,-2-5,0 3,1 0,0-2,-1-2,-1 0,-1 0,0 0,0 1,1 0,-1 0</inkml:trace>
</inkml:ink>
</file>

<file path=ppt/ink/ink5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4:42:05"/>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963 673,'1'0,"1"1,-1-1,0 1</inkml:trace>
</inkml:ink>
</file>

<file path=ppt/ink/ink50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939 230,'1'0,"0"0</inkml:trace>
</inkml:ink>
</file>

<file path=ppt/ink/ink50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997 212,'-1'-1,"1"1,-2 0,-1 0,1 0,-1 2,1 0,1-1,1 0,-2 2,2-1,0 1,0-2,0 1,1 2,1-2,1 0,-1-1,0 0,1 0,-3 0,0 0,-1 1,-1 0,0 0,1-1,-1-1,1 0,0 0,0-1,1 0</inkml:trace>
</inkml:ink>
</file>

<file path=ppt/ink/ink50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1003 214,'0'1,"0"1,0 2,0 0,1-1,-1 1,0 0,0-1,0 0,0-2,0 0</inkml:trace>
</inkml:ink>
</file>

<file path=ppt/ink/ink50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998 235,'1'-1,"0"1,1 0,2 0,-3 0,0 0,2 0,-2 0,2 0,-2 0,0 0,0 0,1 0,0 0,-1 0,1 0,-1 0,1-1,-1-1,-1 1,0-1,0 1,0 0,-2 0,2 1,-4 0,2 2,2-1,-1 3,1 0,0-1,0 2,0-1,0-1,2 0,-1-2,0 0,0 0,1 0,0-1,1 0,-1-1,0-1,0-1,0 0,-2 1,2-2,-2 2,1-1,-1 1,0 0,0 0,0 1,0-1,0 1,0 0,0 0,0 3,0 2,0-1,0 1,0 1,0-3,0 1,0 1,0-2,0-1,0 2,1-1,0 0,-1-3,0-2</inkml:trace>
</inkml:ink>
</file>

<file path=ppt/ink/ink50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1045 223,'1'-1,"0"1,0 0,2 2,-2-1,0 0,0 1,-1-1,0 1,0 1,0-1,0 0,0 1,-1 0,-1-1,-2-1,0 2,2-3,-1 0,1 0,1 0,-1 0</inkml:trace>
</inkml:ink>
</file>

<file path=ppt/ink/ink50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1057 232,'1'0,"0"0,1 0,-1 0,0 0,0 0,2-1,0 1,0-2,0 1,0-1,0 1,-1-1</inkml:trace>
</inkml:ink>
</file>

<file path=ppt/ink/ink50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1093 210,'2'0,"-3"3,1-2,0 3,0-3,1 1,-1 0,1-1,0 0,0-1,1 1,-1-1,0 0,1 0,1 0,-1 0,3-3,-3 1,-1-1,1-1,-2 2,0-1,0 1,0 0,0 1,-1 0,0 1,0 1,1 1,0 1,0 1,0-2,0 1,1-1,0-2,0 0,2-2,-3 1,1-3,-1 0,0 2,1 0,-1 1,0 0,0 1,0 3,0 1,0 0,0 2,0 1,0-1,0-2,0 1,0-3,0 3,0-4,0 2,0-2,0 2,0-1,0-1,0 1,0-1,-1 0,1-2,0 0,0-3</inkml:trace>
</inkml:ink>
</file>

<file path=ppt/ink/ink50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1128 210,'1'-1,"0"0,0 1,0 0,0 2,-1 1,0 0,0 1,0-1,0-1,0 1,-3 0,2-2,-1 1,0-2,-1 0,2 0,-3 0,2 0,-1-1</inkml:trace>
</inkml:ink>
</file>

<file path=ppt/ink/ink50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977 293,'2'0</inkml:trace>
</inkml:ink>
</file>

<file path=ppt/ink/ink50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1022 283,'-1'1,"-1"2,1-2,1 2,0-2,0 0,1 1,0-1,3-1,2 0,-2 0,0 0,0 0,-3 0,2 0,-2 1,-1 3,-1-2,0-2,-2 1,2-1,-1 0,0 0,0 0,1 0</inkml:trace>
</inkml:ink>
</file>

<file path=ppt/ink/ink5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4:42:05"/>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977 668,'0'3,"0"0,0 1,0-2,0 1,0-1,0 0,-1-1</inkml:trace>
</inkml:ink>
</file>

<file path=ppt/ink/ink51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1067 263,'1'2,"1"1,-2 3,0-2,0 2,0-3,1 2,-1-2,0-2,0 0,0 0</inkml:trace>
</inkml:ink>
</file>

<file path=ppt/ink/ink51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1060 295,'1'-2,"2"0,1 1,0 0,0 0,-1 0,0 0,0 0,-2 1,1 0,0 0,0 0,-1 0,1 0,-1 0,1-1,0 0,-1 0,-1 0,0 0,0-2,0 1,0 1,0-1,0 1,-1 0,0 0,-1 1,1 0,-1 2,1 0,1 2,0-1,0-1,0 1,0-1,0 1,0-1,2 0,0 0,-1-2,2 0,-1 0,0 0,1-3,-3 1,2-2,0 0,-2 2,0-1,0 1,0 1,0 0,0 2,0 3,0 0,0 1,0 0,0 2,0-2,0 1,0-2,0-2,0 0,0 0,0-3,0-1,-1-1</inkml:trace>
</inkml:ink>
</file>

<file path=ppt/ink/ink51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1109 285,'0'-1,"0"-1,0 1,1 0,0 1,-1 0,3 2,-2 2,0-3,-1 3,0-3,0 0,0 2,0-2,-2 1,0-2,0 0,-1 0,2 0,0 0,0 0,-1 0</inkml:trace>
</inkml:ink>
</file>

<file path=ppt/ink/ink51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1120 293,'1'0,"0"0,0 0,1-2,-1 2,0 0</inkml:trace>
</inkml:ink>
</file>

<file path=ppt/ink/ink51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1137 268,'0'6,"0"-1,0 1,0 0,0-1,0-2,0 0,0 0,0-2,0-2,-1 0,1-1,-1 1,0-1,1 0,0 1,-2 0,1 0,-1 0,-1 1,1 4,2-1,0-1,0 1,0-2,0 0,0 0,1 2,1-3,-1 0,1 0,0-1,-2 0,1-1,0 0,-1-1,0 2,1-1,0 1,-1 0,0 0</inkml:trace>
</inkml:ink>
</file>

<file path=ppt/ink/ink51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1143 283,'2'0,"0"0,0 1,-2 1,2 0,-2 0,0 0,0 1,0-1,0-1,0 2,0-2,0 0,-1 1,0-1,0 0,0-1,0 0,0 0,0 0,0-1,-1 0,1 0,1-2,0 1,0-1,0 2,0 0,0-2,0 1,1-1,0 2</inkml:trace>
</inkml:ink>
</file>

<file path=ppt/ink/ink51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1170 281,'1'2,"0"1,-1-1,1 1,-1-2,0 2,0-2,0 0,0-2,2-1,-2-2,1 1,0 1,-1-1,1 0,1-1,1 7,-3 0,0 1,2-2,-1-1,0-3,0 1,-1-3,2 1,-2 1,0-2,1 2,-1 0</inkml:trace>
</inkml:ink>
</file>

<file path=ppt/ink/ink51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1193 268,'1'1,"0"0,-1 0,1 2,1 1,-2-2,0 0,0 1,0-2,0 2,0-2,1 1,-1-3,0 0,0-2,1 0,-1 0,1 1,-1-1,2 1,-1-1,-1 2,1 1,-1 2,1 1,-1-1,2 2,-1-2,-1 1,0-2,0 2,1-2,0 0</inkml:trace>
</inkml:ink>
</file>

<file path=ppt/ink/ink51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326 143,'-1'1,"-1"-1,1 1,0-1,-1 1,1-1,-1 0,1 1,2 1,0 1,-1 1,1 1,0 0,-1 0,2-1,-1-1,-1-2,1 0,-1 0,2 0,0-3,-1-1,2-1,-1 1,1 3,-2-1,0 1,0 0,1 0,-1 0,1 1,-2 2,0 3,0-1,0 1,0-2,0 1,0-3,0 0,0 0,-1-1,0-1,0 0,0 0</inkml:trace>
</inkml:ink>
</file>

<file path=ppt/ink/ink51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344 154,'1'-1,"-1"1,2 1,-1 1,0 0,0 2,1-2,-1 1,-1 0,1-2,-1 1,2 0,-2-1,1 0,0-3,-1 1,0-2,0 1,0-1,1 1,-1 0,0-1,0 1,0 1,0-1,0-1,0 1</inkml:trace>
</inkml:ink>
</file>

<file path=ppt/ink/ink5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4:42:05"/>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973 686,'0'-2,"1"2,1-2,-1 1,0 0,0-1,0 1,1 0,0-1</inkml:trace>
</inkml:ink>
</file>

<file path=ppt/ink/ink52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498 112,'1'0,"2"0,-2 0,3 0,0 0,-1 0,2 0,-1 0,1 0,-2 0,-2 0,1-1,-2-1,1 1,-1 2,0 1,0-1,-1 0,1-1,0-1,0 0,1 0,2 2</inkml:trace>
</inkml:ink>
</file>

<file path=ppt/ink/ink52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530 273,'2'0,"-5"0,3 0</inkml:trace>
</inkml:ink>
</file>

<file path=ppt/ink/ink52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561 227,'1'0,"-1"1,1 2,-1 1,0 1,0 0,3-2,-3 1,0-3,0 1,0-1,0-1,0-3</inkml:trace>
</inkml:ink>
</file>

<file path=ppt/ink/ink52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577 226,'1'1,"0"-1,1 1,0 0,-1 2,0-2,1 1,-2 0,0 0,0 1,0 1,0-1,0 0,0-1,0 1,0-2,-1 0,0-1,0 0,-2-2,1 0,1-1,0 1,1-1,-1 2,0 0,1-1,0 1,0 0,1-1,-1 1,1 0,0 0</inkml:trace>
</inkml:ink>
</file>

<file path=ppt/ink/ink52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601 226,'1'0,"1"0,-1 0,2 2,-1 0,0 1,-1-1,1 1,-1-2,0 0,0-3,-1-1,0-4,0 1,0 0,0 1,0 2,0 1,0-1</inkml:trace>
</inkml:ink>
</file>

<file path=ppt/ink/ink52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1210 36,'1'4,"-1"2,0 0,0 0,1 0,1-1,-2-2,0-2,0 1,0-5,0-2,0 2,0-2,0 1,1 2,-1 0,0 1,0 0,1 0,0 0,0 1,1 0,2 4,-2-2,-1 1,3 1,-3-2,0 0,0 0,0-1,0-3,-1 1,0-2,0 0,0 0,0-1,0 1,0-1,0 2,0 0,-1 0</inkml:trace>
</inkml:ink>
</file>

<file path=ppt/ink/ink52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1256 50,'2'0</inkml:trace>
</inkml:ink>
</file>

<file path=ppt/ink/ink52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1258 61,'2'0</inkml:trace>
</inkml:ink>
</file>

<file path=ppt/ink/ink52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1279 43,'0'2,"0"0,0 2,0 0,0 1,0-2,0 3,0-1,0 0,0-2,0-1,0-1</inkml:trace>
</inkml:ink>
</file>

<file path=ppt/ink/ink52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1202 85,'1'0,"-1"0,2 4,0-2,-1 1,0 1,0-3,1 1,-1-1,0 1,1-2,-1 0,0 0,0 0,1 0,-1 0,0 0,0 0,2 0,-2 0,2 0,-1-2,-1 2,1 0,-1 0,0 0,3 2,-3-1,0 0,0 0,0 0,0-1,1 0,1 0,-2-1,0 0,2 0,-2 1,3 0,-2 0,1 0,1 0,-1 2,0-2,-1 0,0 0,0-2,-1-1,0-1,2-1,-3 1</inkml:trace>
</inkml:ink>
</file>

<file path=ppt/ink/ink5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4:42:05"/>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986 672,'1'-1,"0"1,2 0,-2 1,0 1,0 0,-1 0,0-1,0 0,0 0,0 1,0-1,0 0,-1 1,1-1,-1 0,-1-1,0-2,1-2,0 1,1 1,0 1,0-2,0 1,0-1,1 2,0 0</inkml:trace>
</inkml:ink>
</file>

<file path=ppt/ink/ink53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1153 218,'1'0,"-1"-1,2 1,0 0,1 0,1 0,-1 0,-1-1,-1 1,1 0,-1 0</inkml:trace>
</inkml:ink>
</file>

<file path=ppt/ink/ink53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1157 223,'2'0,"-3"0,4 0,0 0,-1 0,1 0,-1 0,0 0,0-2</inkml:trace>
</inkml:ink>
</file>

<file path=ppt/ink/ink53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1183 200,'2'0,"2"1,-3 1,0 1,-1 0,2 0,-2-1,-1 2,1-1,-2 1,0 0,2-1,-1-2,0 2</inkml:trace>
</inkml:ink>
</file>

<file path=ppt/ink/ink53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1220 179,'1'0,"1"0,-1 0,1 0,-1 1,1 1,-2-1,0 1,0 0,0-1,0 2,0-1,-1 2,0-3,0 1,-1 0,0-2,-1 0,2 0,0 0,-2-1,3-4,0 3,0-1,0 2,0 0,1-2,0 2</inkml:trace>
</inkml:ink>
</file>

<file path=ppt/ink/ink53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1243 165,'0'2,"0"3,-2 2,1-1,-1 0,0 2,2-2,-1 1,1-4,-1 1,1-2,0 0,1-1,0-1,0-2</inkml:trace>
</inkml:ink>
</file>

<file path=ppt/ink/ink53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1247 190,'0'2,"0"1,0 0,0 1,0 0,0-1,0 1,0 0,0 0,0-2,-1 1,1-1,0 0,-1-1,1-3,-1-1</inkml:trace>
</inkml:ink>
</file>

<file path=ppt/ink/ink53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1241 191,'1'-1,"1"1,0 0,-1 1,-1 0,0 1,0-1,0 1,-1 1,0 0,0-1,-1 1,1-2,0 0,0 0,0-1,0 0,0-1</inkml:trace>
</inkml:ink>
</file>

<file path=ppt/ink/ink53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1264 192,'2'0,"0"0,-1 0,1 0,-1 0</inkml:trace>
</inkml:ink>
</file>

<file path=ppt/ink/ink53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1252 210,'1'1,"1"-2,0 0,-1 0,2 0,-1-1,-1 1,1 0,0 0</inkml:trace>
</inkml:ink>
</file>

<file path=ppt/ink/ink53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1279 196,'-1'3,"1"2,0-3,0 2,0-2,0 0,0-1,0-2,0-2,0-1,0 2,0-1,0 1,0 1,0-1,0 1,1 0,2 2,-2 1,1 1,-1-2,1 1,-1-4,-1 1,0-1,0-1,0 1,0 0,0 0,0-1,0 2,0 0</inkml:trace>
</inkml:ink>
</file>

<file path=ppt/ink/ink5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4:42:05"/>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992 664,'2'0,"-1"0,0 1,0 0,0-1,-1 1,1 0,-1 0,0 0,0 1,0-1,1-2,-1-2,1-3,0 3,1-1,-1 1,0 2</inkml:trace>
</inkml:ink>
</file>

<file path=ppt/ink/ink54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1302 189,'1'1</inkml:trace>
</inkml:ink>
</file>

<file path=ppt/ink/ink54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1306 183,'0'1,"0"1,0 3,0-2,1 2,-1-1,0-1,0 1,1-1,-1-2,2 1,-2-4,0 0,0-2,0 2</inkml:trace>
</inkml:ink>
</file>

<file path=ppt/ink/ink54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1308 173,'0'1,"2"0,-1 0</inkml:trace>
</inkml:ink>
</file>

<file path=ppt/ink/ink54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1318 178,'-1'1,"-1"4,1 0,1 1,-1 0,1 1,-2-2,2 1,0-1,0-2,0 0,0-2,0 0,-1 0,0-2,1-1,1 0,-1-1</inkml:trace>
</inkml:ink>
</file>

<file path=ppt/ink/ink54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1319 195,'0'4,"0"0,0 1,0 0,0 0,0 0,0-1,0-2,0 2,0-3,0 1</inkml:trace>
</inkml:ink>
</file>

<file path=ppt/ink/ink54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1323 201,'1'0,"0"0,0 0,0 1,0 1,0-1,-2 1,0-1,0 0,-1 1,0-1,0 1,0-1,-2 1,2 0,-1 0,2-1,-1 0,1 0,0 0,0-1</inkml:trace>
</inkml:ink>
</file>

<file path=ppt/ink/ink54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1299 191,'-1'0,"-2"2,2 0,-1 2,0-2,1 1,0 1,0-2,1 1,0-2,0-4,0 2,0-1,0 0,0 1,0 0,0 0,1 0,0 1,1 0,-1 1,0 1,-1-1,2 2,-1-2,0 0,0 0</inkml:trace>
</inkml:ink>
</file>

<file path=ppt/ink/ink54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1197 110,'2'0,"0"1,-2 1,1 1,-1 0,1 1,-1 0,0-2,0 1,0-2,0 0</inkml:trace>
</inkml:ink>
</file>

<file path=ppt/ink/ink54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1230 117,'2'0</inkml:trace>
</inkml:ink>
</file>

<file path=ppt/ink/ink54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1229 136,'1'1</inkml:trace>
</inkml:ink>
</file>

<file path=ppt/ink/ink5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4:42:05"/>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1026 682,'-2'3,"1"0,0 0,0 0,1 0,-2 0,2-1,-1-1,0 0,2-1,-1 0,0 0,1-1,0 0,1-4,-1 0,-1 4,0 0,0-1,0 1,0 2,0 2,0-1,0 1,0 0,0 1,0-3,-1 2,1-1,0 0,0 0,0-1,0 1,0-1,0 0,1 0,0-1,1 0,-1 0,0 0,0 0,2-1,-2 0,-1 0,0 0,0-1</inkml:trace>
</inkml:ink>
</file>

<file path=ppt/ink/ink55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1261 119,'2'0</inkml:trace>
</inkml:ink>
</file>

<file path=ppt/ink/ink55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1260 113,'1'0,"0"1,0 2,0 1,1 0,-2-2,0 1,0-1,1-1,-1 1,0-5,0 2,0-2,0 1,0-1,1 1,-1 1,1-1,0 1,1 3,-1 0,0-1,1 1,-1 0,0 0,0-1,1 0,0 1,-1-3,-1-4,0 2,0 0,0-1,0 3,0-2,0 2,0 0</inkml:trace>
</inkml:ink>
</file>

<file path=ppt/ink/ink55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1246 265,'1'0,"0"0,2 0,-2 0,1 0,1 0,-2 1,0 1,-1 0,0 2,0 0,0 0,0-2,0-1,0 1,-1-1,0-1,0 0,0 0,-3 0,1 0,1 0,0-2,2 0,-2 0,2 1,-1-2,1 1,1 0,0 1,-1 0,1 0,0 0,2-1,0 0,-2 1</inkml:trace>
</inkml:ink>
</file>

<file path=ppt/ink/ink55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1276 245,'1'1,"-1"1,0 2,0-1,0 1,0 1,0 1,0-2,0 3,0-3,0-2,0 2,0-3,0 0,0-3</inkml:trace>
</inkml:ink>
</file>

<file path=ppt/ink/ink55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1289 255,'0'4,"0"-1,0 2,0 0,0 0,0 1,0-1,0-2,0 2,2-1,-2-3,1 1,0-1,-2 0,-1-4,2 0</inkml:trace>
</inkml:ink>
</file>

<file path=ppt/ink/ink55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1294 261,'0'-1,"1"0,1 2,-1 0,0 1,-1-1,0 0,0 1,0 1,0-2,0 1,0 0,-1-1,0 0,0-1</inkml:trace>
</inkml:ink>
</file>

<file path=ppt/ink/ink55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1306 268,'1'0,"0"0,1-1,0 0,0 0,-1 1,0-1,0 1,0-1,0 0,-1 0</inkml:trace>
</inkml:ink>
</file>

<file path=ppt/ink/ink55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1306 278,'2'1,"0"-1,2 0,-2 0,1 0,-1 0,1 0,-1 0,1-1,-2 0</inkml:trace>
</inkml:ink>
</file>

<file path=ppt/ink/ink55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1335 262,'1'1,"-1"1,1 1,-1 1,0-1,1 0,-1-2,0 0,0-3</inkml:trace>
</inkml:ink>
</file>

<file path=ppt/ink/ink55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1338 248,'1'-1,"0"1,1 0</inkml:trace>
</inkml:ink>
</file>

<file path=ppt/ink/ink5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4:42:05"/>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1012 714,'1'0,"2"0,-2 0,2 0,-1 0,-1 0,2 0,-2 0,0-1,0 0,0 1,0 0,0-1</inkml:trace>
</inkml:ink>
</file>

<file path=ppt/ink/ink56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1353 250,'0'3,"0"-1,0 3,0-1,0 2,0-1,0 0,0 0,-1-1,1-1,0 0,0-2,0 0,0-3,0-1</inkml:trace>
</inkml:ink>
</file>

<file path=ppt/ink/ink56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1361 255,'0'3,"0"1,0 1,0-1,0-1,0 2,0-1,0-2,0 1,0 1,0-3,0 0,0-1,-1-3</inkml:trace>
</inkml:ink>
</file>

<file path=ppt/ink/ink56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1363 263,'2'-2,"-2"2,0 0,0 1,0-1,0 1,-1 0,-1 0,1 0,0 0,0 0,0-1,-1 1</inkml:trace>
</inkml:ink>
</file>

<file path=ppt/ink/ink56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1330 299,'0'2,"2"-1,2 0,2-1,1 0,0 0,0 0,-5 0,-2 0,0 0,0 0,0-1</inkml:trace>
</inkml:ink>
</file>

<file path=ppt/ink/ink56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1332 329,'0'3,"0"-1,0 1,0-1,0 1,0 1,0-2,0-1,0 3,0-1,0-2,0-4,0 0,1-1,-1 2,1-1,0 1,-1 0,1 0,1 1,-1 0,0 1,1 0,0 0,-1 1,3 2,-3-2,1 3,-1-3,1 0,-1 1,0-1,0-4,0-1,0-1,-1-3,0 2,0 0</inkml:trace>
</inkml:ink>
</file>

<file path=ppt/ink/ink56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533 607,'1'-1,"3"1,3-1,10-2,7 3,8 0,10 0,6 0,0 0,-2 0,4 0,-4 0,-2 0,-10 0,-2 6,-6-4,-4 0,-4 0,-8 2,-4-4,-2-2</inkml:trace>
</inkml:ink>
</file>

<file path=ppt/ink/ink56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972 603,'1'-1,"0"1,-1 0,2 2,-2 0,2 0,-1-1,0-1,2 0,1 0,-1 0,3-4,2-1,-1-1,-2 3,-1-1,2-1,-3 2,-2 2,0-2</inkml:trace>
</inkml:ink>
</file>

<file path=ppt/ink/ink56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384 290,'2'0,"-4"3,2-2,0 3,-1-2,0 3,1-1,-3 2,2-2,0 1,0-3,-1 1,1-2</inkml:trace>
</inkml:ink>
</file>

<file path=ppt/ink/ink56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369 307,'0'-1,"1"0,-1 0,1 0,0 0,1-1,-1 1,0 0,0 0,0 0,0 0,2 1,-1 0,0-2,1 1,-2 0,0 0,0 1,2 1,-2 2,1-1,0 2,-1-3,1 4,-2-4,1 2,0-1,-1 0,1-1,1 1</inkml:trace>
</inkml:ink>
</file>

<file path=ppt/ink/ink56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469 292,'1'4,"-1"-3,1 2,1-1,-1 2,0-1,-1-1,1 2,1-2,-1 1</inkml:trace>
</inkml:ink>
</file>

<file path=ppt/ink/ink5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4:42:05"/>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1036 708,'1'-1,"0"3,-1 1,0-1,0 1,0-1,0 1,0-1,0-1,0 1,0-1,-1 0,1-3,0-1,0 1,0-2,0 2,0-1,0 1,1-1,-1 2,2-1,-1 1,0 0,0 0,0 1,0 0,0 0,0 1,0 0,-1 0,2 0,-1 0,-1-1,-1-1,-1 3,2 0,0 0,0 0,0-1,0 1,1-1,0-1,0-1,-1 0,0-1,0 1,0 0,1 0,-1-1,0 1,1-1,-1 4,0-1,0 0,0 1,2 0,-1-3,0 0,0 0,-1 1,1 0,-1 0,1 0,0 0,0-2,0 0,0 2,1 0,0 0,1 2,-1-1,1 0,-1 0,0 1,-1-2,0-1,0 0,0 0,1 1,-1 0,-1 0,1-1,0 0,-1 0,0-1,0 1,0 0,0-2,0 1,0-1,0-1,0 2,0-1,0 0,0 1,0 1,0 0,0 3,0 0,0 1,0 0,0 2,0 0,0-1,0-1,0 1,0-1,0 1,0-1,0-2,0 0,0 0,1 0,1-2,-2-1,0 0,0-1,0 1,0-1,0 1,-1 0,1 1,-1 0,0 0,-1-2,1 2,0 1,0-1,0 1,0 0,2-1,1 1,0 0,-1-1,0 0,1 0,-1 0,0 1,0 1,-1 1,0-1,0 2,0-2,0 0,0 2,0-2,0 0,0 1,0-3,0-1,1 0,0 1,0 0,0-1,0 1,-1 0,-1-1,-1 0,1 1,0 1,-1-1,-1-1,1 2,1 0,0 0,0 1,1 0,0 0,0 0,1 0,0 0,0 0,0-1,1 0,-1 0,0-2,0 1,0 0,1 0,-1 1,1-1,-1 1,0 0</inkml:trace>
</inkml:ink>
</file>

<file path=ppt/ink/ink57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461 296,'-1'-1,"2"0,-1-2,2 1,-1 0,-1 1,0 0,1 0,1 1,0 3,0 3,-2-3,4 2,-3-2,0 1,-1-3,2 1</inkml:trace>
</inkml:ink>
</file>

<file path=ppt/ink/ink57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392 324,'1'0,"0"1,0 3,-1 1,2 0,-2-1,1 1,-1-3,0 0,0-1,1 0,0-2,-1-1,0 1</inkml:trace>
</inkml:ink>
</file>

<file path=ppt/ink/ink57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404 319,'1'0,"-1"0,2 1,-1 1,0-1,-1 1,0 0,0-1,0 2,-1-1,0-1,-1 1,1-2,0 0,-2 0,2 0,0 0,0 0,0-1</inkml:trace>
</inkml:ink>
</file>

<file path=ppt/ink/ink57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333 107,'-1'0,"-3"-1,2 1,-1 0,0-1,-1 1,0-1,-2 0,3 0,0 1,0-1,2 1,0 0,-1 0,0 2,1 3,0 3,5 3,-4-2,2-1,-2 2,1-2,0-1,-1-2,3 1,-3-3,1-2,-2-4,1 2,-1 0,0-1,0 1,0 1,0 0,-3 0,0 3,-4 2,2-1,-3 4,1 3,1-3,4 0,3-2,0-2,1-1,1-1,0 1,-1-3,3 0,1 2,-4-2,5 3,-1-2,-3-1,1 0,-1 0,1 0,-2 0,1-2,-2 1,0-4,0 0,0-1,0 1,0 1,0-1,0 2,-2-2,0 2,0-2,1 4,-2-3,2 3,0 0</inkml:trace>
</inkml:ink>
</file>

<file path=ppt/ink/ink57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267 217,'1'-3,"0"2,0 0,0 1,0 0,1 0,1 2,-3-1,1 3,0 0,0-2,1 0,-2-1,1 0,0-2,-1-1,1-2,-1-1,0 2,0 1,0 1,0-1</inkml:trace>
</inkml:ink>
</file>

<file path=ppt/ink/ink57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285 234,'0'2,"0"1,0 1,0 1,0 0,0 1,0-2,0 0,0-1,0-1,0 0,2 1,-2-2,1 0,0 0,0 0,-1 0,1 0,1-1,1 0,2 0,3 0,4-1,7 0,-2-1,-1 2,1 0,-2 0,-7 0,4 2,-3 1,-4-2,-3-1,-1 2</inkml:trace>
</inkml:ink>
</file>

<file path=ppt/ink/ink57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530 115,'1'-1,"0"0,1 1,2 0,-1 0,2 0,-1 0,0 0,-1 0,-1 0,-1 0,0 0,1 0,-1 0,0 0,0 0,1 0,0 2,-1-1,-1 2,0-1,1 1,0-1,0-1,-1 1,0 0,0 1,-1-1,1 2,0-2,0 0,0 0,-1-1,0 0,0-1</inkml:trace>
</inkml:ink>
</file>

<file path=ppt/ink/ink57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541 276,'1'0,"4"0,-1 0,1 0,2 0,0 0,-1 0,-2 0,1 0,-1 0,-2 0,1 0,-1 0,-1 0,1 0,-1-1,-1 0,0 0,-1-2,1 2,0 0,0-2,0 1,0 0,0 1,0 0,1 0,0 2,-1 1,0 1,0 0,0-1,-1 1,0-2,0-1,-1 0,1 0,0-2,1 0,0 1,1-2,0 2,0 0,1 3,-1-1,-1 0,0 0,0 0,-1 0</inkml:trace>
</inkml:ink>
</file>

<file path=ppt/ink/ink57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571 152,'1'1,"0"-1,0 1,-2 0,1 1,-1-1,-1 3,1-3,-1 2,1-2,-1 1,1-2,0 0,-1 0,0 0,1 0,-2-2,2-2,1 1,0-1,0 0,0 2,1 1,0 1,3 1,-2 3,2 0,-4-1,1-1,-1 3,1-3,-1 1,0-2,-1 0,0-1</inkml:trace>
</inkml:ink>
</file>

<file path=ppt/ink/ink57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584 265,'2'0,"1"0,1 0,1-2,0 1,1-2,-1 2,0 0,0 0,-1-1,-1 1,-1 1,-1 0,0-1,-2 1,-2 0,-1 0,0 0,1 0,-2 0,1 0,0 0,1 0,-2 0,2 0,0 0,-1 0,-1 0,0 0,1 0</inkml:trace>
</inkml:ink>
</file>

<file path=ppt/ink/ink5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4:42:05"/>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1106 690,'1'0,"0"0,0 0,0 0,-1 0,4 1,-3 1,0 0,-1 0,0-1,0 1,0-1,0 0,0 0,0-3,0 1,0 0,0-1,2 0,-1 1,1 1,-1 0,0 0,1 0,-1-1,0 0,0 1,0-1,0 1,-1 1,2 0,-1 1,-1-1,0 1,1 1,-1-2,0 0,0 1,1-1,1-3,-1-1,-1 2,0 0,0-1,1 0,0 1,0 4,0-2,0 0,0-1,1 0,-1 0,0 0,0 0,1 0,-1 0,0 0,0 0,0 0,0 0,0 0,0 0,1 0,-1 0,0 0,0-1,0-1,0 1,0 0,0 0</inkml:trace>
</inkml:ink>
</file>

<file path=ppt/ink/ink58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569 252,'4'0,"-1"0,2 0,3 0,0 0,-1 0,1 0,-3 0,-1 0,-1 0,-2 0,1 0,-3 0,-1 0,0 0,1 0</inkml:trace>
</inkml:ink>
</file>

<file path=ppt/ink/ink58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1135 311,'-1'1,"2"-1,0 0,2 1,1-1,0 0,1 1,4-1,-2 0,0 0,1 0,-2 0,-2 0,1 0,-1 0,-3 0,0 0,0 0,1 0,0 0,-1 0,1 0,-1 0,0 0</inkml:trace>
</inkml:ink>
</file>

<file path=ppt/ink/ink58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656 261,'1'0,"1"0,1 0,3 0,2 0,7 0,17 0,12-2,8-4,-2 6,2 0,-2 0,-2 0,-4 0,-6 0,-8 0,-4 0,-12 0,-8 0</inkml:trace>
</inkml:ink>
</file>

<file path=ppt/ink/ink58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789 420,'2'0,"0"0,4 0,0 0,1-2,1 2,1 0,0 0,-1 0,2 0,-2 0,-1 0,-5 0,1 0,-2 0,0 0,1 0,0 0,-1-1,0 1,1-1,0 1,-1-1,0 1,1-2,-1 2,0 0,-1 0</inkml:trace>
</inkml:ink>
</file>

<file path=ppt/ink/ink58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1001 215,'7'-1,"8"1,11 0,-4 0,0 0,-4 0,-8 0,-4 0,-5-1,-1 0,0-1,0-1,0 1,-1-2,1 2,0 0,0-2,-1 1,1 0,0 1,-1-1,1 2,0-2,0 2,0 0,0 0,1 2,1 2,-1 2,0 0,0 1,2-1,-2-1,-1-1,1 2,-1-4,0 1,0-1,0 0,0 0,0 1,0-1,0 0,0 0,1 3,0 1,0-1,0 0,-1-1,1 1,-1 0,0-3,1 0,-1-4,0-1,-4-6</inkml:trace>
</inkml:ink>
</file>

<file path=ppt/ink/ink58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1121 182,'1'-1,"1"1,2 1,-1 1,0-1,0 0,0-1,1 1,-3-1,2 0,-2 0,0 0,1 0,-1 0,1 2,-1-1,0 0,1 1,-1 0,-1-1,1 2,-1-1,0 2,0-1,0-1,0 2,0-2,0 1,-3 1,1-1,0 1,-1 0,2-2,-2 2,2-2,0 1,1-2,0-2,1-2</inkml:trace>
</inkml:ink>
</file>

<file path=ppt/ink/ink58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1163 168,'1'-1,"0"1,1 2,-2 2,1 3,-1 2,4-3,-2 3,-1-3,2 1,-2 0,0-2,-1 2,0-2,0-3,0 2,0-3,2 0,-4 0,2-3</inkml:trace>
</inkml:ink>
</file>

<file path=ppt/ink/ink58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1177 219,'3'-2,"6"1,0-3,-2 2,0 1,-2-1,-1 0,-1 2,-1-1,2 1,-1 0,0 0,0 0,-1 1,0 0,-1 0,1-1,0 0</inkml:trace>
</inkml:ink>
</file>

<file path=ppt/ink/ink58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1009 210,'-1'3,"-2"4,1-3,1 3,1 1,0-2,0 4,-2-4,2-2,0 1,0-2,0-1,1-1,0-1,3 0,0 0,1 0,0 0,1-1,-1 1,1 0,0 0,2 0,0 0,0 0,-2 0,-1 0,-1 0,-2 0,1 0,0 0,-2 0,2 0,2 2,-1-1,1 0,-2-1,1 0,-3 0,0-1,-1 0,0 0,0-1,-1 0,1 0,-1 1,1-2,0 1,-1 0,-1-1,2 1,0 3,0 4,0 1,0 2,0 0,0 0,0 1,0-2,0 2,0-2,0-3,0 2,0-4,0 1,0-2,0-3,0-2,1 1,0 0</inkml:trace>
</inkml:ink>
</file>

<file path=ppt/ink/ink58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1125 285,'0'2,"0"3,0 0,0 1,0-3,0 1,0 0,0-2,0 0,0 0,0-1</inkml:trace>
</inkml:ink>
</file>

<file path=ppt/ink/ink5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4:42:05"/>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1164 687,'-2'3,"2"-1,-1 1,1-1,0 1,0-1,0-1,0 1,0-1,1 0,0 0,2-1,0-2,-2 1,0 1,1-1,-1-1,0 0,-1 1,0 0</inkml:trace>
</inkml:ink>
</file>

<file path=ppt/ink/ink59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1129 312,'3'-2,"1"1,-2 0,1 0,0 1,0 0,-1 0,0 0,1 0,-1 0,-1 0,0 0,2 0,-2 0,0 0,2 0,-2 0,0 0,0 0,1 0,-1 0,0 0,0 0,1 0,-1 0,0 0,0 0,1 0,0 0,-1 0,1 0,1-2,0-2,-2 1,-1-2,1-4,-1 0,0-3,0-1,0 3,2 2,1 3,-3 2,0 0,1 2,0-2,-1 1,1 1,-1-1,1 1,0 0,-1 0,0 0,1 0</inkml:trace>
</inkml:ink>
</file>

<file path=ppt/ink/ink59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1056 295,'5'0,"-1"0,1 0,0 0,0 0,0 0,-2-2,-1 2,-1-1</inkml:trace>
</inkml:ink>
</file>

<file path=ppt/ink/ink59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1079 283,'-3'1,"2"0,1 2,-1 2,1-2,-1 2,-1 2,2-3,0 0,0 0,0-2,0-1,1 0,0-3</inkml:trace>
</inkml:ink>
</file>

<file path=ppt/ink/ink59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1089 149,'1'1,"-1"2,0 2,0 0,0-1,0 1,0-2,0 0,0-2,0 0,0-5,2-5,-2-1,0 1,0 2,2 1,-2 2,0 2,2 1,-1 1,0 1,0 1,-1 2,2 1,-2 1,1-2,-1 1,1-1,-1 0,0-2,1 2,0-3,-1 1,0-1,-1 0</inkml:trace>
</inkml:ink>
</file>

<file path=ppt/ink/ink59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1083 166,'-1'-1,"3"1,0 0,-1 0,2 0,-1 0,1-2,-2 2,2 0</inkml:trace>
</inkml:ink>
</file>

<file path=ppt/ink/ink59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1147 285,'2'1,"-1"-1,0 0,0 0,0 0,2 0,-2 0,3 0,-3 0,2 0,-2 0,1-1</inkml:trace>
</inkml:ink>
</file>

<file path=ppt/ink/ink59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1194 171,'0'3,"0"1,0 1,0 1,0-1,0 1,0-1,0-3,0 1,0-2,0 0,0-1,0-2,0-1,2-1,-2 2,1-1,-1 2,1-1,-1 4,0-2,0 2,-1 1,0-2,-1 0,3 1,1-1,-1 0,0 0,1 1,-1-1,0 0,-1 0,0 0</inkml:trace>
</inkml:ink>
</file>

<file path=ppt/ink/ink59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1058 227,'4'0,"6"0,5-3,-1 3,-1 0,1 0,-6 0,0 0,-3 0,-1-1,-3 1,1 0,0 0,0 0,0 0,3 0,-2 0,-1 0,3 0,-3 0,1-1,-2 1,0 0,2-1,-2 1,0 0,1 0,0 0,-1 0,1 0,0-2,-1 2,2 0,-2 0,0-1,1 1,-1-1,0 1,2 0,-2-1,0 1,0 0,2 0,-1 0,0 0,0 0,-1 0,2 0,-1 0,-1 1,0-1</inkml:trace>
</inkml:ink>
</file>

<file path=ppt/ink/ink59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1222 212,'1'0,"0"0,1 0,-1 2,0-1,-1 2,0-1,0 2,0 0,0-1,-1 2,-1 0,2-2,-2 0,-1 0,1-2,1 0,-1 1,-1-2,0-1</inkml:trace>
</inkml:ink>
</file>

<file path=ppt/ink/ink59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1300 134,'-1'1,"1"1,-1 3,1-1,-2 1,2 0,0-3,0 2,0-3,0 1,0-1,-1 0,0-1,-1 0,0 0,-2 0,2 0,-1 0,-1 0,3 0,-1 0,0 0,5 0,1-1,3 0,-1 0,1 1,-4-1,2 1,-1-3,-2 3,-1 0,2 0,-2 0,1-1,-1 1,0 0,1-1,0 1,0-1</inkml:trace>
</inkml:ink>
</file>

<file path=ppt/ink/ink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4:42:05"/>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842 623,'-2'2,"0"2,1 1,-4 2,1-1,0 2,0-1,4-3,-3 0,3-3,0-2,0-4,0-1,0 1,0 0,2 1,0 0,-2 2,1 1,-1 0,1 0,0 0,0 1,-1 0,1 1,1 2,0 2,0 0,-1-1,0-1,1 0,-1-2,-1 1,1 0</inkml:trace>
</inkml:ink>
</file>

<file path=ppt/ink/ink6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4:42:05"/>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1174 681,'0'1,"0"2,0-2,1 1,-1 1,2-1,-2 0,0-1,0 0,0 2,0-2,1 0,-1 0,0-3,1-2,0 1,1-2,0 1,-2 0,1 2,0-2,-1 3</inkml:trace>
</inkml:ink>
</file>

<file path=ppt/ink/ink60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1275 140,'4'-1,"1"0,1-1,-1 0,0 1,1-1,-4 2,4-3,-1 3,-2-1,-1 1,-1 0</inkml:trace>
</inkml:ink>
</file>

<file path=ppt/ink/ink60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621 562,'4'0,"14"3,14 1,2-2,6 6,-2-2,-2-2,2 2,-6-2,2 2,-10-4,-2-2,-6 0,-8 0,-6 0</inkml:trace>
</inkml:ink>
</file>

<file path=ppt/ink/ink60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927 491,'-1'1,"3"-1,1 0,6 0,3 0,6 0,2 0,5 0,6 0,1 0,4 0,-4 0,-2 0,-2 0,-10 0,-6 0,-10 0</inkml:trace>
</inkml:ink>
</file>

<file path=ppt/ink/ink60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196 379,'2'0,"-3"-1,1 0,1 0,-1 1,1-1,-1 1,0-1,0 1,0-1,0 0,0 1,0-1,0 1,0 0,-1 1,2-1,-1 0,2 1,0 0,1-1,-2 1,0 0,0 0,1-1,-1 1</inkml:trace>
</inkml:ink>
</file>

<file path=ppt/ink/ink60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575 320,'2'0,"-2"0,1 0,2 0,-2 0,0 0,1 2,0-2,-1 0,2 0,-2 0,0 0,1 0,-1 0,0 0,0 0,1 0,-1 0,0 0,0 0,1-1,-2-2,0 2,0-2,0 2,1-1,-1-3,0 2,0 2,1-1,-1-1,0 2,1-1,-1 1,0 0,0 0,0-1,0 1</inkml:trace>
</inkml:ink>
</file>

<file path=ppt/ink/ink60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580 367,'1'1,"-1"-1,2 0,0 0,-1 0,0 0,1 0,-1 0,0 0,0 0,2 0,-2 0,0 0,1 0,-1 0,0 0,0 0,1 0,-1 0,0 0,0 1,-1 1,0 1,0 0,0 1,0-1,0 0,0-1,0 3,0-2,0-1,1 0,-1 0,0-1,0 1,0-1</inkml:trace>
</inkml:ink>
</file>

<file path=ppt/ink/ink60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502 348,'1'-1,"2"1,0 0,-1 1,2 0,-1 0,-2-1,3 0,-3 0,0 0,2 0,-2 0,0 0,0 0,1 0,-1 0,0 0,0 0,1 0,0-1,-1 0,2 0,-2 1,1-2,-2 1,-1 0,-2 0,2 0,0 0,0 1,0 0,0-1,-1 0,1 1,4 0,-2 0,1 1,1-1,-1 0,0 2,-1-2,-1 0,1 0,0 0,-1 1,1-1,-1 0,1 0,-1 0,1 0,0 1,1 0,-1-1,-1 1,0-1,-1 1,-1-1,1 1,-2-1,2 1,0-1,-2 1,1 1,0-1,1-1,-1 1</inkml:trace>
</inkml:ink>
</file>

<file path=ppt/ink/ink60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1068 370,'0'-1,"0"1,2-2,0 0,-1 1,1 0,0 0,-1 0,1 0,-1 0,0 1,1 0,0 0,1-1,-2 1,1 0,1 0,0-1,-2 0,1 1,-1 0,1-1,-1 1,0 0,0 0,2-1,-2 1,0 0,1 0,-1 0,0 0,0 0,1 0,-1 0,0 0,0 0,1 0,0 0,-1 1,0 0,0 0,0 0,0 1,0-1,0 0,0-1,0 1</inkml:trace>
</inkml:ink>
</file>

<file path=ppt/ink/ink60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886 519,'1'3,"-1"1,1 0,-1 2,2 0,-2-1,0-2,0 2,0-2,0-2,1 1,-2-1</inkml:trace>
</inkml:ink>
</file>

<file path=ppt/ink/ink60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868 562,'1'2,"0"-2,1 0,1 0,-2 0,1 0,0 0,-1 0,0 0,2 0,-2 0,0 0,2 0,-2 0,1 0,0 0,0 0,-1 0,1 0,-1 1,0-1,0 0,0 0,2 0,-1 1,-1-1,0 0,0 0</inkml:trace>
</inkml:ink>
</file>

<file path=ppt/ink/ink6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4:42:05"/>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753 238,'2'0,"0"0,5-1,2 1,1 0,1 0,-1 0,2-1,-3 1,-1 0,1 0,1 0,-2 0,-4 0,1 0,0 0,-3 2,1-2,-1 0,-1 0,3 1,-1-1,0 1,1-1,0 0,0 1,-1-1,1 2,-1-2,0 0,0 1,-1-1,1 0,-2 0,2 0,-1 0,2 0,-2 0,2 0,0 0,0 0,-1 0,1 0,1 0,-2 0,0 0,0 0,-1 0,1 0,1 0,-1 0,1 0,0 0,2 0,-2 0,1 0,0 0,1 0,-1 0,2 0,0 0,-1 0,-1 0,1 0,0 0,1 0,-1 0,-1 0,0 0,-1 1,0-1,0 0,0 2,0-2,2 0,-1 0,1 0,-2 0,4 0,-3 0,0 0,0 0,-3 0,3 0,-4 0,3 0,-3 0,3 0,-3 0,0 0,2 0,-2 0,0 0,0 0,1 0,0 0,-1 0,3-1,-3 1,2-1,-2 0,3 0,-3 1,1-1,-1 1,0 0,1-1,0 1,-1 0,1-2</inkml:trace>
</inkml:ink>
</file>

<file path=ppt/ink/ink61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882 577,'2'0,"-3"0,2 0,0 0,2 0,-2 0</inkml:trace>
</inkml:ink>
</file>

<file path=ppt/ink/ink61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887 578,'0'1,"0"2,0 1,0 0,0 2,0-2,0 2,-1-1,1 0,0-1,0 0,0-1,0-1,-3 3,3-4,0 1,0-1,-1 0,1-2,1-1,0 1,0-1,0 1,-1 2,0 2,0 0,-1 0,-1 0,1-4,1-1,1-2,-1 3,1 0,0 1,0 1,-1-1</inkml:trace>
</inkml:ink>
</file>

<file path=ppt/ink/ink61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879 521,'1'-1</inkml:trace>
</inkml:ink>
</file>

<file path=ppt/ink/ink61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918 560,'2'-1,"1"1,-1-1,-1 1,1 0,-1 0,0-1,-1 0,0 1</inkml:trace>
</inkml:ink>
</file>

<file path=ppt/ink/ink61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925 554,'-1'1,"1"1,1 2,-1 1,0-1,0-1,0 1,0-2,0 1,0-2</inkml:trace>
</inkml:ink>
</file>

<file path=ppt/ink/ink61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922 585,'2'0,"-2"0,1 0,0-1,0 1</inkml:trace>
</inkml:ink>
</file>

<file path=ppt/ink/ink61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786 555,'1'-1,"0"-1,0 1,0 0,1 0,-1 0,0 0,0 1,1-1,0 1,-1-1,0 1,0 0,2 0,-2 0,2 0,-2 0,1-2,0 2,-1 0,0 0,0 0,1 0,-1 0,1 1,-1 0,0-1,1 1,0 1,0-1,-1 0,1 0,-1 1,0-1,0 0,0 2,0-2,-1 0,0 1,0 1,0-1,0 0,0-1,2 1,-2-1,0 0,0 0,0 1,0-1,0 0,0 0,0 2,0-2,0 0,0 2,0-2,0 2,0-2,0 0,0 0,0 1,-1 0,0-1,0 1,-1 0,1-1,0 0,0 1,0-2,0 1,0 0,-3 0,3-1,0 0,-3 2,3-2,-2 0,2 0,0 0,-2 0,2 0,-1 0,0 0,1 0,0-1,-1 0,1 0,-1 0,1 0,0 1,0-1,0 1,0-1,-2-3,2 3,1-1,0 1,-1 0,1 0,0-1,0 0,0-1,0 1,0-2,0 0,0 2,0-1,0 1,0 1,0-2,1 2,0 0,0 0,-1 0,0 0,-1 0</inkml:trace>
</inkml:ink>
</file>

<file path=ppt/ink/ink61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683 553,'0'-1,"3"1,-2 0,0 0,0 0,1 0,-1 0,0 0,0 0,1 0,-1 0,1 0,1-1,-2 0,0 1,1 0,0 0,0 1,0 0,-1 0,0 0,0 0,1 1,-2 0,1-1,0 1,-1 0,1 0,0-1,0 0,-1 0,1 0,-1 0,0 0,1 1,-1-1,1 1,-1 0,2 0,-2-1,0 1,1 0,-1 1,1-2,-1 1,0 1,1-1,-1 0,0-1,0 0,0 0,0 1,0-1,-1 0,1 0,-2 1,1 0,0 0,0 0,0-1,0 0,0 0,0-1,-2 2,2-1,-2-1,2 1,0-1,-2 0,1 0,1 0,-1 0,1 0,-1 0,0 0,1 0,0 0,0 0,0 0,0 0,-1 0,-1 0,1 0,-1 0,1 0,0-2,0 1,1 0,0 0,1 0,-1 0,1-1,0 0,0-1,0 0,0 2,-2-1,2 0,0 1,-1 0,1-1,0 1,-1-1,1-2,-1 3,1-1,0 1,0 0,0 0,0-1,0 1,0 0,0-1,0-1,1 0,-1 0,0-1,2 0,-1 0,0 2,0-1,1 1,-1 0</inkml:trace>
</inkml:ink>
</file>

<file path=ppt/ink/ink61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679 579,'-1'1,"0"-1,1 0,-1-1,1 1,0-2,1 1,0 0,0 0,0 0,1 0,-1 1,0 0,1 1,-1 0,0-1,0 1,0 0,-1 0,0 0,1 2,0-2,1 1,-1-1,0 1,-1-1,1 2,1-1,-2 1,2-1,-1 1,1-1,-1 0,0-1,-1 0,1 0,0 0,0-1,0 0,0 0,1 0,0-1,-2 0,1-1,-1 1,1 0,-1-1,2 0,-2-1,0 2,0-2,0 2,0-1,0 0</inkml:trace>
</inkml:ink>
</file>

<file path=ppt/ink/ink61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585 556,'0'1,"0"3,0 1,0-1,0 1,0-1,0 0,0-2,0 2,0-3,0 0,0 2,0-2,0-1,0 1,0 1,0-1,0 0,0 0,0 0,0 0,0-1</inkml:trace>
</inkml:ink>
</file>

<file path=ppt/ink/ink6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4:42:05"/>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614 454,'3'0,"3"-1,2-1,5 2,-2 0,1-3,-6 3,0-1,-4 1,0 0,2-2,-3 2,0 0,-3-1,2-1,0-1,-2 1,2-1,0 1,0 1,-2-1,2 1,0 0,0 0,-1 0,1 1,2 2,-2 1,1 2,-1 0,0-1,2 2,-2-3,2 0,-1 1,-1-3,1 2,-1-6,0 0</inkml:trace>
</inkml:ink>
</file>

<file path=ppt/ink/ink62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574 601,'1'0,"0"1,0 0,1 3,-1-2,0 0,-1 0,1 0,0-1,0 0,0-1,0 0,0 0,1-2,-2 1,1-2,-1 1,1 0,-1 1,0 0,1-3,0 3,0 0,0-1</inkml:trace>
</inkml:ink>
</file>

<file path=ppt/ink/ink62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995 583,'0'1,"0"0,0 0,0 0,0 1,0 0,0 1,0 1,0-2,0 2,0-2,0 0,0-1,0 0,1 0,0-1</inkml:trace>
</inkml:ink>
</file>

<file path=ppt/ink/ink62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1112 590,'0'2,"0"0,0 0,0 1,0-2,0 2,0-2,0 0,-1 0,0-1,0-1,0-1,1 0,0 0,0 1,0-1,0 1,0 0,0-2,0 2,0 0,1 0,0 0,0 1,1 0,-1 2,0 0,-1 0,1 0,1 0,-2 0,0 0,0 0,0 0,1-1,-1 1,1-1,0-2,1-3,-2 3,0-3,0 2,0-2,0 0,0 2,1-1,-1 1,0 0,0 1,0-1,0 0,0 1,0 0</inkml:trace>
</inkml:ink>
</file>

<file path=ppt/ink/ink62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1108 617,'1'0,"0"0,1 1,2 1,-3-1,0-1,-1 0,1 1,-1-1</inkml:trace>
</inkml:ink>
</file>

<file path=ppt/ink/ink62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611 448,'3'0,"4"0,11 0,9-2,5 2,2 0,2 0,0 0,-6 0,-2 0,-6 0,-8 0,-2 0,-6 0,0 0,-4 0,-1-2,-1 2,-1-2,0 2,0-1,-3-1</inkml:trace>
</inkml:ink>
</file>

<file path=ppt/ink/ink62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897 432,'1'0,"1"0,3 0,-2 0,-1 0,-1 0,2 1,-2 0,-1 0,0 2,0-1,0 2,0-2,-1 2,-1-1,-1 1,0-1,-2 0,2 0,1-2,-4-1</inkml:trace>
</inkml:ink>
</file>

<file path=ppt/ink/ink62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764 338,'1'-1,"2"-2,0 0,2-2,1-2,1 0,0 1,0 1,-2 1,1-2,-5 5,3-3,-3 3,0 1,0-1,2-1,-2 0,0 2</inkml:trace>
</inkml:ink>
</file>

<file path=ppt/ink/ink62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805 282,'3'0,"0"-1,2 0,0-3,0 3,-1-1,2-1,-2 1,0 1,-1 0,-2-1,1 2,-1-1,-1 2,0 1,-2 2,0-2,-1 1,-1 0,2 1,0 1,-1-2,2 0,-1 1,0-2,1 1,1-2</inkml:trace>
</inkml:ink>
</file>

<file path=ppt/ink/ink62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813 352,'0'1,"1"0,0-1,3-1,-1-1,0 0,3-1,-3 1,2-3,2 1,-3 0,1-1,0 1,-3 2,3 0,-5 0,1 1,0 0,0 0,0 0,-2 0,-1 2</inkml:trace>
</inkml:ink>
</file>

<file path=ppt/ink/ink62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854 317,'2'0,"3"-1,0 0,-1 0,2-1,-1 0,-3 1,2 1,-3 0,0-1,0 1,1 0,0 1,-2 0,0 3,0-1,0 1,0 1,0-1,-1-1,0 1,-2 1,0-1,1-1,-1 2,1 0,-2-1</inkml:trace>
</inkml:ink>
</file>

<file path=ppt/ink/ink6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4:42:05"/>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683 429,'2'0,"-3"0,4 0,-1 2,1-1,-2 0,1-1,1 2,-2-1,2 0,-2 0,1 1,-2-1,1 0,-1 0,0-1,0 2,-1 0,-2 1,2 1,-3 1,3-4,0 2,0-2,1-3,1-1,1 0</inkml:trace>
</inkml:ink>
</file>

<file path=ppt/ink/ink63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666 356,'0'-1,"1"-3,1 2,1 0,0-1,-2 2,2 0,-2 0,0 1,3 2,-1 3,2 1,0 1,2-2,2 1,3-2,-1-1,4-3,-2 0,4 0,-1 0,-6 0,4 0,-6 0,-2-2,-2 2,-3 0,3 3,2 0,-1 2,1 0,2 0,0-1,4 2,1-3,1 0,2-3,-1 0,1 0,-2 0,0 0,-4 0,-2 0,-1 1,-1 1,-3 1,-2-2,2 3,-2-1,-1 1,1 1,-1 3,0-3,0 2,0-4,-1 3,-1-4,0 1,-3 1,0-1,-3 1,-3-1,-3 1,0-1,-2 3,-7-5,-3 5,2-4,-2 0,2 2,4-2,-2 0,4-2,8 0,0 0,8 0,1 0,-3 0,2 0,-1 0,-4-3,-3 1,-1 0,1-2,-3 3,-3-3,0 1,-1-1,0 1,-1-2,1 3,1 0,3 2,2-3,9 3,-2 0,3-2,2 1,1-1,2-3,1-2,-2-1,2-3,1 2,0-1,-6 5,4-4,2 2,0-2,-2 0,2 2,-3 2,4 3,-1-1,3 0,4 3,1-1</inkml:trace>
</inkml:ink>
</file>

<file path=ppt/ink/ink63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452 285,'2'0,"4"0,7 0,2 0,8 0,5 0,2 0,2 0,4 0,0 0,-2 0,-2 0,-2 0,-4 0,-4 0,-2 0,-10 0,2 0</inkml:trace>
</inkml:ink>
</file>

<file path=ppt/ink/ink63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527 222,'2'0</inkml:trace>
</inkml:ink>
</file>

<file path=ppt/ink/ink63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591 215,'2'0</inkml:trace>
</inkml:ink>
</file>

<file path=ppt/ink/ink63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618 217,'2'0</inkml:trace>
</inkml:ink>
</file>

<file path=ppt/ink/ink63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736 237,'-1'0,"0"1</inkml:trace>
</inkml:ink>
</file>

<file path=ppt/ink/ink63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151 389,'-1'1,"1"0,0 1,-1 2,1-2,-1 3,1 0,-1-1,-1 1,1 0,1-2,-1 0,1 0,0-1,-1 1,1-1,0 1,0-1,0 0,0 0,0-1,0 1,0 0,0-1,0 1,0-1,0 1,0 0,0-1,0 1,0 1,0-1,1 1,-1 1,2-1,-2-2,0 2,0-2,0 1,0-1,0 0,0 0,0 1,0-1,0 0,-1 0,1 1,0-1,2 1,-1-2,1 1,-1-1,1 0,1 2,3-2,-3 1,1 0,0 0,-2-1,0 0,1 2,-1-1,1-1,-2 0,1 0,0 0,-1 0,1 0,1 0,-1 0,1 0,-2 0,0 0,2 0,-1 0,0 0,0 0,1 0,-1 0,1 0,-2 0,0 0,0 0,2 0,-2 0,0 0,1 0,-1 0,0 0,3-1,0 1,-1-1,0 1,-1 0,1 0,-1 0,0 0,-1 0,0 0,1 0,-1 0,2-1,-1 1,-1 0,0 0,2-1,-1 1,-1 0,2 0,-2 0,0 0,3-2,0 1,-3 1,0-1,0 0,1 0,-1-1,-1-1,0 1,1-1,-1 0,1-1,-1 3,2-3,-2 3,1-2,-1 2,0 0,0-1,0 1,0 0,0-2,0 0,0 0,0-1,0 1,0 0,0 1,0-1,0 1,0-1,0 2,-1-2,0 1,0 0,0-1,-1 1,0-1,0-1,0 3,-2-1,2 0,0 1,-1 0,0 0,-1-1,1 1,-4 0,4 0,-3-1,0 0,3 1,-1 1,1-1,0-2,2 3,-4-2,4 2,-2-2,2 2,-2 0,0-1,1 1,-1 0,0 0,2 0,0 0,-1 0,1 0,0 0,0 0,-1 0,1 0,0 0,0 1,-2 0,2-1,-2 1,2-1,0 1,0-1,-1 0,0 1,1 0,-2 0,2-1,0 0,-1 1,1 0,-1 1,0-2,1 0,-1 1</inkml:trace>
</inkml:ink>
</file>

<file path=ppt/ink/ink63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138 572,'1'0,"1"0,-1 0,1 0,2 2,-3 0,2 2,-1-1,-1 0,1 3,-1-3,0 2,2 0,-3-1,2 2,-2-1,0-2,1 3,0-1,-1-1,0-2,0 3,0-2,0 0,0 2,0-2,0-1,-1-1,1 1,-3-1,2-1,-1 0,1 1,0 0,0 0,0 1,0-1,0-1,0 1,-2 0,1 1,1-1,-1 1,0 0,1-1,2-1,1 0,4-1,-1 1,0-1,2 1,-1-1,2 1,0-2,-2 2,1 0,-2 0,-2 0,0 0,-1-1,-1 0,2 1,-1-1,1 0,-1 1,1-1,-2 1,3-1,-3 0,0 0,1 0,-1 1,1-1,0-1,0 1,-1 0,2 0,-1-1,0 1,-1 1,3-1,-3 1,3-1,-2-1,1 1,-1 1,1-1,-2 0,2-1,-1 0,0 0,-1 0,2-1,-2 2,0 0,2-1,-1 0,-1 1,0 0,0 0,-1 0,1-1,0-1,1 0,-2 0,0 2,1 0,-1-1,0 1,0 0,-1-2,0 1,1 1,-1-3,0 3,-1-3,1 4,0-1,-1 0,0-1,1 1,-1 0,0 1,1-1,-3-1,3 1,-3 0,2 0,0 1,1 0,-2 0,2 0,0 0,0 0,-1 0,1 0,-1 0,0 0,1 0,0 0,-1-1,0 0,0 1,-1-1,0 1,-1-1,1 1,-6-1,6-1,0 1,1 1,-2 0,0-1,2 1,0-1,0 0,-3 0,-1-1,2 1,-2-1,2 1,2 0,-1 1,1-1,-1 1,2-1,0 0,-2 1,1 0,-1 0,2 0,-2 0</inkml:trace>
</inkml:ink>
</file>

<file path=ppt/ink/ink63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628 429,'2'0,"-4"-1,4 0,-1 0,0 0,1 1,0 0,-1 0,0 0,0 0,1 0,-1 0,0 0,2 0,-2 0,0 0,0 0,1 1,-1 0,0 0,-1 1,0 0,0-1,0 1,0-1,0 1,0 0,0-1,0 0,0 0,0 1,-1 0,0-1,0 0,-2 0,1 1,-1-1,2-1,0 1,-2-1,1 0,-2 0,3 0,-3-2,3 0,0 0,1 0,0 0,0-1,0 1,0-1,-1 1,0 1,1 0,0-1,0 1,1 0,-1 0,1 0,0 0,0 1,0 0,0 0,0 0</inkml:trace>
</inkml:ink>
</file>

<file path=ppt/ink/ink63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631 615,'0'-1,"1"0,1-1,-1 1,1 1,0-1,-1 1,1 0,0 0,1 0,-2 0,0 0,0 1,0 0,-1 0,0 0,0 1,0 0,0-1,0 1,0-1,0 0,0 0,0 1,-1-1,0-1,0 1,0-1,0 1,-1-1,1 0,0 1,0-1,-1 0,1 0,0 0,0 0,-1 0,1 0,-1-2,2 1,-1 0,1 0,0-1,0 1,0 0,0-2,0 2,0-1,0-1,0 2,0 0,0-1,0 1,1 0</inkml:trace>
</inkml:ink>
</file>

<file path=ppt/ink/ink6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4:42:05"/>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708 416,'0'1,"0"2,0 3,0-3,0 3,0-1,0-1,0 1,0-3,0-1,0 1,0-1,0 0,1 0,-1 2,1-1,-1 2,0-1,1 0,-1 0,0-2,0 0,0-3,0 2</inkml:trace>
</inkml:ink>
</file>

<file path=ppt/ink/ink64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825 461,'4'0,"-1"0,0-1,6 0,-3 0,2-3,5 4,0-1,3 1,2 0,-2 0,-5 0,-2 0,-2 0,-6 0,0 0,1 0,-1 0,0 0,0 0,0 0,-1-6,0 2,0-1,0 2,0 0,0 1,0-1,0 1,2-1,-2 1,1-1,0 1,2 0,-3 1,1 0,0 0,2 1,-1 0,2 3,1 0,0 1,3 0,-2 1,-1-1,3-2,-1 2,3-3,-4 2,-1-2,0-1,-4 0,1 1,-3 2,-1-2,0 0,-2 2,0-1,-2 1,1 1,-1-1,-3 2,2 0,3 0,-4 0,2-1,2-1,0-1,2-1,0 1,1-1,-1-1,0 0,1 0,-2 0,2 0,0 0,-1 0,1 0,0-1,-1-1,2 1,-2-2,1 0,1-1,0 0,-1-1,1 2,0 0,0-1,0 2,0-2,0 0,0 0,0 0,0 1,0 0,0 1</inkml:trace>
</inkml:ink>
</file>

<file path=ppt/ink/ink64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1062 446,'0'-1,"1"1,-1-1,1 1,-1-1,1 0,-1 1,1-1,-1 0,0 1,1 0,0 0,0 1,-1 0,0 2,1-1,-1 0,0-1,0 0,0 0,0 1,0-1,0 0,0 2,0-2,0 0,0 0,-1 1,0 0,0-2,0 0,0 0,-1 0,1 0,0 0,-1-2,0 0,2 1,-1 0,1-1,0 0,0 1,0 0,0 0,0-1,0 0,0 1,0-1,0 1,1 0,0 0,0 0,1 1,-1 0</inkml:trace>
</inkml:ink>
</file>

<file path=ppt/ink/ink64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1070 461,'1'1,"5"-3,3 2,2 0,0 0,2 0,0 0,-2 0,-2 0,-1 0,-1 0,-2 0,-3 0,2 0,-1 0,1 0,-1 0,0 0,2 0,1 0,-3 0,2 0,-1 0,-2 0,1 0,-2 0,0 0,1 0,-1 0,0 0,0 0</inkml:trace>
</inkml:ink>
</file>

<file path=ppt/ink/ink64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813 491,'0'2,"0"1,-1 3,0 0,0 0,1-1,-1-1,1-1,0-1,0-1,0-2,0-4,0 0,0 3,0-1,0 1,0 1,2-1,-2 1,1 0,-1-1,1 0,0 1,0 0,0 1,-1 0,4 2,-3 0,0 2,0-2,-1 1,0 0,0-1,0 0,2 0,-2-1</inkml:trace>
</inkml:ink>
</file>

<file path=ppt/ink/ink64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823 523,'-1'0,"2"1,0 0,1 1,-2-1,1 0,0 0,0 2,-2-2,0-1,0 0,-2-1,0 0</inkml:trace>
</inkml:ink>
</file>

<file path=ppt/ink/ink64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805 521,'0'-1,"0"0,1 0,2 0,-2 1,1 0,-1 0,1-1,0 1,-1-1,3 1</inkml:trace>
</inkml:ink>
</file>

<file path=ppt/ink/ink64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1216 502,'1'1,"-1"3,0 2,0-4,0 1,0 1,0-2,0-1,0-6,0-2,0 2,3 0,-1 2,-1 2,0-3,1 2,-1 1,0 1,3 0,-3 0,1 3,0-1,0 3,-2-4,2 3,-2-3,1 3,-1-3,0 1,0 0,0-1,0 1</inkml:trace>
</inkml:ink>
</file>

<file path=ppt/ink/ink64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1211 507,'-1'1,"2"-1,1 1,0-1,0 0,1 0,-1 0,2 1,-2 0,0-1,0 0,-1 0,1 0,-1 0</inkml:trace>
</inkml:ink>
</file>

<file path=ppt/ink/ink64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1218 494,'-1'-1,"2"0,0 1,3-1,1 1,-1 0,-2 0,1 0,-2 0,0 0,1 0</inkml:trace>
</inkml:ink>
</file>

<file path=ppt/ink/ink64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1203 491,'2'0,"-3"-1,4-2,-1 1,1-1,-1 2,1-2,0 2,-2 1,1-1,1 1,-1 0,2-2,-1 2,-1 0,1 0,-2 0,1 0,0 0,-1 0,0 1,0-1,1 0,-1 0,0 0</inkml:trace>
</inkml:ink>
</file>

<file path=ppt/ink/ink6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4:42:05"/>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711 442,'1'-1,"5"1,2 0,5-2,0 2,-1-3,3 2,-6-3,4 4,3-1,6-1,4 2,3 0,-2 0,0 0,-3 0,-7 0,-3 0,-15-1,0 0</inkml:trace>
</inkml:ink>
</file>

<file path=ppt/ink/ink65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290 229,'0'1,"4"0,6-3,3-2,3 1,7 1,1 2,3-2,3 2,0 0,0 0,0 0,-2 0,-6 0,0 0,-2 0,-4 0,-4 0,-4 0,-4 0,0 0,-2 0,0 0,-1 0,1 0,1 0,-2 0,2 0,-1 0,2 0,0 0,1 0,0 0,2 0,-1 0,1 0,-1 0,2 0,0 0,2 0,1 0,2 0,1 0,-3 0</inkml:trace>
</inkml:ink>
</file>

<file path=ppt/ink/ink65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85 97,'2'1,"2"-2,3 1,0-2,6 1,-3-2,2 0,-2 2,-6 1,-2 0,-1 0</inkml:trace>
</inkml:ink>
</file>

<file path=ppt/ink/ink65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92 101,'1'0,"5"0,1 0,-2-2,2 1,0 0,-2-2,1 1,-3 1,1-2,-1 2,-2 0,0 0</inkml:trace>
</inkml:ink>
</file>

<file path=ppt/ink/ink65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42 386,'1'0,"1"0,-1 0,-1 0,1 0,1 0,-1 0,1 2,-2-1,0 2,0-1,0 1,0-2,0 2,0-2,0 0,-1 0,0-1,0 1,0-1,-1 0,1 0,0 0,0 0,-1 0,1 0,-1-3,2 2,0-2,0 1,0-1,0 2,0 0,1 0,0 0,-1 0,1 0</inkml:trace>
</inkml:ink>
</file>

<file path=ppt/ink/ink65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42 487,'2'-1,"-1"-1,-1-1,0 1,1-2,0 3,-1-1,0 0,1 1,-2 0,0 3,0 0,1 2,0-2,0 1,0-1,0 1,0-1,0 0,0 0,0 1,0-2,0 0,0 0,-1 1,-1 0,1-1,0-1,0 0,0 0,0 0,0 0,2 0,2 0,0 0,-1 0,1 0,-1 0,1 0,-1 0,1 0,-1 0,0 0,0-1,-1 0</inkml:trace>
</inkml:ink>
</file>

<file path=ppt/ink/ink65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1073 186,'1'-1,"0"1,1-1,-1 1,0 0,0 0,1 0,-1 0,1 1,-1 1,-1-1,0 3,0-2,0 2,0 0,0 0,0-1,0 0,-1-1,-1 1,1-2,0 0,-1-1,0 0,-1 0,1-2,1-2,1 2,-1 1,1-1,0 0,0 1,0-1,0 1,0 0,0 0,0-1,1 1,0 0</inkml:trace>
</inkml:ink>
</file>

<file path=ppt/ink/ink65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1141 191,'2'0,"0"0,-1 0,0 0,0 0,1 0,0 2,-1 0,-1 2,0-1,0-1,0 1,0-1,0 1,-1-1,0-1,0-1,0 0,-1 0,0 0,-1 0,1-1,1-1,1-2,0 0,-2 1</inkml:trace>
</inkml:ink>
</file>

<file path=ppt/ink/ink65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1053 167,'1'0,"3"1,6-1,6 0,7 0,5 0,2 0,-6 0,2 0,-6 0,-6 0,0 0,-4 0,-5 0,4 0,0 0,0 0,0 0,-2 0,-2 0,-3 0,-1 0,3 0,-2 0,-1 0,2 0,-2 0,2 0,-2 0,3 0,-2 0,-1 0</inkml:trace>
</inkml:ink>
</file>

<file path=ppt/ink/ink65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1229 111,'0'2,"0"3,-2 2,1 6,-2 4,1 7,-2 2,-2 4,4-6,-4 4,4-6,0-2,-4 0,6-4,-2-4,2-4,0-4,-2-2,2-10,0-2</inkml:trace>
</inkml:ink>
</file>

<file path=ppt/ink/ink65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1244 108,'0'1,"0"4,0 1,0-1,0-3,0 0,0-1,1-5,-1-1,0-1,0-2,0 2,3 1,-3 1,1 0,-1 3,1-1,1 2,1 3,-2-1,2 3,-2-1,0 0,3 1,-3-1,-1-2,0 0,0-1,0 1,0-1</inkml:trace>
</inkml:ink>
</file>

<file path=ppt/ink/ink6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4:42:05"/>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620 453,'-1'0,"-2"0,-3 0,-1-2,0 0,1 2,0 0,-2 0,2 0,-2 0,3 0,0 0,3 1,-1-1,2 1,0-1,0 1,0 0,1 1,0 2,0 0,0 1,0 1,0 1,0 1,-3-1,3 0,-1-1,0-2,1-2,0 1,0-2,1 0,0 0,0 0,0 0,0 0,2 2,-3-2,1 0,-1 1,1 1,0 1,-1-2,0 2,0-2,0 1,2-1,-2 0,0-1,1 0,2-1,2-1,-3 0,3 0,0 0,1-2,-3 2,2 0,-3 1,3-1,-1-1,0 1,0 0,0 1,0-1,0-1,-2 2,2 0,-3 0,0-1,0 1,1 0,0-1,0-2,0 1,0-1,0 2,0-1,0 0,0 1,0 0,1 0,0-1,0 1,1 0,-2 0,2 1,-1-2,-1 2,2-1,0 1,-2 0,2 0,-2 0,1 0,1 0,-2 0,-1 0,3 1,-1 0,-1 0,-1 0,0 1,1 0,-2 1,0-2,1 2,-1-1,0 1,0-2,0 1,0 1,-1-1,0 2,0-3,0 3,0-3,0 0,0 0,-1 1,1-2,0 0,-2 1,2-1,0 1,0-1,-2 0,1 1,1 0,-2 0,2-1,-2 0,2 0,0 1,0-1,-1 0,0-2,1 0,1-1,0 1,-1-1,1 1,0-1,0 1,0-1,0 1,0 0,0 1,0 0,0 0,1-2,1 1,-1 0,0 0,1 0,0 0,-2 1,2-1,-1 0,0 1,0 0,1 0,0 0,-1 0,0 0,1 1,-1 0,0 0</inkml:trace>
</inkml:ink>
</file>

<file path=ppt/ink/ink66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1248 113,'2'0,"-2"0,3-2,0 1,2 0,0-1,-2 2,0-3,1 2,-2 0,1 0</inkml:trace>
</inkml:ink>
</file>

<file path=ppt/ink/ink66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1288 94,'0'3,"0"0,0 1,0-2,1 0,-1 0,0 0,0-5,0-2,0 0,0 1,0 1,2 1,-2 1,0 0,1 0,0 1,1 0,1 2,-2 0,2 1,-2 0,1-1,0 0,-1-1,2 2,-3-4,1-1,-1-2,0-2,0 0,0 2,0-3,0 3,0 1,0 1,0 1</inkml:trace>
</inkml:ink>
</file>

<file path=ppt/ink/ink66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1323 81,'0'3,"0"0,0 0,0 1,2-2,-2-1,0 0,0 0,0 0,0-3,0-1</inkml:trace>
</inkml:ink>
</file>

<file path=ppt/ink/ink66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1322 74,'1'-1,"0"1,1 0,0 2,0-1,-1 0,0 0,2 0,-2 1,0-1,-1 1,0 0,0 2,0-2,0 2,0 0,0-1,0 1,0 0,-2-1,0-1,1 1,-1-1,1-2,0 0,-2 0,0 0,1 0</inkml:trace>
</inkml:ink>
</file>

<file path=ppt/ink/ink66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1087 149,'0'1,"0"2,0 1,-2 0,2-2,-2 3,2-7,0-3,0 1,2-2,-1 1,-1 4,0-3,1 1,0 0,0 3,1 1,0 3,0-1,-1-1,0 0,0 1,-1-2,0 0,1 0</inkml:trace>
</inkml:ink>
</file>

<file path=ppt/ink/ink66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1086 149,'2'0,"-1"0,1 0,1 1,-2-1,0 0,0 0,1 0,-1 0,0 0,0 0</inkml:trace>
</inkml:ink>
</file>

<file path=ppt/ink/ink66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1147 136,'0'3,"0"1,1 0,-1 0,2 0,-2-1,0 0,0-2,0 1,0-4,0-1</inkml:trace>
</inkml:ink>
</file>

<file path=ppt/ink/ink66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1151 138,'1'0,"1"0,-1 0,0 0,0 0,1 0,-1 1,-1 1,0-1,0 2,0-1,0-1,0 2,0-2,-1 2,0-2,0 0,-1 0,3-1,0 0,2 0,-2 0,2 0,-1 0,0 1,0 2,-2 0,0-1,0 1,0-1,0-1,-1 2,0-2,-1 1,0 0,-1-2,1 0,1 0,-2 0,-1 0,2-1,0-1,0-1</inkml:trace>
</inkml:ink>
</file>

<file path=ppt/ink/ink66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1237 133,'3'3,"-1"-1,1 1,-1-1,2 0,-3-1,1-1,-1 0,0 0,0 0,1-1,-1 0,-1 0,0-2,0 2,0 0,0-1,0 6,-1 1,1 1,0 1,-1-1,0-1,1-2,-1 1,-1-3</inkml:trace>
</inkml:ink>
</file>

<file path=ppt/ink/ink66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1246 193,'1'-1,"0"0,0 1,0 0,0 0,0 0,1 0,-1 0,0 0,0 1,2 1,-2 0,0 0,-1 1,0-1,0 1,0 0,0-1,0 0,0 0,-2 0,1-1,0-1,-2 0,1-1,1-1,-1-1,2 1,0 1,0-2,0 2,0 0,0-2,0 2,0 0,1-2,0 2,0 0,1-2,-1 1,0-1</inkml:trace>
</inkml:ink>
</file>

<file path=ppt/ink/ink6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4:42:05"/>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707 538,'1'1,"7"-1,7 0,0 1,2-1,3 0,-2 0,1 0,-16 0,16 2,1-2,-2 0,-5 0,-5 0,3 0,-4-2,-2 2,-4 0,0 0,5-1,-3-1,2 2,5 0,-2 0,-4 0,-2-2,-1 2,0 0,0-1,1-1,0 1,0 0,1 0,-2 0,0 0,0-1,-1-1,0 1,2-1,-2-2,0 1,0-1,0 0,0-1,0 1,0 1,0-1,0 0,0 0,0 2,0 0,0 2,0 0,0-1,1 1,-1-1,0 0,0 1,0 0,0 0,0-1,0 1,0 0,0 0,0-1,0 1,1-1,-1-1,0 2,0-2,0 2,0 0,0 0,0-1,0 1,0 0,0-2,1 1</inkml:trace>
</inkml:ink>
</file>

<file path=ppt/ink/ink67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1075 241,'-1'-1,"2"0,0 1,1 0,-1 1,0 0,-1 1,2 0,-2 1,0-2,0 1,-1 1,0-1,0-1,0-1,-1 0,1 0,-3-3,3 2,-2-1,3 0,0 1,-1 0,1-1,0 1,0 0,0 0,0-1,0 1,0 0</inkml:trace>
</inkml:ink>
</file>

<file path=ppt/ink/ink67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1135 238,'0'1,"0"1,0 2,0-1,0-2,0 0,0 0,0 1,0-1</inkml:trace>
</inkml:ink>
</file>

<file path=ppt/ink/ink67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1252 236,'1'0,"0"0,0 0,0 0,1 2,-1-1,0 0,-1 3,0-1,1-1,-1 1,0-1,0-1,0 1,0-1,0 0,-1 0,1-1,-1 0,-2 0,1-2,1 0,1-1,-1 0,1 1,0 0,0-1,0 2,0 0,1 0,0 1,0 0,0 0,0 0,1 0,-1 1,-1 0,1 0</inkml:trace>
</inkml:ink>
</file>

<file path=ppt/ink/ink67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1073 288,'0'1,"0"2,0 0,1 1,-1-3,0 0,0 0,1-1,-1-1,3-2,-2 1,1 0</inkml:trace>
</inkml:ink>
</file>

<file path=ppt/ink/ink67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1134 280,'6'3,"-1"-1,-3 0,-1-1,1 1,-2-1,0 0,0 1,0-1,-1 0,-1-1,-1 0,1-1,0 0,-1-1,0-1,2 2,-1-1,2 1,0-1,0 0,0 0,0 1,1 0</inkml:trace>
</inkml:ink>
</file>

<file path=ppt/ink/ink67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1250 291,'1'-1,"0"0,0-1,0 2,0 0,0 0,1 0,-1 0,0 0,1 1,0 2,-2-1,0 1,0-2,0 1,0 1,-2 0,1-1,-2 0,0-2,1 0,1 0,-1 0,0-1,2-1,0-2,0 1,0-1,0 3,1-2,0 1,0 2,1 0,0 1,-1 0,0 0</inkml:trace>
</inkml:ink>
</file>

<file path=ppt/ink/ink67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1083 330,'1'0,"0"2,-1 0,0 0,0 2,0-1,1 0,-1 1,1-1,-1-1,0-1,1 1,0-2</inkml:trace>
</inkml:ink>
</file>

<file path=ppt/ink/ink67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1138 329,'3'2,"1"3,-3-2,2 1,-3-3,2 2,-2 0,1-2,-1 0,0 0,0 0</inkml:trace>
</inkml:ink>
</file>

<file path=ppt/ink/ink67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1256 332,'1'0,"0"0,0 2,-1 1,0 0,0 0,-1 1,-1-2,0 0</inkml:trace>
</inkml:ink>
</file>

<file path=ppt/ink/ink67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1252 338,'1'1,"0"1,-1 1,1 0,-1 1,0 0,0 0,0-2,0 1,0-1,0-1,0-3</inkml:trace>
</inkml:ink>
</file>

<file path=ppt/ink/ink6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4:42:05"/>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672 544,'1'0,"0"0,0 0,0 0,0 0,0 0,1 0,-1 0,0 0,0 0,1 0,-1 0,0 0</inkml:trace>
</inkml:ink>
</file>

<file path=ppt/ink/ink68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1065 625,'4'0,"4"0,10 0,7 0,5 0,2 0,0 0,-4 0,0 0,-10 0,-8 0,-8 0</inkml:trace>
</inkml:ink>
</file>

<file path=ppt/ink/ink68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1184 575,'1'2,"1"3,1 5,0 2,2 3,-4 2,6 4,-5-1,0 0,2 1,-2-2,2-2,-4-4,3-13,-1 0,-2 0,0 0,0 0,2 0</inkml:trace>
</inkml:ink>
</file>

<file path=ppt/ink/ink68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1092 638,'1'-1,"0"1,0 0,0 0,1-2,-1 2,1 0,-1 1,1 0,-1 0,1 1,-1-1,-1 2,0-2,0 0,0 2,0-2,0 1,0 0,-1-1,-1 0,0-1,0 0,1 0,-1 0,0 0,0-1,1 0,1 0,0-1,0 0,0 1,0-1,0 1,0 0,0 0,1 0</inkml:trace>
</inkml:ink>
</file>

<file path=ppt/ink/ink68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1151 638,'0'-1,"1"0,0 0,0 1,0-1,0 1,1 0,-1 0,1 2,-2 0,1 1,-1-1,2 1,-2-2,0 0,0 2,0-2,0 0,-1 1,0-1,-2 0,1-1,0 0,1 0,0 0,-1-1,0-1,2-1,0 1,0-1,0 1,0-2,0 3,0 0,0 0,0 0,0 0,0 0,1 0</inkml:trace>
</inkml:ink>
</file>

<file path=ppt/ink/ink68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1232 627,'1'-1,"0"1,0 0,2 0,-2 0,1 1,-1 0,1 1,-2-1,1 3,-1-3,0 1,0 0,0 0,0 1,0-2,0 0,-1 1,0-2,-2 0,2 0,-1 0,-1-1,3-1,-1-1,1 1,0-2,0 2,0-2,0 2,0 0,1 0,0 1,0 1,1 0,-1 0</inkml:trace>
</inkml:ink>
</file>

<file path=ppt/ink/ink68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1099 677,'2'-1,"-1"1,0 0,0 0,2 0,-2 0,0 0,2 0,-1 2,-1 0,0 1,1 0,-1-1,-1 0,0 1,0-2,0 0,0 1,0-1,-1 0,0 0,-2-1,1 0,-1 0,1 0,-1 0,2 0,-1-1,1-1,-1-2,2 2,0 0,-1 1,1 0,0 0,1-2,-1 2,1 0,0 0,1 1,-1 0</inkml:trace>
</inkml:ink>
</file>

<file path=ppt/ink/ink68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1160 677,'0'1,"1"1,-1 3,0-2,0 2,0-2,0-1,0-1</inkml:trace>
</inkml:ink>
</file>

<file path=ppt/ink/ink68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1274 134,'1'0,"2"0,-1 0,2 0,-2 0,2 0,0 0,-2-1,0 1,0-1</inkml:trace>
</inkml:ink>
</file>

<file path=ppt/ink/ink68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1268 149,'2'-1,"-1"1,2-1,-1 0,0 1,1-1,-2 0,0 1,1-1,-1 1,1 0</inkml:trace>
</inkml:ink>
</file>

<file path=ppt/ink/ink68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1314 141,'-2'4,"2"0,0-2,-1 0,1-1,0 0,0-3,0-3,0 1,0 0,0 2,0 1,1-1,-1 1,0 0,1 0,0 1,0 0,0 2,-1 3,0-2,1-1,-1 2,0-2,2 0,-2-1,0 0,0 0,0 1,0-1</inkml:trace>
</inkml:ink>
</file>

<file path=ppt/ink/ink6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4:42:05"/>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685 536,'0'1,"0"1,0 3,0-1,0 1,0-1,0-2,0 1,0-1,0-1,1 0,0-4</inkml:trace>
</inkml:ink>
</file>

<file path=ppt/ink/ink69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1314 148,'2'0,"-3"0,3 0,-1 0,0 0,0 0,1 0,0-1</inkml:trace>
</inkml:ink>
</file>

<file path=ppt/ink/ink69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1332 147,'2'0</inkml:trace>
</inkml:ink>
</file>

<file path=ppt/ink/ink69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1340 135,'2'4,"-2"-1,0 0,0 0,0 0,0 0,0-2,0 0,0 1,1-1,-1-2,0-2,0 1</inkml:trace>
</inkml:ink>
</file>

<file path=ppt/ink/ink69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1344 135,'1'-1,"0"0,0 1,0 0,0 0,1 1,-2 0,0 0,0 2,0-1,0 1,0-1,0 0,-1 1,0-1,0-1,0 0,0-1,0 1,2-2,0 0,0 1,1 0,0 2,-2 2,0-1,0-2,0 0,0 0,0 1,-1-1,0-1</inkml:trace>
</inkml:ink>
</file>

<file path=ppt/ink/ink69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1207 585,'1'0,"-1"0,3 0,-1 1,-1 0,2 0,-2 0,2 2,-2-3,0 0,0 0,2 0,-2-1,0 0,-1-3,0 2,0-1,0 1,0 0,0 1,0 2,0 2,0 3,0-1,0 1,0-3,0 2,0-4,0 2</inkml:trace>
</inkml:ink>
</file>

<file path=ppt/ink/ink69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1087 598,'0'1,"0"1,0 1,1-2,-1-2,0-3,2 1,-2-1,0 0,0 1,1 1,-1 1,1 0,0 1,-1 0,1 1,0 0,0 2,-1-2,2 1,-2-1,0 0,0 0,1 0,-1 0,1 0,0 1</inkml:trace>
</inkml:ink>
</file>

<file path=ppt/ink/ink69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1091 597,'0'-1,"2"0,0 0,1 0,-1 0,2 1,0-1,-2 1,2 0,0 0,0 0</inkml:trace>
</inkml:ink>
</file>

<file path=ppt/ink/ink69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1135 583,'1'4,"-1"-1,0 3,0-2,1-1,0 1,-1-1,1-2,-1-5</inkml:trace>
</inkml:ink>
</file>

<file path=ppt/ink/ink69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1140 580,'2'0,"-1"0,0 0,0 0,1 0,-1 0,0 1,0 0,-1 2,0-2,0 2,0-2,0 1,0 0,0-1,0 0,-1 0,0 0,1 0,0 0,0 1,1 1,-1-1,1 2,-1-1,0-1,0 1,0-2,-1 1,0-2,0 1,0-1,-1 0,1 0,-1-1,2-1,-1 1,1-3</inkml:trace>
</inkml:ink>
</file>

<file path=ppt/ink/ink69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1244 584,'3'0,"-1"0,-1 0,3 0,-1-1,-2 1,0 0,1-1,-1 0,0 1,0 0,0-1</inkml:trace>
</inkml:ink>
</file>

<file path=ppt/ink/ink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4:42:05"/>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822 666,'0'-1,"0"0,0-1,2 0,1 0,-1 0,1 0,-1 0,0 0,0 0,0 1,-1 0,1 0,2-1,-3 1,1 1</inkml:trace>
</inkml:ink>
</file>

<file path=ppt/ink/ink7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4:42:05"/>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699 541,'1'-1,"1"1,-1 0,1 0,-1 0</inkml:trace>
</inkml:ink>
</file>

<file path=ppt/ink/ink70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1259 589,'-1'1,"1"0,-1-1,1 1</inkml:trace>
</inkml:ink>
</file>

<file path=ppt/ink/ink70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1256 593,'2'0,"1"0,0 0,0 0,-2 0,2-1,-2 1,1-1</inkml:trace>
</inkml:ink>
</file>

<file path=ppt/ink/ink70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1293 571,'0'1,"0"3,0 0,-2 1,2-2,0 0,0-2,0 0,-1 0,1-5,0 0,0-2,0 2,0 2,0-3,0 3,0-1</inkml:trace>
</inkml:ink>
</file>

<file path=ppt/ink/ink70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1290 562,'1'-1,"0"1,2 5,-1 0,-2-3,1 0,-1 1,1 0,-1-1,1 0,1 1,-1-1,-1-1,0 1</inkml:trace>
</inkml:ink>
</file>

<file path=ppt/ink/ink70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1295 577,'1'-1,"1"1,-1 0,1 0,-1 0,1 1,-1 0</inkml:trace>
</inkml:ink>
</file>

<file path=ppt/ink/ink70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1316 582,'1'0,"1"0,0 0,-1 0,0 0,0 0,1 0,-1-1</inkml:trace>
</inkml:ink>
</file>

<file path=ppt/ink/ink70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1312 563,'0'2,"0"2,1 0,-1 1,1-2,-1 2,0-1,1-2,-1 1,1 0,0-1,-1-1,0 2,1-2,0-2,0-1</inkml:trace>
</inkml:ink>
</file>

<file path=ppt/ink/ink70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1314 580,'2'0,"-2"1,2-1,-1 0,0 0,0 0,1 0,-1 0</inkml:trace>
</inkml:ink>
</file>

<file path=ppt/ink/ink70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1338 569,'0'3,"0"1,0 0,0 0,0-1,0 1,0-2,0 0,0-1,0-2</inkml:trace>
</inkml:ink>
</file>

<file path=ppt/ink/ink70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1334 565,'1'0,"1"0,-1 0,0 0,0 1,0 0,-1 0,0 1,0 0,0 1,0-1,0 1,0-2,0 1,0 0,0-1,-1 0,1-2,1 0,0 1,0 0,0 0,1 1,0 1,-2 0,1 0,-1-1,0 1,0-1,0 0,0 0,0 1,0-1,0 0,0 0,-1 0,1 0,-1 0,-2-1,1-1,1 0,0 0,1 0,-2-1</inkml:trace>
</inkml:ink>
</file>

<file path=ppt/ink/ink7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4:42:05"/>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706 588,'-1'0,"-1"0,-1 0,1 0,0 0,0 0,-1 0,1 0,1 0,-2 0,2 1,0-1,0 1,1 1,0-1,1 2,-1-1,0-1,0 0,0 1,1-1,0-1,0 0,-1 0,1 0,0 0,0-1,0 1,3-1,-4 0,3 0,-2 1,-1 0,1 0,1 0,-1 1,-1 1,0 1,0-1,0 0,0-1,-1 1,0-1,-1-1,0 0,0 0,1 0,0 0,0 0,0-1,1 0,0 0</inkml:trace>
</inkml:ink>
</file>

<file path=ppt/ink/ink71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1236 680,'1'2,"0"0,-1 1,0 0,0-1,0 0,0-1</inkml:trace>
</inkml:ink>
</file>

<file path=ppt/ink/ink71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1107 709,'2'1,"-1"2,1 1,-1-2,-1 2,0-3,0 1,0 1,1-2</inkml:trace>
</inkml:ink>
</file>

<file path=ppt/ink/ink71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1157 717,'2'0,"0"0,0 0,1 0,-1 0,0 2,0-1,-1 0,-1 1,-1-2,0 0,1 0,-2 0,1 0,-1 0,0 0,1-1,0 0,1-1,0 1,0 0,0 0,0-1,0 1,0 0</inkml:trace>
</inkml:ink>
</file>

<file path=ppt/ink/ink71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1252 704,'0'3,"0"0,0 1,0-1,0 0,0 0,-1-1,1 2,0-3,0 2,-1-2</inkml:trace>
</inkml:ink>
</file>

<file path=ppt/ink/ink71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1125 739,'2'2,"-1"0,-1 0,1 0,-1 2,1-1,-1-1,2 1,-2-1,0 1,0-2,1 0</inkml:trace>
</inkml:ink>
</file>

<file path=ppt/ink/ink71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1168 743,'1'1,"-1"1,1 2,-1-2,2 3,-2-3,0 0,1 0,-1-1,1 1</inkml:trace>
</inkml:ink>
</file>

<file path=ppt/ink/ink71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1252 752,'0'2,"0"-1,0 1,0 1,0-1,-1 1,0-1</inkml:trace>
</inkml:ink>
</file>

<file path=ppt/ink/ink71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1257 757,'0'-1,"0"2,0 2,0 0,0-1,0 0,0-2,0 0,1 0,0 0,-1 0</inkml:trace>
</inkml:ink>
</file>

<file path=ppt/ink/ink71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1256 747,'0'1,"0"3,0-1,1 0,-1 1,2-2,-2 0,1-1,-1-1,1 0,-1 0</inkml:trace>
</inkml:ink>
</file>

<file path=ppt/ink/ink71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86 104,'-1'1,"-1"-1,1 0,0 0,0 1,-1-1,1 0,3-2,0 2,1 0,1 0,1-1,1 1,-2 0,-1 0,0 0,-2 0,-1-1,-1 1,1 0,-1-1,-1 1,0 0,1 0,0-1,0 0,0 1,0 0,0 0,-1 0,1 0,0 0,-2 0,2 0,0 0,0 0,-1-1,2 1,2 0,0-1,-1 1,1-1,0 1,2 0,-1-2,-2 2,0 0,1 0</inkml:trace>
</inkml:ink>
</file>

<file path=ppt/ink/ink7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4:42:05"/>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713 588,'2'1,"-1"1,-1 0,3 2,-2-2,-1 1,0-1,2 0,-2-1,1 1,-1 0,0-1,0 0,1 0,-1-2,0-1,0-2,0-1,1 0,-1 0,2 2,-2 0,1 1,-1-2,0 3,0 0,0-1,1 1</inkml:trace>
</inkml:ink>
</file>

<file path=ppt/ink/ink72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557 33,'-1'-1,"-1"1,0 1,-3 0,2 1,2-2,-1 1,1-1,0 0,0 1,3-4,-1 1,0-5,4-2,-1 2,-1-1,0 6,-1 2,0 0,-1 0,0 0,0 0,0 0,0 0,1 0,-1 0,1 2,1 2,-2 1,0-1,3 1,-3 1,0 0,0 0,3 0,-3 0,0 0,1-4,0 1,-1-2,0 0,0-1,0 0,0 0,1-1,0-3,-2 0,1-1,-1 0,1-1,-1 1,1 2,-1-2,0 2,3 1,-3 1,0-1,0 1,0 0,0 0,0-1</inkml:trace>
</inkml:ink>
</file>

<file path=ppt/ink/ink72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704 19,'2'0,"3"0,-1 0,-3 0,1 0,0 0,0 1,0 1,0 2,1-1,-3 0,0 3,0-1,0-1,-1 1,0-3,-2 1,1-1,1-1,0-1,0 0,0-1,0 0,1-3,1 2,0 2,0 0,0 0,3 0,-3 0,3 0,-2 0,1 0,0 2,-1-1,2-1,-3 1,1-1,-1 0,0 0,1 0</inkml:trace>
</inkml:ink>
</file>

<file path=ppt/ink/ink72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761 22,'1'-2,"1"-1,-1 2,0 0,0 0,0 1,0 1,-1 2,0 0,0 1,0-1,-1 0,0 1,-2 0,-2 1,5-3,2 1,-2 1,1-1,-1 2,0-1,0-2,0 2,0-3,0 1,-1 0,0-2,0 0,0 0,1-1,-1 0,1 0,0-2</inkml:trace>
</inkml:ink>
</file>

<file path=ppt/ink/ink72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780 44,'1'0,"0"0,1 0,0 2,-2 1,0 0,0-1,0 0,0 3,0-4,-1 0,-1-1,1-2,-1-2,2 0,0 1,0 2,0-1,0-1,1 2</inkml:trace>
</inkml:ink>
</file>

<file path=ppt/ink/ink72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835 22,'1'0,"1"0,0 2,-1 0,2 5,0-1,-2-3,1 1,-1-2,0-1,1-1,0-1,-1-2,2-4,-1 2,-1-1,0 0,2 0</inkml:trace>
</inkml:ink>
</file>

<file path=ppt/ink/ink72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879 39,'0'2,"0"0,1 2,-1-3,0 0,1 3,0-3,-1 1,0-1,1 0</inkml:trace>
</inkml:ink>
</file>

<file path=ppt/ink/ink72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907 15,'-1'1,"-1"1,1-1,0 0,1 1,0 0,0 0,0 2,2-2,-1 3,0-2,-1-2,1 1,0-2,1-1,-1 0,0-3,1 2,-1 2,0 0,2 1,-3 2,1 1,0 1,-1-2,0 1,0-1,-2 1,0 0,1-3,-1-2,2-1,-1 0,1-2,0 0,0-1,0 3</inkml:trace>
</inkml:ink>
</file>

<file path=ppt/ink/ink72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930 30,'1'0,"1"0,-1 0,0 1,0 0,0 1,-1 1,0-1,0 1,0-2,0 1,0 1,0-2,-1 0,0-1,0 0,-1-2,2 0,-2-2,0 0,2 2,-1-3,0 2,1 1,0-1,0 2,0 0,0 0</inkml:trace>
</inkml:ink>
</file>

<file path=ppt/ink/ink72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962 21,'1'0,"0"1,1 3,-2-1,0 3,0-2,0 0,0-1,0-1</inkml:trace>
</inkml:ink>
</file>

<file path=ppt/ink/ink72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972 33,'1'0,"2"0,-1 0,1 2,-1-1,0 0,-1-1,0 0,0 0,1 0,-1 0,0-1,0-1,0 0,-1-1,0 2,0 0,0-1,-1 1,0 2,1 0,-1 2,1 1,-1 0,1-1,0 1,0 0,0-2,0 1,0-2</inkml:trace>
</inkml:ink>
</file>

<file path=ppt/ink/ink7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4:42:05"/>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678 543,'0'-1,"1"1,0 0,1 0,-1 0,0 0,0 0,0 0,0 0,0 0,0 0</inkml:trace>
</inkml:ink>
</file>

<file path=ppt/ink/ink73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1001 32,'1'0,"0"0,0 0,1 0,-1 0,0 0,0 1,-1 0,1 1,-1 0,0-1,0 0,0 2,-1-1,-1 1,2-1,0 1,0-1,0-1,0 1,0-1,2 0,0-1,1-2,-2 1,0 0,0 0,0 0,-1 0,1 0</inkml:trace>
</inkml:ink>
</file>

<file path=ppt/ink/ink73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854 18,'0'1,"0"4,0 2,0 0,0-2,0 0,0 0,0-3,0 2,0-3</inkml:trace>
</inkml:ink>
</file>

<file path=ppt/ink/ink73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710 296,'1'3,"-1"1,0 3,2 2,-2-1,0 4,0-4,0-1,0-3,0 0,0-3,2 0,-2-1,1 0,-1-1,1-1</inkml:trace>
</inkml:ink>
</file>

<file path=ppt/ink/ink73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749 329,'3'0,"-1"-2,0 2,-1 0,2 0,-2 0,2 0,-1 2,-1 1,-1-2,0 2,0-2,0 1,0 1,0-2,0 2,-2-1,1-1,0 0,-1-1,0 0,-2 0,2-1,1-2,-2-3,3 5,0-3,0 1,0 1,0 1,0-1,1 1,0 0,0 1,1 0</inkml:trace>
</inkml:ink>
</file>

<file path=ppt/ink/ink73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787 323,'1'3,"-1"1,0 2,0 1,0-2,0 0,0-2,2 0,-2-2</inkml:trace>
</inkml:ink>
</file>

<file path=ppt/ink/ink73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820 329,'1'0,"0"0,2 0,-2 0,0 0,1 0,0 2,-1-1,-1 1,0-1,1 2,-1-2,0 0,0 0,-1 0,0-1,-1 0,1 0,-1 0,-1-2,2 1,-1-1,1 0,1 1,0-1,0 0</inkml:trace>
</inkml:ink>
</file>

<file path=ppt/ink/ink73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842 333,'2'0,"-1"0,1 0,-1 0,1 0,0 0,0 0,2 0,-2 0,2-1,0-1,-3 2</inkml:trace>
</inkml:ink>
</file>

<file path=ppt/ink/ink73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879 329,'1'0,"1"0,-1 0,0 0,0 0,1 0,-1 0,1 0,0 0,0 0,1-1,-1 0</inkml:trace>
</inkml:ink>
</file>

<file path=ppt/ink/ink73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908 323,'1'0,"0"0,1 0,0-1,-1 1</inkml:trace>
</inkml:ink>
</file>

<file path=ppt/ink/ink73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923 319,'1'0</inkml:trace>
</inkml:ink>
</file>

<file path=ppt/ink/ink7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4:42:05"/>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685 525,'0'2,"0"-2,0 4,0-2,0 1,0-1,0 1,0-1,0-1,0 2,0-2,0 0,0 1,-1-1,1 0,0 0,0 1,-1 0,1-1</inkml:trace>
</inkml:ink>
</file>

<file path=ppt/ink/ink74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724 384,'-2'1,"1"0,0 0,-1-1,-1 2,1-2,-1 2,1-1,1-1,0 1,-1-1,1 1,1 0,0-1,1 1,0 0,0 0,1 0,-1 0,0 0,1-1,0 0,-2 0,3 0,-2 0,0 0,1 0,-1 0,0 0,0 1,0 0,-1 0,0 1,0 1,-1-1,-1 0,2-1,-1 1,0-1,-2-1,2 0,-2 0,1 0,-1 0,1 0,1 0,-1 0,1 0,0-1</inkml:trace>
</inkml:ink>
</file>

<file path=ppt/ink/ink74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736 387,'2'2,"-1"0,1 0,0 2,-1-2,0 1,0-2,0 1,-1-1,1 1,0-1,-1-2,2-2,-2 0,0 0,1 0,-1 2,0-2,0 2,1-2,-1 2,0 0,0 0,1-2</inkml:trace>
</inkml:ink>
</file>

<file path=ppt/ink/ink74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788 391,'2'0,"-1"0,-1 0,2 0,0 2,-1-1,2 1,-1 0,0 0,1 1,-2-1,1 2,-1-3,0 2,-1-2,0 0,0 1,0-1,0 0,0 0,-1 0,0-1,-1 0,-1 0,0-1,0-2,2 2,0-2,-1 1,2 0,-1 0,1 1,0-1,1 1,-1 0,0 0,1-2</inkml:trace>
</inkml:ink>
</file>

<file path=ppt/ink/ink74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820 393,'4'4,"-3"-2,1 2,0-2,1 1,-3-2,2 1,-1 0,1-4,-2 0,0-1,0-1</inkml:trace>
</inkml:ink>
</file>

<file path=ppt/ink/ink74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838 380,'0'2,"0"0,1 2,-1 1,0 0,0 0,0 0,0 0,0-2,0 1,0-2,0 0,-1-1</inkml:trace>
</inkml:ink>
</file>

<file path=ppt/ink/ink74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704 351,'1'1,"0"0,1-1,0 0,1 1,2-1,3 0,1 0,3 0,3 0,4-4,5 1,-3 1,-1-1,1 0,-1-2,-3 3,1 0,-1 0,-7 2,-2-4,-4 4,-2 0,1 0,-2-1</inkml:trace>
</inkml:ink>
</file>

<file path=ppt/ink/ink74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225 342,'1'0,"0"0,2 0,-1 0,0 1,1 1,-1 1,1-1,-1 1,1 1,-2 1,0-2,-1 3,3-2,-3 2,1-3,-1 1,0-1,0-2,-1 0,0 0,0-1,-1 0,1 0,0 0,0 0</inkml:trace>
</inkml:ink>
</file>

<file path=ppt/ink/ink74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239 392,'3'0,"-3"0,4 1,-3 0,0 1,0 0,1-1,-1 0,0 1,-1-3,1-3,2 2,-2-1,-1 1,2-2,0 2,-2 1</inkml:trace>
</inkml:ink>
</file>

<file path=ppt/ink/ink74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39 365,'0'1,"0"5,0 4,0 0,1 0,1 1,1-2,-2-2,-1-3</inkml:trace>
</inkml:ink>
</file>

<file path=ppt/ink/ink74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56 417,'4'0,"-2"-1,2-1,-1 1,-1 0,1-2,-2 3,0-1,0 0,0 0,-1 0</inkml:trace>
</inkml:ink>
</file>

<file path=ppt/ink/ink7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4:42:05"/>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691 542,'2'0,"-3"1,2-1,0 0,0 1,0-1,-1 0,1 1,0-1</inkml:trace>
</inkml:ink>
</file>

<file path=ppt/ink/ink75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77 375,'2'-1,"-1"2,1 5,0-1,0 1,-1-1,1-3,-1-5,-1 0,0-2,2 1,-2 1,0 2,1 0,0 1,2 0,-2 1,0 0,0 1,0-1,0 0,-1 0,1 0,1-3,-2 0,0-2,0-1,0 0,0 4,0-2</inkml:trace>
</inkml:ink>
</file>

<file path=ppt/ink/ink75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112 367,'0'-1,"-1"0,0 1,-2 0,2 0,0 1,1 0,0 1,0-1,0 0,0 0,0 1,1-1,0-1,0 0,1-1,-2 0,1-2,0 2,-1 0,0-1,1 3,-1 1,1 0,0 1,0-2,0-1,0-1,-1 1,0-1</inkml:trace>
</inkml:ink>
</file>

<file path=ppt/ink/ink75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118 366,'1'0,"1"1,-1-2,1-1,-2 1,0 0,1 0,0 0,-1 0,1 5,0 1,-1 3,1-2,2 2,-2 0,-1-1,2 0,-2-1,0-1,1-1,-1 0,0 0,0-2,0 1,-1-1,0 0,-1-2,-1-5,0-9,3-3,0 7,0 0,0 4,0 1,2 3,-1 0,1 2,-1 0,1 2,-1-1,0-1,0 1,1 0</inkml:trace>
</inkml:ink>
</file>

<file path=ppt/ink/ink75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750 320,'2'-1,"1"0,1-1,-2 2,2 0,-2 0,0 0,-1 0,0 0,0 0,0 1,-1 0,0 2,0 1,0 1,0-1,-1 2,-2-3,0 2,1-3,0-1,0 0,0-1,-1 0,1 0,-1 0,2 0,0 0,0 0,0-1,1-2,1 0,1 1,0 0,0 2,0 0,1 0,-1 0,1 0,0 2,0 0,-1 0,1 1,-2-1,0-1,0 0,1 2,-1-2,1 3,-1-3,0 0,0 0,1 1,-1-1</inkml:trace>
</inkml:ink>
</file>

<file path=ppt/ink/ink75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796 348,'2'-1,"0"0,1 0,-1 0,3 0,-1-1,-2 2,1-1,-2 1</inkml:trace>
</inkml:ink>
</file>

<file path=ppt/ink/ink75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826 326,'1'-1,"1"3,-1 0,0 2,0-2,0 2,0-1,0-2,0 1,0-1,-1 0,2-5,-2 3,0-2,1 2,-1 0,1 0,1 1,-1 0,-1 0,2 2,-1 1,1-2,-2 0,1 0,0 0,0-1,0-2,1-1,-2-2,0 3,1 0</inkml:trace>
</inkml:ink>
</file>

<file path=ppt/ink/ink75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865 341,'1'-1,"-1"1,0-2,0 1,0-1,0 1,-1 0,0 1,0 0,-1 2,2-1,0 2,0-2,0 3,0-3,0 0,1 2,1-4,-1 0,-1 0,0-1,1 1,-1 0,1-2,0 2,0 2,0-1,-1 1,1 2,0-2,0-2,-1 0</inkml:trace>
</inkml:ink>
</file>

<file path=ppt/ink/ink75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873 337,'1'0,"-1"1,1 0,0 0,0 0,0-2,-1-1,0 1,0 0,0 4,0 2,0 0,0 1,0 0,0 0,0 0,0-1,0-1,1-1,-1 0,0-1,0-1,0 0,0 0,0 1,-1-1,-2-2,3 0,-2-1,2 1,0 0,0 0,0-1,0 0,0 1,0-2,1 2,-1 0</inkml:trace>
</inkml:ink>
</file>

<file path=ppt/ink/ink75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498 352,'2'0,"-2"0,5-2,-1-1,0 0,0 1,2-1,-2-1,2 1,-5 2,3-2,-1 1,-2 1,1 0,0 1,0-1,-1 1,1-2,0 2,-1-1,0 1,0-1,1 1,-1-1,0 1,1-2,-1 2,0-1,0 0,0 0,1-1,-1 2,0-1,0 1,1-1,-2 1</inkml:trace>
</inkml:ink>
</file>

<file path=ppt/ink/ink75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496 369,'2'0,"-3"2,5-1,2 3,0-1,0 0,1 2,-2-2,3 1,-3 0,2-1,-2 0,1 2,1-1,-1-1,2 2,-5-4,2 2,0 1,-4-4,1 1,1-1,0 1</inkml:trace>
</inkml:ink>
</file>

<file path=ppt/ink/ink7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4:42:05"/>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699 542,'2'0,"-2"1</inkml:trace>
</inkml:ink>
</file>

<file path=ppt/ink/ink76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366 72,'1'0,"2"0,0 0,0 0,1 1,-2-1,2 1,1-1,-1 1,0-1,0 1,1-1,0 2,1-2,3 1,0 0,4 2,-3-2,2 0,2 2,-1-3,-3 3,-1-2,-2-1,1 0,-2 0,2 0,-2 0,0 0,-3 0,3 0,-1 0,-2 0,0 0,1 0,0 0,-1 0,1 0,0 0,1-1,-3 1,2-1,-1 1,0 0,0 0,-1-1,0 1,-1 0,0 0,0 0,1-1,-1 1,0 0,0 0,2 0,-1-1,-1 0,0 0,1-1,0 1,0 0,3-2,-2 2,-1 0,0 0,-1 1,0-1,0 0,0 0,0 1,0 0,1-1,0 0,0 1,-1 0,1 0,-1 0,1 0,1 0,-2 0,3 0,-1-2,-1 2,0 0,1 0,-1-1,0 1,1-1,0 0,-2 1,0 0,2 0,0-2,-1 2,-1 0,3 0,-2-1,2 1,0 0,0-1,1 0,-2 1,1 0,-1-2,0 2,0 0,-1-1,0 1,-1-1,0 1,0 0,1 0,-1 0,0 0,0 0,1 0,-1-1,0 1,0 0,1 0,-1 0,0 0,0 0</inkml:trace>
</inkml:ink>
</file>

<file path=ppt/ink/ink76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57 345,'1'-1,"0"1,-1 0,2 1,-1 0,0 2,1-1,-1-2,2 0,-1 0,5-5,-1 0,-1 2,1-2,-2 1,-2 3,0 0,-1-1</inkml:trace>
</inkml:ink>
</file>

<file path=ppt/ink/ink76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264 351,'1'2,"0"-2,3 0,3 0,2 0,5-5,5 1,7-5,0 3,-2-2,2 0,-4 2</inkml:trace>
</inkml:ink>
</file>

<file path=ppt/ink/ink76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531 335,'0'1,"1"-1,0 0,0 0,0 0,0 0,1 0,0 0,1-1,2-1,-2 1,2 0,2 0,0-2,1 1,0-1,3 1,-2 0,2-1,-1-1</inkml:trace>
</inkml:ink>
</file>

<file path=ppt/ink/ink76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498 430,'2'0,"0"0,1 0,3 0,3 0,1 0,4 0,2 0,2 0,0 1,-1-1,-4 2,-1-2,-6 0,-4 0,3 0,-4 0</inkml:trace>
</inkml:ink>
</file>

<file path=ppt/ink/ink76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103 729,'1'0,"0"0,1 0,-1 0,0 0,3 0,0 0,0 0,-1 2,0-1,0 1,-1-2,-1 1,2-1,-1 0,-1 1,1-1,0 0,1 0,-1 1</inkml:trace>
</inkml:ink>
</file>

<file path=ppt/ink/ink76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458 574,'2'0,"1"0,1 0,2 0,0 0,3 0,-2 0,2 0,-4 0,0 0,-2 0</inkml:trace>
</inkml:ink>
</file>

<file path=ppt/ink/ink76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411 600,'1'0,"3"0,7 0,7 0,6 0,3 0,1 0,-2 0,0 0,-8 0,-6 0,-8 0</inkml:trace>
</inkml:ink>
</file>

<file path=ppt/ink/ink76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538 547,'3'-1,"0"1,2 0,-2-1,0 1,1-1,-3 1,0 0,1 0</inkml:trace>
</inkml:ink>
</file>

<file path=ppt/ink/ink76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563 627,'5'0,"0"-1,-1 0,-2 1,1-1,-2 1</inkml:trace>
</inkml:ink>
</file>

<file path=ppt/ink/ink7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4:42:05"/>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662 399,'0'4,"-3"0,3-3,-1 4,1 1,0-2,-1-2,1 1,0-2,0 0,0-2,0-2,0 1,0-1,0 1,0 1,0-2,0 2,1 0,0 0,-1-1,1 1,-1 0,1-2,0 4,0-1,1 3,-2-2,1 3,0 1,1-3,-1 1,0 0,-1 0,1 0,-1-2,1 1,0-2,-2-1</inkml:trace>
</inkml:ink>
</file>

<file path=ppt/ink/ink77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571 621,'0'1,"1"6,-1-3,2-1,-2-1,1-1</inkml:trace>
</inkml:ink>
</file>

<file path=ppt/ink/ink77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470 598,'2'0,"1"2,-3 3,1 1,2 0,-2 1,-1-2,0-1,1 1,-1 0,0-4,0 0,0 1,0-1,1 1,-1 1,2-1,-2 1,0-2,0 2,0-1,0 1,0-1,0 1,0-1,0 1,0-2,0 0,0 0,1 0,0 1,0-1,1 1,-2-1,1 1,0 0,2 1,-3-2,1-1,0 0,0 0,0 0,0 1,-1 0,0 3,-1-1,-2 3,-2-3,3 0,1-3,0 0,0-2,1 0,0-1,0 1,0 0,1 1,0 1</inkml:trace>
</inkml:ink>
</file>

<file path=ppt/ink/ink77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474 563,'1'-1,"-1"0,1-3,-1-1,1-1,1-2,-1-2,-1 0,0 0,0 2,0-1,0 4,0 1,0 0,0 1,0 1,0 0,-1 2,0 1,0-1,-1-1,2-2,0 1,0-1,0 1,1 1</inkml:trace>
</inkml:ink>
</file>

<file path=ppt/ink/ink77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477 459,'1'1,"-1"1,0 2,0-2,0 1,0-1,-1-1,1-2,0 0,0 0,1 0</inkml:trace>
</inkml:ink>
</file>

<file path=ppt/ink/ink77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478 470,'0'1,"0"-1</inkml:trace>
</inkml:ink>
</file>

<file path=ppt/ink/ink77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159 425,'0'1,"0"2,0 0,0-1,0 0,0 2,0-2,1 2,-1-2,0 1,0-2,1 2,-1-2,0 0,0 1,0-1,0 0,0 2,0-1,0 1,2 0,-2-1,0 0,0 1,0-1,0-1,0 1,0-1,0 0,0 0,0 1,0-1,0 0,0 0,0 1,0-1,-1 1,0-1,0 1,0-2,0 0,0 0,-2 0,1 0,-1 0</inkml:trace>
</inkml:ink>
</file>

<file path=ppt/ink/ink77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96 492,'2'0,"0"0,1 0,0 1,1 0,-1 0,2-1,-3 0,2 0,0 0,-3 0,2 0,-1 0,1 0,0 0,1 0,0 0,1 0,1 0,-2 0,0 0,3 0,-6 0,2 0,-2 0,0 0,0 0,1 0,-1 0,0 0,0 0,1 0,-1 0,0 0,1 1,-1-1,0 0,0 0,1 1,-2-1,1 0,0 0,0 0,1 0,-2 0,1 0,0 0</inkml:trace>
</inkml:ink>
</file>

<file path=ppt/ink/ink77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332 494,'1'0,"0"-1,0 1,2-1,-2 1,-1 0,2 0,-1 0,0 0,1-1,0 1,-1 0,3 0,1 0,1-2,0 2,1-1,-1 1,-1 0,-4 0,0 0,1 0,-1 0,-2 0,1 0,-3 1,1 0,0-1,-1 1,1 0,-1 2,0-1,1 0,1-1,-1 1,0 0,1 0,-2 1,2-2,0 0,1 2,-1-1,0-1,0 0,1 0,-1 0,1 0,-1 1,0-1,0-1,0 0,-2 0,1-1,0-2,-1-3,0 3,0-1,2 0,-3-1,3 3,0-3,0 3,-2-1,2 1,1 1</inkml:trace>
</inkml:ink>
</file>

<file path=ppt/ink/ink77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488 500,'0'-1,"0"1,-1-1,0 1,1-1,0 1,0-2,1 1,2 0,-1 0,0 1,2-2,0 2,-1-1,-1 1,0 0,2 0,1 0,1 0,-1 0,-1 0,2 0,-2-1,-2 1,1 0,-2 0,0 0,1 0,-1-1,0 1,2 0,0-2,0 2,1-1,1 1,-2-1,-1 1,-1 0,0 0,0 0,1 0,-1 0</inkml:trace>
</inkml:ink>
</file>

<file path=ppt/ink/ink77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516 500,'4'0,"-2"0,4 0,-2 0,1 0,0 1,-2-1,4 2,-3-2,-1 0,-1 0,0 0</inkml:trace>
</inkml:ink>
</file>

<file path=ppt/ink/ink7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4:42:05"/>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656 423,'1'-1,"2"1,0-2,-1 1,1 0,-1 1,3-1,-2-1,-1 2,0 0</inkml:trace>
</inkml:ink>
</file>

<file path=ppt/ink/ink78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501 549,'1'0,"0"0,-1 0,3 0,-1 0,0 0,1 0,-1 0,0 0,0 0,0 0,0 0,0 0,-1 0,1 0,0 0,-1 0,2 0</inkml:trace>
</inkml:ink>
</file>

<file path=ppt/ink/ink78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144 280,'2'1,"0"-1,-1 1,0-1,2 0,0 2,0-1,1 0,0 0,1 0,2 1,2-1,2 0,8 3,7-4,10 0,2 0,-2 0,2 0,-6 0,0 0,-4 0,0 0,-6 0,-2 0,-4 0,-6-2,8-2,-12 2,2-2,0 0,0 2,1-1,-5 1,4 1,-2-1,-1 2,-1-2,-3 2</inkml:trace>
</inkml:ink>
</file>

<file path=ppt/ink/ink78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175 285,'-1'-1,"0"1,0-1,1 0,0-1,2-1,0 1,-1 1,0 0,2 1,-2-1,0 0,0 1,3 0,-3 0,2 0,-2 0,3 2,-3-1,0 1,2 1,-2-1,-1 0,1 0,-1 1,0 0,0 1,0-2,0 2,-3 0,2-1,-2 1,1-2,2-1,-2 0,1-1,0 0,-1-2,1-2,0 0,1 0,0-2,0 3,1-2,2 1,0 0,-1 2,0 0,-1 1,2 1,-2 0,1 0,0 0,2 1,-2 1,0 0,1 0,-2-1,0 1,0 0,-1 0,2 0,-2-1,0 0</inkml:trace>
</inkml:ink>
</file>

<file path=ppt/ink/ink78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660 209,'0'7,"0"-3,0 4,0 2,0-2,2 2,-1-3,-1 2,0-2,0-1,0-1,0 3,0 0,0 0,0 0,0-1,1 1,-1 2,2-4,-2 1,1 0,0-2,1-1,-2 1,0 0,0-1,0-1,0 0,0 1,0 0,0-1,0 1,0 0,0-2,0 2,0-1,0-1,0 2,0-3,0 0,0 0,0 1,0-1,0 0,0 0,-1 2,0-2,0 0,0 3,0-3,2 1,-1-1,2 0,1-1,0 1,-2-1,3 0,-3 0,2 0,-1 0,1 0,-2 0,3 0,-1 0,0 0,1 0,1 0,-3 0,2 0,-1 0,-1 0,2 0,-1-1,-1 0,0 0,-1 0,2 0,-1-1,1 1,-2 0,1 0,0 0,-1 0,1-1,-1 1,1 0,0-1,0 0,-1 1,1-1,0 1,-1 0,0 0,0 0,1-1,-1-1,-1 2,1 0,-1-1,1 0,1-1,-1 0,-1 1,2-1,-2-1,2 0,-1 0,1-1,-1 1,1 0,-1 1,0 1,-1 0,0 0,0 1,0-1,2-1,-2-1,1-1,-1 1,0-1,0 0,1-1,-1 3,0 0,0-2,0 1,1-3,-1 3,0-2,0 0,0 0,0-1,0 0,0-1,0 3,0-1,0 2,0 1,0 1,0-1,-1 2,1 0,-1-2,-1 1,1 1,0 0,-1 0,0-1,0 1,0 0,1 0,-1 1,-1-3,0 2,1 0,-2-2,-1 1,3 2,-2-2,0 1,1-1,0 2,1-2,0 2,1-1,0 1,-1 0,-1-1,-1 1,-1-1,-1-1,1 1,-3-1,3 2,-2-4,0 4,1-1,2 1,1-1,-1 1,0 0,2 0,1 0,-3-2,3 2,-2 0,0 0,0-1,1 1,1 0,0-1,-1 1,1 0</inkml:trace>
</inkml:ink>
</file>

<file path=ppt/ink/ink78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1075 408,'3'1,"-2"1,1 0,-1 2,1-2,-1 0,0-1,1 0,0-1,0 0,2 0,3 0,-1-3,4-6,1-5,2 1,-2 1,-2 5,-4 2</inkml:trace>
</inkml:ink>
</file>

<file path=ppt/ink/ink78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352 563,'1'0,"0"0,0 0,2-1,0-1,1 1,1 0,0 1,0-2,2 2,0-2,1 1,1 1,-1 0,2 0,-2 0,4 0,2 0,0 0,1 0,3 0,0 0,-2 0,2 0,-2 0,-2 0,-2 0,-5 0,0 0,-3 0,-3 0,2 0,-1 0</inkml:trace>
</inkml:ink>
</file>

<file path=ppt/ink/ink78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737 562,'1'0,"1"0,-1 0,1 0,2-1,-1 1,-1 0,3 0,0-1,1 1,2 0,4 0,1 0,-2 0,2 0,-1 0,-1 0,2 0,3 0,-4 0,-1 0,-1-2,-1 0,-3 2,3 0,-1 0,0 0,0 0,-4 0,0 0,1 0,-4 0,0 0,1 0,0 0,0 1,0-1,-1 0,1 1,0-1,0 0,1 1,1-1,-1 0,2 2,-4-2,3 0,-1 1,-2-1,0 0,0 0,1 0,-1 0,0 0,2 1,0 0,0-1,3 1,-2 0,1 0,0-1,0 1,-3-1,1 0,-2 1,0-1,1 0,-1 0,0 0,0 0,2 0,-1 1,-1 0</inkml:trace>
</inkml:ink>
</file>

<file path=ppt/ink/ink78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798 665,'2'0,"0"0,2 0,2 0,3 0,2 0,5 0,1 0,3 0,1 0,3 0,0 0,-5 0,-5 0,1 0,-2 0,1 0,-3 0,-3 0,-1 0,-3 0,-2-1,2 1,-2-2,-1 2,2 0,-2 0,0 0,2 0,-1-2,-1 2,2 0,-1-1,3 0,-1 1,1 0,2-1,1-1,-1 2,2 0,-2 0,0 0,0 0,-3 0,1 0,0 0,-2 0,1 0,-2 0,1 0,-2 0,1 0,0 0</inkml:trace>
</inkml:ink>
</file>

<file path=ppt/ink/ink78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161 680,'1'0,"2"0,2 0,1 0,2 0,1 0,-1 0,3 0,-2 0,4 0,-3 0,0 0,-3 0,-1 0,-5 0</inkml:trace>
</inkml:ink>
</file>

<file path=ppt/ink/ink78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926 556,'-1'0,"4"0,4 0,4 0,1 0,4 0,1 0,2 0,-1 0,0 0,-1 0,-5 0,-3 0,-4 0,-2 0,-1 0,3 0,-4 0</inkml:trace>
</inkml:ink>
</file>

<file path=ppt/ink/ink7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4:42:05"/>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720 395,'0'3,"0"0,0-1,0 2,0-1,0-2,0 1,0 0,0-1,0 0,0 1,0-1,0 0,0-1,0 2</inkml:trace>
</inkml:ink>
</file>

<file path=ppt/ink/ink79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970 542,'1'0,"3"-1,-2-1,2 0,-1 0,0 0,3 0,-2-1,2 1,0 1,-3 1,2-2,-4 2,1 0,1-1,0 0,-2 1,3-1,-3 1,0 0,2-1,-2 0,0 1,1 0,-1 0,1-1,0 1,-1 0,0 0,0 0,1 0</inkml:trace>
</inkml:ink>
</file>

<file path=ppt/ink/ink79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694 48,'-5'3,"-1"4,-3 1,1 2,3-4,4-1,1-4,0 1,1-1,0-1,2-2,-1 1,1-2,3-1,-5 4,0 0,2 0,-2 0,1 1,0 4,0 1,-2 1,0 4,0-1,0 4,0-5,-6 3,-2-2,-2 2,5-7,-1-2,5-1,0-5,-1-5,0-1,2-1,0-2,0 1,2 5</inkml:trace>
</inkml:ink>
</file>

<file path=ppt/ink/ink79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712 80,'1'-1,"1"1,1 0,-2 0,2 0,0 2,-2 1,3 2,-4-2,0 3,1-1,-1 2,0-2,0 0,0-3,0 0,-1 0,0-1,0-1,0 0,-1 0,0 0,1 0,-3-3,3-2,-1-2,2 0,0-2,0 2,0 4,0 0,2 1,-1 1</inkml:trace>
</inkml:ink>
</file>

<file path=ppt/ink/ink79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744 59,'1'0,"0"2,-1 2,0-1,0-2,2 3,-1 0,0-3,1 2,-1-3,0 0,0-1,2-2,-2-2,0 0,0 0,1 0,-2 0,2 2,-1-1,-1 1,0 1,0 3,0 6,0 1,0 0,0 0,1-1,-1-2,4 2,-3-4,0-5,-1-2</inkml:trace>
</inkml:ink>
</file>

<file path=ppt/ink/ink79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779 56,'1'1,"-1"0,0 2,0-1,0 1,0-1,0 1,0-2,0 0,1 0,0-4,-1-2,2-1,-2 0,2 1,-1 2,0 1,-1 1,1 0,0 1,1 2,-2 0,1 0,-1-1,1 2,1 0,-1-1,0-1,0 1,1 0,-1-2,0 0,1 0,0 0</inkml:trace>
</inkml:ink>
</file>

<file path=ppt/ink/ink79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814 45,'-1'-1,"1"1,-2 1,1 1,1 0,0 2,0-1,0-1,0 1,3-4,-2-3,0-6,-1-1,3-2,-1 2,-1 0,-1 11,0 0,0 0,0 0,0 0,0 0,0 5,0 1,2 2,1 4,-2-3,1 0,-1-2,2 0,-2-4,-1-1,1-1</inkml:trace>
</inkml:ink>
</file>

<file path=ppt/ink/ink79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528 79,'0'3,"1"3,0 2,0 0,2-1,-1 0,-1-4,0 0,-1 0,0-4,-1-4</inkml:trace>
</inkml:ink>
</file>

<file path=ppt/ink/ink79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535 77,'1'-4,"2"0,-2 2,0 0,0 1,0 1,0 0,0 0,0 0,1 0,-1 0,1 1,-2 2,0 0,0 0,0 1,0 0,0-2,-2 0,1 0,0-3,1 0,0-2,0 0,0 1</inkml:trace>
</inkml:ink>
</file>

<file path=ppt/ink/ink79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568 49,'1'0,"0"0,0 0,1 0,0 0,-1 0,1 0,0 0,0 3,2 0,-3 1,0 0,1-2,-2 1,1-2,-1 0,0 1,0-7,-1 0,1-3,0-1,0 2,1 0,0 4,-1 0,2 0,-1 3</inkml:trace>
</inkml:ink>
</file>

<file path=ppt/ink/ink79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603 28,'1'0,"0"0,0 0,1 0,-1 0,1 0,1 2,-2 0,1 2,-2 0,0 1,0 0,0 0,0-3,0 2,0-2,0 0,-1-1,-1-2,0-3,1-1,-1-1,2 0,0 2,0-2,0 2,0 0,1 3,0-1</inkml:trace>
</inkml:ink>
</file>

<file path=ppt/ink/ink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4:42:05"/>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853 641,'2'0,"-5"0,1 0,-1 2,2-1,1 2,0-2,0 1,0 0,0-1,0 0,0 0,2 2,-1-2,2-1,-1 1,0-1,0 0,1 0,-1 0,-1 0,1 0,1-2,-2 0,-1 0,2 0,-1-1,-1 2,0 0</inkml:trace>
</inkml:ink>
</file>

<file path=ppt/ink/ink8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4:42:05"/>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720 411,'0'-1,"0"-1,0 1,0 0,1-1,0 1,0 0,-1 0,2-1,-1 1</inkml:trace>
</inkml:ink>
</file>

<file path=ppt/ink/ink80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631 0,'1'1,"-1"3,2 1,-1 3,0-3,1 1,-2-4,2 2,-2-3,0-2,0 0,-1 0,1-1,-1 1</inkml:trace>
</inkml:ink>
</file>

<file path=ppt/ink/ink80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636 29,'-2'0,"1"0,-1 0,0 0,1 0,-2 2,2 1,1 0,0-1,0-1,1 0,0-1,3 0,-2-2,0-2,0 2,-1-3,0 1</inkml:trace>
</inkml:ink>
</file>

<file path=ppt/ink/ink80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641 10,'1'-1,"0"3,-1 2,3-1,-2-1,-1-1,1 1,0-1,0-1,2-5,-3 1,1 1,0-1,1 2,-2 1</inkml:trace>
</inkml:ink>
</file>

<file path=ppt/ink/ink80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657 2,'0'2,"0"2,1 3,-1-2,1-3,0 2,0-3,0 0,0-1,2-2,-1-3</inkml:trace>
</inkml:ink>
</file>

<file path=ppt/ink/ink80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670 4,'0'1,"0"1,0 2,1-1,0 0,0 0,0-2,0 0,0-1,0 0,1-2</inkml:trace>
</inkml:ink>
</file>

<file path=ppt/ink/ink80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683 6,'1'-1,"-1"0,0-1,0 2,0 3,0 2,0-2,0 2,0-2,0-1,2 0,-1-2,3-4,-2 0,-1 1,-1 0,0-1,0 2,1-1,-1 2,0 3,0 0,0 0,1 2,0-3,-1 2,0-2,0 0,0 1,0-1,0 0,-1 0,0 0,-2 2,-2-1,4-2,-1 2,0-1</inkml:trace>
</inkml:ink>
</file>

<file path=ppt/ink/ink80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747 157,'1'-1,"0"2,0 2,1 0,-1 2,1-2,0-1,0-1,-1 0,1-1,-1 0,1-1,0-3,0 0,0-2,1 2,-1 0,1 1,-2 1,-1 1,1 0,0 2,2 1,-2 0,2 1,-1-1,-1-1,0-1,0 0,0-1,0-3,2-1,-3 2,0-2,1 3,-1 0,1 2</inkml:trace>
</inkml:ink>
</file>

<file path=ppt/ink/ink80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806 108,'0'1,"0"3,0 3,0 0,3 0,-3-1,1 1,0-4,-1 0,0-4,0-3,0-1,2 1,-2 1,2 0,-1-1,0 2,0 0,0 2,1 0,1 0,-2 1,0 1,0 1,-1-1,1-1,-1 0,1 0</inkml:trace>
</inkml:ink>
</file>

<file path=ppt/ink/ink80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843 115,'0'1,"0"3,0-2,0 1,0-1,0-1,1 0,0-1,0 0,1-2,0 0,0-3,-2 4,1-3</inkml:trace>
</inkml:ink>
</file>

<file path=ppt/ink/ink80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854 106,'2'1,"-1"1,0 1,-1 0,2 0,-1-1,-1-3,1-2,2-2,-2 3,1-3,-2 4,1 0,0 5,-1 3,1 3,-1-3,2 0,-2-5,1 0</inkml:trace>
</inkml:ink>
</file>

<file path=ppt/ink/ink8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4:42:05"/>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727 397,'1'-1,"0"0,0 0,0 0,-1 0,0 0,0 0,0-1,0 1,0 0,0 0</inkml:trace>
</inkml:ink>
</file>

<file path=ppt/ink/ink81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791 212,'0'-2,"1"1,0 0,0-2,-1 1,1 1,-1-2,0 2,0 0,0 0,0 0,-3 3,3 1,-2 2,2-3,0 2,0-1,0-1,0-1,1 0,0-1,0 0,2-3,-1 1,1-2,-1 2,0-1,-1 2,1-1,-1 0</inkml:trace>
</inkml:ink>
</file>

<file path=ppt/ink/ink81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815 164,'0'1,"0"4,0 2,0 0,0-1,0 1,0-5,0-1,0 0,1-2,-1-1</inkml:trace>
</inkml:ink>
</file>

<file path=ppt/ink/ink81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824 187,'1'-2,"1"1,0-1,-1 1,0-2,-1 1,2-1,-2 2,0 0,-1 0,-2 1,2 0,0 3,1 0,0 0,0 1,0-1,0-1,1 0,0-2,2 0,-1 0,0-1,0-1,-1 0,1-2,0 0</inkml:trace>
</inkml:ink>
</file>

<file path=ppt/ink/ink81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846 162,'-1'-1,"0"1,-1 1,2 0,-1 3,1 1,0-3,0 1,0-2,0 0,2 0,0-1,2-1,-2-2,1-2,-3 3,1-1</inkml:trace>
</inkml:ink>
</file>

<file path=ppt/ink/ink81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856 160,'2'0</inkml:trace>
</inkml:ink>
</file>

<file path=ppt/ink/ink81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894 146,'-1'-1,"-1"1,0 2,0 1,1-1,1 0,0 1,0-2,1 0,0-1,1 0,-1 0,0 0,0 0,0 1,-1 0,0 0,0 0,0 2,0-2,0-5,0 2,2-1,-1 1,0-1</inkml:trace>
</inkml:ink>
</file>

<file path=ppt/ink/ink81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903 147,'0'2,"0"2,0 0,1-2,-1 1,0-2,1 0</inkml:trace>
</inkml:ink>
</file>

<file path=ppt/ink/ink81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906 139,'1'-1,"1"0,-2 1,3 0,-1 0</inkml:trace>
</inkml:ink>
</file>

<file path=ppt/ink/ink81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925 137,'-2'3,"2"-2,0 0,-2 4,2-4,0 1,0-1,1 1,0-2,1-1,-1-1,0 1</inkml:trace>
</inkml:ink>
</file>

<file path=ppt/ink/ink81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929 145,'1'2,"0"2,-1 3,2-1,-1 3,-1-2,0-3,2 0,-2-2,0 0,-1-1,0-2,1-3,0-2,0-2,0-3,3 3,-2 1</inkml:trace>
</inkml:ink>
</file>

<file path=ppt/ink/ink8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4:42:05"/>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724 405,'0'-1,"1"1,1 0,-1 0,1 2,-2 0,1-1,-1 0,0 0,0 1,0-1,1 0,0 0,0 0</inkml:trace>
</inkml:ink>
</file>

<file path=ppt/ink/ink82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942 130,'1'0,"0"0,1 2,-2 2,1-3,0 0,0-1,3-1,-3-1,0 0,1-2,-1 3,0 1,2 0,-1 2,-1-2,2-2,-2-1,0-1,0 2,1-1,-1 1,0 1,1 1,-2-1</inkml:trace>
</inkml:ink>
</file>

<file path=ppt/ink/ink82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977 110,'-1'-1,"-3"2,3 1,1 2,0 0,0-2,0 0,0-1,1 0,0-1,1-2,0-1,-2 0,1-1,-1 0,0 0,0 0,0 1,0 1</inkml:trace>
</inkml:ink>
</file>

<file path=ppt/ink/ink82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978 92,'0'2,"0"3,0-3,1 1,-1 2,1-3</inkml:trace>
</inkml:ink>
</file>

<file path=ppt/ink/ink82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858 210,'3'3,"-3"1,1 1,-1-2,1-1,-1-1,0-2</inkml:trace>
</inkml:ink>
</file>

<file path=ppt/ink/ink82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860 198,'1'-1,"0"1,0 0,0 1</inkml:trace>
</inkml:ink>
</file>

<file path=ppt/ink/ink82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875 211,'0'-1,"-2"3,1 1,1 0,0 0,0-2,0 0,1 0,0-1,-1 1,-1 0</inkml:trace>
</inkml:ink>
</file>

<file path=ppt/ink/ink82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854 247,'-1'1,"0"0,1 0,-1 0,0 0,1 0,0 1,0-1,0 0,1 2,-1 1,0 1,0 0,0 0,0-1,0-2,0 1,0-2,0 0,0-4,0-1,0-1,0 0,1 3</inkml:trace>
</inkml:ink>
</file>

<file path=ppt/ink/ink82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863 259,'1'2,"-1"1,1 1,0-1,-1-1,0 1</inkml:trace>
</inkml:ink>
</file>

<file path=ppt/ink/ink82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866 250,'1'-1,"0"1</inkml:trace>
</inkml:ink>
</file>

<file path=ppt/ink/ink82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874 255,'1'2,"0"-1,2-3,-3 0,0-2,1-1,-1-1,4 1,-3 2</inkml:trace>
</inkml:ink>
</file>

<file path=ppt/ink/ink8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4:42:05"/>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629 485,'2'0,"-4"-1,3 1,3-2,0 0,0 2,1-1,-2-1,3 2,-2-1,3 1,1 0,1 0,1 0,-1 0,2 0,1 0,-2 0,1 0,-2-2,-2 2,0 0,0 0,-1-1,-3 1,0 0,-2 0,0 0,0 0,2 0,-2 0,0 0,1 0,-1 0,0 0,0-1</inkml:trace>
</inkml:ink>
</file>

<file path=ppt/ink/ink83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892 230,'1'0,"0"0,-1-1,0 0,0 2,-1 2,1-1,0 1,1-2,-1 0,1 0,0 0,0-1,1-1,-1 0,0-1,1-1,-1 0,0 0,0 1,1-2</inkml:trace>
</inkml:ink>
</file>

<file path=ppt/ink/ink83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914 219,'1'1,"0"0,0-1,1-1,0-3,0 1,0 1,-1 0,0 1,1 0,-1 3,0 1,-1 2,0 1,0 0,0-3,0 2,0-4,0 1,0-1,0 0,-1 0,0-1,0 1</inkml:trace>
</inkml:ink>
</file>

<file path=ppt/ink/ink83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1090 520,'4'0,"2"0,1 0,0-1,-2 1,0-1,-1 0,-3 0</inkml:trace>
</inkml:ink>
</file>

<file path=ppt/ink/ink83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1124 499,'2'1,"0"1,-1 0,-1 0,0 1,0 1,0 1,0 0,0-1,-2-1,2 0,-1-2,0 1,0-2,-1-2,0-1,0-1</inkml:trace>
</inkml:ink>
</file>

<file path=ppt/ink/ink83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1173 500,'1'-1,"-2"0,0 1,-2 0,0 0,1 0,0 1,0 3,2 1,-2-2,2 0,-1 1,1-3,0 0,1 1,0-2,2 0,-1-2,0-2,0 1,-1-1,0 1</inkml:trace>
</inkml:ink>
</file>

<file path=ppt/ink/ink83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1173 499,'1'2,"-1"0,2 1,-2-1,2 1,-1-1,0-3,2-1,-3 1,0 0,1-1</inkml:trace>
</inkml:ink>
</file>

<file path=ppt/ink/ink83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1184 504,'1'3,"-1"-1,3 2,-3-3,2 1,0-2,-1 0,0 0,0 0,0-1,1-1</inkml:trace>
</inkml:ink>
</file>

<file path=ppt/ink/ink83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1198 502,'0'1,"0"1,0 1,1-1,-1 2,1-2,0-1,-1 0,1 0,1-3,-1-2,2-2,-1 2,-2 1,1 1,0 0,-1 1,1 0,2 2,-2 1,0-1,0 0,0-1,1-2,0-1,-1 2,0 0,2 3,-2-2,0 1,1-1,-1 0,0 0,2-1,-1-2,-1 0,0 0,1 0,-2 2,0-2,0 1,1 1,-1 1,0 5,0 3,0 1,0 0,1 4,2 0,-2-4,-1-1,0-1,0-3,0-2,0-1,0-4,0-2,0-3</inkml:trace>
</inkml:ink>
</file>

<file path=ppt/ink/ink83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1255 468,'1'-1,"0"1,2 0,-2 0,0 0,0 1,0 1,-1 0,0 2,0 0,0 0,0-3,0 1,-2 1,1-2,0-1,0 0,0-1,1 0,0-2</inkml:trace>
</inkml:ink>
</file>

<file path=ppt/ink/ink83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1274 442,'1'-1,"1"4,-1 5,1-2,-2 6,0-4,0-1,0 0,0 0,0-5,0 1,0-2,0-4,2 0,-1-1,-1 3</inkml:trace>
</inkml:ink>
</file>

<file path=ppt/ink/ink8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4:42:05"/>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785 461,'2'0,"-2"3,3-3,2 4,-1-3,4 0,-2 1,-1 0,-3-2,-1 0,0 0,0 0,1 0,-1 0,0 0,0 0,0 1,-4 0,1 1,-1-1,2 0,-2 0,1 1,-1-1,0 1,-1 0,0-1,-1 1,3 0,-1-1,1 0,0 0</inkml:trace>
</inkml:ink>
</file>

<file path=ppt/ink/ink84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1300 468,'2'3,"-2"0,0-1,0 2,0-2,0 1,0-1,0 0,0-3,0-2</inkml:trace>
</inkml:ink>
</file>

<file path=ppt/ink/ink84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1302 455,'1'-1,"1"1</inkml:trace>
</inkml:ink>
</file>

<file path=ppt/ink/ink84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1327 431,'0'5,"-1"0,0 6,1-1,-1 2,-1-1,-1 0,3-5,-1 0,1-1,0-3,0-1,1 0,0-1,0-3,-1 1,3-3,-3 2,0-2,1-1,-1 2,1 1,-1 0,0 1,0 1,0-2,-1 2,0 1,0 1,2-1,0 0,0 0,2-1,-2 0,-1-1,1 1,-1 0,0 0,0 2,1 3,0 1,0-3,-1 2,1-3,0 0,-1-2,0-1,1-1,-1 1,0-1,0 2,0-2,1 2,0 2,-1 2,0 0,0 1,0 2,0 0,1 3,-1 0,1 1,1-2,-2 2,0-4,0 0,0 0,0-2,0-1,-3 1,2-3,0-1,0 0,-1 0,0-2,2-5,0-3,0 1,3 2,-1 0,3 0,-1 0,-2 4,-1 1,1 1,-1-1</inkml:trace>
</inkml:ink>
</file>

<file path=ppt/ink/ink84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1219 563,'1'-1,"2"6,-2 9,-1 1,3-5,-1-1,0 0,-2-1,1-2,-1-2,0-1,2-1,-2 0</inkml:trace>
</inkml:ink>
</file>

<file path=ppt/ink/ink84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1228 632,'1'-3,"2"1,2-1,-1 2,0 0,1-2,0 1,-3 1,0-1,0 1,0-2,-1 2,0 0,0 0,-1 0,0-1,0-1</inkml:trace>
</inkml:ink>
</file>

<file path=ppt/ink/ink84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1267 589,'0'3,"0"3,0 4,0 0,0 2,0-3,0-1,0-4,0-2,0-6,0 1,0-1,0-2,0 1,1 2,2-1,-2 3,0-1,0 1,0 1,0 0,1 1,0 3,-2 0,0-2,0 2,0-3,0 0,0 1</inkml:trace>
</inkml:ink>
</file>

<file path=ppt/ink/ink84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1291 620,'1'-1,"1"0,-1 0,0 0,-1 0,1 0,-1-1,0 1,0 0,-1 0,0 1,-2 2,1 2,1 0,0 1,0 0,1 0,0-2,0-1,0-1,1 0,0-1,1 0,0-2,0-1,0-1,-2 1,1 2,-1-1,0 0</inkml:trace>
</inkml:ink>
</file>

<file path=ppt/ink/ink84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1187 692,'1'0,"0"0,0 0,1-1,-1 1,0 0,0 0,0 0,2 0,-1 1,-1 4,1 2,-2 1,0-4,0 2,0-2,0-3,1 0,0-3,-1-5,1-1,2-2,-1 2,-2 1,0 0,1 4,0-1,-1 3,1-1</inkml:trace>
</inkml:ink>
</file>

<file path=ppt/ink/ink84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1221 687,'1'-1,"0"0,1-3,-1 4,0 0,0 0,1 0,-1 0,1 2,-2 1,0 0,0 0,0-1,0 1,0-2,0 0,-1 0,0 0,0 0,-1-2,2 0,-2-2,2 2,0-3,0 3,0-3,0 0,0 1,1 1,-1 0,0-1,1 2</inkml:trace>
</inkml:ink>
</file>

<file path=ppt/ink/ink84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1239 673,'1'1,"-1"3,0 0,0 1,0 0,0-2,0 0,0-2,-1 0,1-2,0-3,0 1,0-1,0 0,0 1</inkml:trace>
</inkml:ink>
</file>

<file path=ppt/ink/ink8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4:42:05"/>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783 342,'0'3,"-1"1,1 3,0-1,-2-1,2-4,0 4,0-4,0 2,0-2,0-2,0-2,0 1</inkml:trace>
</inkml:ink>
</file>

<file path=ppt/ink/ink85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1244 661,'2'0</inkml:trace>
</inkml:ink>
</file>

<file path=ppt/ink/ink85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1259 664,'-1'-1,"0"1,-2 0,2 0,-3 3,3-1,0 0,1 2,-1 0,0-1,0 0,1-2,0 0,0 1,1-1,2-1,-1 0,0-2,-2-1,4 0,-3 1</inkml:trace>
</inkml:ink>
</file>

<file path=ppt/ink/ink85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1262 671,'1'0,"1"-1,-2 0,2-1,-2 0,3-1,-3 1,1 1,-1-1,0 0,0 1,-3 1,2 3,1 1,-1 1,-1 0,2-1,-1-2,2-1,0-1,2 0,0-2,-2 0,1 0,-2 0,1 1</inkml:trace>
</inkml:ink>
</file>

<file path=ppt/ink/ink85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1254 712,'-1'2,"-1"0,-1 1,0 1,-1 1,3-3,-1 2,2-2,-1-1,1 0,1 0,-1 0,1 0,0-1,1-1,-1 0,0 1,0 0,1 0,-1 0,0 1,-1 0,-1 1,0-1,0-1,0-1,1-1,0-2</inkml:trace>
</inkml:ink>
</file>

<file path=ppt/ink/ink85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1274 712,'1'-1,"0"5,-1 0,0 1,0 2,0-2,0-1,0 0,0-3,0-3,0-6,0 3</inkml:trace>
</inkml:ink>
</file>

<file path=ppt/ink/ink85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1282 693,'1'0,"0"0,0 0,0 0,2 0,-1 1,-1 0,2 1,-2-2,2 0,-2 0</inkml:trace>
</inkml:ink>
</file>

<file path=ppt/ink/ink85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1303 697,'1'1,"-3"1,1 0,-1 1,1 0,0 1,0-1,1-1,-2 0,2-1,1-1,0-1,2-2,-2 0,0-1,0 1,-1 2,1 0,0 0,0 1,0 1,0 2,-1 2,0 0,0 1,0 3,0-2,0 0,0-1,0 0,-3 3,0-9,0 0,1 0,-1 0,0 0,2 0,0 0,0 0,0 0,-1-2,2-5,0-3,4-1,-1-2,6 1,-3 0,2 0,-3 4,-2 3,0-1,-1 5,-1 0,1 1,-1 0,1 0,-2 1,0 2,0 0,0 1,0-1,0 1,0 0,0-2,0 2,0-3,0 0,-1 0,1 0,0 0,0 0,-1 0,1-4,1-2,0-3,0 0,5-2,-6 8,4-4,-3 5,0 0,2 1,-2 1,-1 3,0 0,0 2,0-1,0-2,0 0,0 1,1-3,-1 0,1 0,2-2,-2 0,-1-1,1-1,0 1,-1 0,2-1,-2 0,0 2,1-1,-1 1,0 0,0 0,-1 0,-1 3,1 1,0-2,1 1,0-1,0-2,0 0,1-1,0 1,0 1,1-3,-2-1,0-2,1-1,1 0,-2-3,1 2,-1 0,0 1,0 2,0 2,0 1,0 1,-2 0,2 3,0 4,0 8,0 0,0 2,0-3,-1-1,-1-2,2-7,0 3,0-2,-1-2,0-2,0-1,0 0</inkml:trace>
</inkml:ink>
</file>

<file path=ppt/ink/ink85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114 577,'1'0,"4"0,1 0,1 0,-3 0,3 0,-3 0,1 0,-2 0,1 0,-2 0,3-1,-2 0,-1 1,0-1,-1 1,-1 0,-4 0,-2 0,2 0,-2-1,2 1,1 0,-7 0,9 0,0 0,-1 0,0 0,1 0,-1 0,1 0,0 0,0 0,-1 0,1 0,2 0,2 0,-1 0,-1 0,1 0,0 1,2 0,-2 0,3 0,2 0,1 0,3 1,5-1,-1-1,3 0,2 0,-1 0,2 0,3 0,0 0,-1 0,1 0,-2 0,0 0,-2 0,-2 0,-2 0,-6 0,0 0,-2 0,-3 0,1 0,-3 0,2 0,-3 0,-1 0,2 0,-1 0,2 0,-2 0,1 0,-1 0,0 0,0 0,-1 0,0 0</inkml:trace>
</inkml:ink>
</file>

<file path=ppt/ink/ink85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534 579,'1'0,"1"0,5 0,2 0,2 0,3 0,3 0,1 0,0 0,-2 0,3 0,-1 0,-4 0,2 0,-4 0,-2-2,-1 2,-2-3,1 1,-1 0,0 1,-2 1,2-2,-4 1,4 1,-3-2,1 2,0 0,0-1,-2 1,0-1,2 1,-3 0,-1 0,1 0,-1 1,0 0,0 0,0 0,0-1,1 1,1 1,-2-2,0 0,2 0,-2 0,0 0,1 0,-1 0,0 0,0 0,1 0,-1 0,0 0,0 0,1 0,-1 0,1 0,1 0,-1 0,2 0,0 0,0 0,1 0,-3 0,1 0,0 0,-1 0,1 0,1 0,1-1,0 1,0 0,1 0,0 0,2 0,-2-1,-3 1,1 0,-2 0,1 0,-2 0,3-1,-3 1,1 0,0 0,0-1,-1 0,1 1,0 0,-1 0,1 0,-1 0,1 0,2 1,1 0,-2 0,0 1,2-1,-1-1,0 0,0 1,-1-1,0 0,-1 0,3 0,-2 0,2 0,-1 0,1 0,-2 0,-2 0,1 0,-1 0,0 0,0 0</inkml:trace>
</inkml:ink>
</file>

<file path=ppt/ink/ink85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140 609,'1'0,"2"0,2-1,1-1,1 1,3-1,1 0,1 2,3 0,2 0,-3 0,2 0,-2 0,1 0,-3 0,-4 0,0 0,-7 0,4 0,2 0,1 0,5 0,6 0,5 0,4 0,4 0,-2 0,0 0,-2 0,-4 0,-2 0,-7 0,-7 0,1 0,3 0,-2 0,-2 0,-2 0,-4 0,1 0,1 0,-3 0,1 0,-1 0,2 0,-1 0,-1 0,1 0,0 0,1 0,-1 0,1 0,0 0,1 0,0 0,0 0,-1 0,1 0,0 0,-2 0,2 0,-1 0,-1 0,1 0,-1 0,1 0,0 0,1 0,0-1,0 1,0 0,-1 0,0 0,0 0,0 0,-1 0,0 0,0 0,1 0,-1 0,2 0,-2 0,1 0,-1 0,1 0,-1 0</inkml:trace>
</inkml:ink>
</file>

<file path=ppt/ink/ink8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4:42:05"/>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785 342,'2'-3,"-1"2,0 0,1 1,-1-1,0 1,0 0,1 0,-1 0,0 0,0 0,0 1,1 1,-2-1,0 2,0-1,-1-1,0 0,0 0,0-1,0 0,0 0,0-1</inkml:trace>
</inkml:ink>
</file>

<file path=ppt/ink/ink86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198 577,'-1'-1,"2"1,4-1,4-1,6 2,7 0,1 0,4 0,1 0,0 0,-4 0,0 0,-4 0,-6 0,-6 0,-4 0,0 0,-5 0,-2 0,1 0,-1 0,-1 0,-2 0,-2 0,0 0,1 0,0 0,1 0,-2 0,1 0,-1 0,0 0,1 0,-1 0,-3 0,0 0,0 0,2 0,0 0,4 0,0 0,3 0,-2 0,1 0,-2 0,1 0,0 0,0 0,0 0,2 0,1 0,-1 0,1 0,0 0,0 0,-2 0,2 0,0 0,-2 0,2 0,-2 0,2 0,0 0,0 1</inkml:trace>
</inkml:ink>
</file>

<file path=ppt/ink/ink86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100 147,'1'0,"2"0,2 0,0 0,4 0,1 0,3-1,-2-2,-1 3,0-3,-2 2,0-4,-5 5,0-1,1 1,-8 0,2 2,-1-2,1 0,-2 1,2-1,-2 0,0 1,-2 2,2-2,0-1,-2 2,4-2,-2 2,3-2,-1 0,1 1,0-1,-2 1,2-1,0 0,-2 0,1 1,3-1,-1 0</inkml:trace>
</inkml:ink>
</file>

<file path=ppt/ink/ink86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1034 243,'1'0,"4"0,-2 0,2 0,-1-2,0 1,-1 1,-1 0,0 0,-1 0,0 0,0 1,-2-1</inkml:trace>
</inkml:ink>
</file>

<file path=ppt/ink/ink86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1028 247,'2'0,"0"-1,3 0,0 0,0 1,1 0,-2-1,4-2,-7 3,1 0</inkml:trace>
</inkml:ink>
</file>

<file path=ppt/ink/ink86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1030 231,'0'1,"1"0,0-1,1 0,-1 0,1 0,2 1,0-1,0 2,-2-2,3 0,-2 0,0 0,1 0,-1 0,-1 0,1 0,-2 0,0 0,0 0,1 0,-1 0</inkml:trace>
</inkml:ink>
</file>

<file path=ppt/ink/ink86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1028 360,'2'0,"-3"0,2 0,-1 0,2-1,0 1,0 0,-1-1,2 0,1-1,-2 2,0-1,-1 1,0 0,1-1</inkml:trace>
</inkml:ink>
</file>

<file path=ppt/ink/ink86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1052 353,'-1'0,"0"0,0 0,0 0,-1 0,1 0,0 0,-1 1,1-1,0 0,0 0,0 1,0 0,3-1,-1 0,0 0,0 0,-2 0,0 0,0 0,0 0,2 0,0 0,0 0,1 1,-2-1</inkml:trace>
</inkml:ink>
</file>

<file path=ppt/ink/ink86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1031 500,'-1'-1,"0"-1,1 1,1-1,0 2,2-2,0 1,0 0,1 0,-1-1,-2 1,1 0,-1 0,0 0,2-1,-3 2,-1 0,-1 0,1 0,0 1,0-1,-1 0,3 0,1 0,2 0,-2 0,-1 0,1 0</inkml:trace>
</inkml:ink>
</file>

<file path=ppt/ink/ink86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1033 497,'1'-1,"0"1,2-1,-1 1,2-2,-2 1,1 0,-2 1,1-1,-1 1,0-1,0 0,-1 2,-1 1,0-2,-1 0,0 2,-1-2,1 1,0 0,-1-1,1 0,1 1,-1-1,0 1,1 0,3-1,0 0,1 0,-1 0,1 0,-1 0,0-1,-1 1</inkml:trace>
</inkml:ink>
</file>

<file path=ppt/ink/ink86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1037 236,'1'0,"2"0,-3 0,6 0,-1 0,0 0,-1 0,-3 0,1 0,-2 1,-3 0,1 0,-2 0,2 1,0-2,0 1,-1 0,2-1,-1 1,1 0,3-2,-2 1,-1 0,-2 1,2-1,-2 1,4-1,0 0,1-1,-1 1,1-1,0 1,-1 0,0 0,0-1,-2 1</inkml:trace>
</inkml:ink>
</file>

<file path=ppt/ink/ink8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4:42:05"/>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806 352,'2'0,"-3"1,3-1,1 0,-1 0,1 0,-1 0,-1 0,0 0,0 0</inkml:trace>
</inkml:ink>
</file>

<file path=ppt/ink/ink87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913 174,'-1'0,"-3"-2,1 2,2 0,-1 0,0 0,1 0,0 0,0 0,-1 0,0 1,0 0,-1 0,1 1,-1 0,2-1,-1 2,-1 1,2-2,-2 1,1 3,-1 0,0 2,-1 0,1 0,0-1,-2 0,0 2,1-3,0 1,2-2,-2 2,1 0,0-1,2-1,-1 2,1 0,-2 2,2 0,1 1,0 1,0 1,0 2,0-1,3 1,-2 1,1 0,1 1,-2-1,1-3,3 1,-3 1,-2-4,2 1,-1-4,-1-2,3-3,-3 0,1-1,0 0,0-1,3 1,-1-1,-1 2,2-2,1 1,0-1,1 2,2-1,-2-1,2 2,1-2,0 2,-1-1,-1-1,2 0,-4 0,1 0,-2 0,-2 0,2 0,1-4,0-1,0 0,1-3,1 0,2 0,0-1,-1 2,1 1,-2 2,1-4,-2 4,-2-1,-1 3,1-3,2-3,-2 1,2-1,-1-2,1 2,-3 3,1-1,-1 1,2-2,-4 4,3-4,-1-1,-2 2,2-2,-3-2,1 1,-1-1,0-3,0 0,-1-2,-1 0,1 0,-4 0,2 2,-2 1,0 3,2 2,-1 0,3 4,-4-3,2 3,2 0,-2 0,-5-1,4 2,-4 0,0-2,0 2,-2-3,1 4,-1-3,-1 2,2 2,-1-3,5 3,0 0,-1 0,2 2,0 0,-2 4,2-2,-3 1,1-2,0 1,2-1,-1-1,-2 1,4-2,0-1,1 2,1-1,1-1</inkml:trace>
</inkml:ink>
</file>

<file path=ppt/ink/ink87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499 170,'5'-1,"1"-4,0 2,2-4,0 3,0-1,-1 1,4-2,-3 0,1 4,-2-1,0 1,0 1,-1 1,1 0,-2 0,2 0,0 0,1 3,0-1,1 2,-1 0,0 1,1 2,-1-2,-3-1,8 9,-8-7,-3 0,3 1,-4-3,2 0,0 2,-1-1,1-1,-1 0,1 1,-1-1,2 0,-2 2,2 0,-2 0,1 3,-1-1,2 1,-3 1,3 0,-3-2,3 2,-1 1,-3-1,2 3,1-1,-2 0,1 1,-2 3,0 2,0 0,0 7,-6-2,-1-1,5-9,-1 0,-3-2,2-2,-1-4,2-2,0 0,1-1,-1 0,1-2,-1 1,-1 0,-1-1,0 0,-2 0,0 0,0 0,-3 0,0 0,-2 0,0 2,2-2,-1 2,4-2,2 0,2 0,1 0,-2 0,2 0,-4-2,1-1,-4-4,3 0,-4-4,3 4,0-4,2 3,0 0,-1-3,2 1,2 2,1-4,-1-3,-1-4,-2-2,0-2,0 2,0 9,-1-6,4 4,1 1,1 2,0 1,0-1,0-2,3-3,-1 2,0-1,0 1,1 2,-3-3,2 4,-1 0,1 3,1-1,-2 2,1 1,-1 2,4-2,-5 5,1-3,1 1,1-2,0 1,-3 2,3-3,-1 3,0-2,1 2,-2 1,1-1</inkml:trace>
</inkml:ink>
</file>

<file path=ppt/ink/ink87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1033 361,'1'0,"1"0,1 0,0-1,-2 1,-1 0,-3 1,2 0,-1 0</inkml:trace>
</inkml:ink>
</file>

<file path=ppt/ink/ink87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83 601,'0'-1,"0"-5,0-7,-5-8,3 1,0-5,2 3,0 5,0-1,0 5,0 1,0 5,0 0,0 5,4 6,-2 4,6 3,-1-1,-1 3,1-3,-2-2,1-2,0 2,-4-5,-1 0,2 0,-4-2,-3-1,0 0,-2-3,0 1,-1 1,1-2,-1 3,2-1,2 1,-2 0,0 0,3 0,0 0,0 0,0 0,0 0,1-1,0 0,0 0,1 0,0-1,0-2,3 0,-1 1,1-1,-1 0,2 0,-1 0,2 0,-1-1,0 2,2-2,-2 2,-1-1,0 2,-2 1,0 4,-1 3,-2 4,1 0,-4 5,2-4,-2 6,0 0,0 0,3-3,-3-2,3-2,2-3,-1-1,1-3,0-1</inkml:trace>
</inkml:ink>
</file>

<file path=ppt/ink/ink87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104 131,'6'1,"-1"0,1 0,0 3,0-2,0-2,1 4,-1-4,-1 0,-4 1,0-1,1 0,1 0,1 0,2-3,3-1,1 0,4-2,0 2,1-1,-3 2,1 2,-5-3,-2 2,0-1,-3 0,1 1,2-2,-4 1,-2-3,1 1,-1-3,0-2,0 3,0 2,-2 1,0-2,1 5,-2-3,1 3,1 1,-2-1,1 1,-4 0,-2 0,-4 5,-4 3,-5-1,-3 3,-2 2,0-1,5-2,2-1,10-2,3 0,2-2,4-1,0-1,0 0,0 0,1 0,1 0,-1-1,2 1,0 0,0 0,-1-1,2 1,-2-1,0 0,1-1,-1 1,0-1,-1 0,1 0,0 0,-1 0,0 0,1 0,-1 0,0 0</inkml:trace>
</inkml:ink>
</file>

<file path=ppt/ink/ink87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189 127,'3'-1,"1"-2,5-2,11-3,11-4,11-6,4 8,-4-2,2 2,-12 0,-2 0,-10 5,-7 3,-7 0,0 0,-7 2,0 0,-1 0,1 0</inkml:trace>
</inkml:ink>
</file>

<file path=ppt/ink/ink87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491 20,'2'0,"3"0,4 0,2 0,5 0,0 0,-3 0,-5 0,-3-2,0 1,-9 4,2 0,-5 3,2-2,-3 3,0 0,0-3,3 0,-2 3,1-2,5-5,-1-2,0-3,1 0,0-1,0 2,-2 0,2-1,0 1,1 2,0 0,0 1</inkml:trace>
</inkml:ink>
</file>

<file path=ppt/ink/ink87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203 300,'0'3,"0"7,0 1,0 2,-3-2,3-2,0 4,0-5,0-1,0 1,0-6,1 4,0-2,-1-3,0 2,2-1,-2 0,2 1,-2-2,0 0,1 0,0-3,-1-5,1-4,2 0,-3-1,2 3,0-4,-1 4,2 1,-3 1,2 3,-2-2,0 0,1 1,-1 0,0 1,1 1,-1 2,0 0,1-1,0 2,0 0,2 3,-2 0,0 2,1 0,1 0,-2-1,0 1,-1-1,2 0,-2-2,1-1,-1 2,1-2,-1 0,0 1,1 0,0-1,0-1,0-1,0-1,0 1,-1 0,0 0,2-1,0-1,-1 1,2-2,-2 1,2-1,-2 1,0 1,0 0,-1 0,2 0,-1 1,0-1,2-2,-2 3,0 0,0 0,0 0,0 1,0 2,0 3,-1 0,0 6,0-3,0 1,0 0,0 1,0-1,0-2,0 0,1 0,1 0,-1-3,-1 1,1-2,-1-2,2 0,-2 0</inkml:trace>
</inkml:ink>
</file>

<file path=ppt/ink/ink87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497 414,'0'1,"0"1,2 1,0 0,-1 0,2 0,-2-2,0 2,0 0,0-3,1 1,0-1,-1 1,0 0,0 1,1-2,-1 1,0-1,1 1,0-1,0 1,0 1,-1-2,0 0,2 0,-1 0,1 0,-2 0,0 0,0 0,1 0,-1 0,1 0,-1-1,1 0,-1 0,-1 0,1 0,0 0,0 0,0 0,0 0,0 0,0 0,0-1,0 1,0-1,0 0,0 0,-1 1,2-1,-1 1,0 0,0 0,1-1,-1 0,0 1,0 0,1-1,-1 1,0 0,0 0,0 0,1-1,-1 2,1 0,-1 0,1-1,0 1,-1 0,0 0,0 1,1 0,-1 0,1 0,0 1,-1-1,1 1,-2-1,0 1,1-1,-1 1,0-1,0 0,0 0,0 2,0-2,0 0,0 1</inkml:trace>
</inkml:ink>
</file>

<file path=ppt/ink/ink87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505 412,'2'0,"-2"4,0-1,1 0,0-1,0 1,0-1,0-1,1 1,0-1,-1-1,0 1,1 0,0 0,-1 0,0 0,1 0,0-1,-1 0,2 0,-2 0,3 0,-3 0,2 0,-2 0,0 0,0 0,2-1,-2 0,0 0,2-1,-3 1,1 0,0 0,0 0,0 0,0 0,0 0,0 1,1-1,0 0,0-1,0 0,-1 1,0 0,1-1,-1 1,0 0,0 0,1-1,-1 1,1 0,0 1,-1 0,0 0,2 0,-1 2,-2-1,1 3,0 0,-1 2,2-3,-2 3,0 0,1 0,1-1,-2 0,0-1,0-2,0-1</inkml:trace>
</inkml:ink>
</file>

<file path=ppt/ink/ink8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4:42:05"/>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840 342,'0'4,"0"1,0-1,0 0,0 1,0-4,0 2,0-2,0 0,0 0,0-3,0-3,0-1,0 0,0 1,0 4,0-1,0-1,0 2,0 0,1 0,0 1,1 1,-1 2,1 0,-1-1,0 2,0-1,1 0,-1-1,0 0,0-1,0 0,0-1,0 0,0 0,0-2,-1 2,2-6,-2 3,0-2,0 2,0-1,0 0,0 2,0 0,0 0,0 1</inkml:trace>
</inkml:ink>
</file>

<file path=ppt/ink/ink88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251 665,'1'0,"4"0,3 0,-2 0,1 0,0 0,0 0,-3 0,-2 0,-1 0,2 0,-2 0,-2 0,-2 0,2 0,-3 0,2 0,-1 0,0 0,0 0,0 0,0 0,0 0,1 0,-1 0,2 0,0 0,0 0,4 0,2 0,1 0,0 0,-1 0,-3 0,3-1,-4 1</inkml:trace>
</inkml:ink>
</file>

<file path=ppt/ink/ink88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557 659,'1'0,"4"0,4 0,6 0,7 0,-3 0,6 0,-4 0,0 0,-5 0,-9 0,-5 0,-1 2</inkml:trace>
</inkml:ink>
</file>

<file path=ppt/ink/ink88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189 666,'3'0,"1"0,1 0,3 0,-3 0,-2 0,2 0,-4 0,1 0,-5 0,1 0,-1 0,1 0,-1-1,0 1,1 0,0 0,1 0,-2-1,2 1,0-1,-1 1,1 0,0 0,2 0,0 0,-2 0,0 0,0 0,2 0</inkml:trace>
</inkml:ink>
</file>

<file path=ppt/ink/ink88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399 682,'1'0,"-1"0,2 0,1 0,1 0,0 0,3 0,0 0,0 0,3 0,1 0,1 0,-1 0,2 0,-1 0,-2 0,2 0,-5 0,0 0,-3 0,2 0,0 0,0 0,-2 0,3 0,-1 0,1 0,-2 0,1 0,-1 0,1 0,-3 0,2 0,2 0,-2-1,2 0,-2 0,0 1,-1-2,-1 2,0 0,-2 0,1 0,0 0,-1 0,0-1</inkml:trace>
</inkml:ink>
</file>

<file path=ppt/ink/ink88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258 279,'0'4,"0"0,0 1,0-1,0-1,0-1,0 2,0-1,0-2,0 2,0-1,0 0,0 0,0-1,0 0,0 0,1 0,0 0,0 0,-1 0,1 0,0 2,0-1,0-1,0 0,-1 0,1 0,-1 2,1-1,0 0,0-1,-1 0,0 0,0 0,0 1,1-1,0 0,1-1,-1 0,1 0,1 0,-1 0,2 0,0 0,-2 0,1 0,1 0,-2 0,2 0,0 0,1 0,0 0,0 0,1 0,0 0,-2 0,-2 0,3-1,-3 1,0 0,-1 0,0 0,0 0,0-1,0 1,0 0,1 0,0-1,-1 1,0 0,1 0,0 0,-1 0,0 0,1-1,-1 1,0 0,0 0,0 0,2 0,0 0,2 0,1 0,-1 0,4 0,5 0,-7 0,4 0,3 0,0 0,-6 0,1 0,0 0,1 0,3 0,3 0,0 0,-3 0,5 0,-3 0,3 0,-4 0,0 0,-2 0,1 0,2-5,-3 5,4-2,1 2,1-2,-1 2,1 0,0 0,0 0,-2 0,0 0,-4 0,2 0,-1-3,-3 1,3 2,-5 0,3 0,-3 0,0 0,0 0,-3 0,0 0,0 0,0 0,-1 0,2 0,-1 0,0 0,-1 0,-2 0,0 0,1 0,-2 0,0 0,0 0,0 0,0 0,0 0,-1 0,-1 0,1 0,-1 0,0 0,0-2,1 0,-1-1,1 0,0-1,-3 0,2-2,0 3,0 0,-1-1,1 2,0-2,-2 0,2 2,0 0,0-1,-1 1,1 1,0 0,0-1,1 1,-1 0,0 0,0 0,0 0,-1 0,-1 1,0-1,0-1,1 2,-2 0,2-1,-3 1,1 0,-1 0,-1-1,0 1,1-1,1-1,-1 2,3 0,-1-1,1 1,0 0,0 0,-1 0,1 0,-2 3,2 0,1-1,-3 2,4-2,-1 1,0 1,1-2,0 3,0-2,0 1,0-1,-2 0,2-1,0 1,0-1,0 1,0-1,0 0,0 0,1-1,0 1,0 0,0 0,0-1,0 1,0-1</inkml:trace>
</inkml:ink>
</file>

<file path=ppt/ink/ink88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336 392,'1'-1,"1"1,1-2,4 1,1 0,2 1,9-1,7-2,8 3,0 0,4 0,-8 0,2 0,1 0,-2 4,-3-2,2-2,0 0,2 0,-2 0,2 0,-4 0,-2 0,-4 0,-2 0,-2 0,-4 0,4 0,-6 0,4 0,-4-2,0-4,0 2,-3 0,-5 2,-2 2,2-1,-2 1,-1-2,0 2</inkml:trace>
</inkml:ink>
</file>

<file path=ppt/ink/ink88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218 436,'3'-1,"2"1,1-2,1 1,-2 1,1 0,2 0,0 0,1 0,1 0,1 0,3 0,5 0,-1 0,6 0,0 0,0 0,-1 0,2-2,-1 2,4 0,4 0,-4 0,4 0,-2 0,6 0,-2 0,2 0,-6 0,-2 0,-2 0,-4 0,0 0,-6 0,0 0,-4 0,0 0,-2 0,4 0,0 0,-2 0,-3 0,4 0,-8 0,1 0,-1-1,-4 1,1 0,-1 0,2 0,0 0,0 0,1 0,-1 0,0 0,0 0,-1 0,-1 0</inkml:trace>
</inkml:ink>
</file>

<file path=ppt/ink/ink88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719 391,'2'0</inkml:trace>
</inkml:ink>
</file>

<file path=ppt/ink/ink88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779 387,'2'0</inkml:trace>
</inkml:ink>
</file>

<file path=ppt/ink/ink88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719 470,'-1'0,"2"2,0-2,0 0,1 1,-1-1,0 0,0 0,2 0,0 0,2-1,0-3,0-1,2 0,-3 2,-2 0,0 2,0 0</inkml:trace>
</inkml:ink>
</file>

<file path=ppt/ink/ink8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4:42:05"/>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917 353,'1'0,"0"0,2 0,-2 0,1-1,-2-1,0 1,0-1,0 1,0 0,0 0,0 4,0 3,0 1,0 2,0-1,2 1,0-2,-2-3,-1-1,1 0,0-2,-2 0,-1-1,0-2,1-2,0 2,1-1,0 1,-1-2,1 1,1 2,0 0,0 0,0-1,0 1,1-1,0 1</inkml:trace>
</inkml:ink>
</file>

<file path=ppt/ink/ink89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791 472,'0'1,"0"0,1 0,2-1,-1 0,0 0,0-2,-1 1,-1 0</inkml:trace>
</inkml:ink>
</file>

<file path=ppt/ink/ink89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824 470,'1'0,"0"0,1 0,-1 0,0 0,0 0,3 0,-3 0</inkml:trace>
</inkml:ink>
</file>

<file path=ppt/ink/ink89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909 469,'-1'1,"1"0,-1 0,-1-1,-1 0,1 0,-1 1,1-1,-1 0,4 0,1 0,-1 0,0 0,1 0</inkml:trace>
</inkml:ink>
</file>

<file path=ppt/ink/ink89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459 473,'1'0,"0"0,0 0,1 1,-1-1,0 0,0 0,2 0,-1 0,2 0,-1 0,0 0,1 0,-3-1,1 1,-1-1,0 1</inkml:trace>
</inkml:ink>
</file>

<file path=ppt/ink/ink89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497 480,'1'0,"-1"0,1 0,1-1,-1 1,0-1,0 1,0-1</inkml:trace>
</inkml:ink>
</file>

<file path=ppt/ink/ink89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459 509,'1'0,"0"0,0 0,0 0,0-1,2 1,-1 0,2-1,-2 0,3-1,-2 2,1 0,-1-1,-1 1,-1 0,2 0,-2 0,1-2,1 2,-1 0</inkml:trace>
</inkml:ink>
</file>

<file path=ppt/ink/ink89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484 539,'1'0,"-1"0,1 0,0 0,1 0</inkml:trace>
</inkml:ink>
</file>

<file path=ppt/ink/ink89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720 515,'2'0,"-3"0,2 0</inkml:trace>
</inkml:ink>
</file>

<file path=ppt/ink/ink89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762 515,'2'0</inkml:trace>
</inkml:ink>
</file>

<file path=ppt/ink/ink89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799 513,'2'0</inkml:trace>
</inkml:ink>
</file>

<file path=ppt/ink/ink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4:42:05"/>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866 625,'0'6,"0"-2,0 1,0-3,0 1,0 0,0 0,1-1</inkml:trace>
</inkml:ink>
</file>

<file path=ppt/ink/ink9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4:42:05"/>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923 335,'2'0</inkml:trace>
</inkml:ink>
</file>

<file path=ppt/ink/ink90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908 509,'1'0,"-1"0,1 0,-1 1,0-1,0 0,-1 2,-1-1,-1-1,2 0</inkml:trace>
</inkml:ink>
</file>

<file path=ppt/ink/ink90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257 591,'1'-1,"-1"-2,0 0,-2-1,1 1,1 2,-1-1,1 0,0 1,0 0,-1 0,1-2,0 1,0-2,0 3,0-2,1 1,-1 0,2 0,-1 1,0-2,0 2,1-1,0 0,1 2,2-1,1 1,2-1,-1 1,1 0,0 0,0 0,0 0,1 0,2 0,-4 0,-1 0,0 0,1 0,-1 3,1-3,1 0,-1 0,0 0,0 0,1 0,1 0,0 0,1 0,-2 0,1 0,-1 0,1 0,-1 1,1 1,-1-1,0 1,-2-1,2 0,-4-1,0 3,0-3,2 0,-3 0,6 0,-1 0,-1 0,1 0,2 0,-2 0,1 0,0 0,-2 0,5 0,0 3,3-3,-1 1,3 1,3-2,-3 0,-2 0,0 0,0 0,-3 0,-3 2,-6-2,2 0,-2 0,1 0,4 0,-2 0,2 0,-1 0,1 0,-1 0,0 0,-2 0,0 0,-1 0,-2 0,1 0,0 0,1 0,0 0,3 0,-1-2,1 1,-1 0,-1 0,-1 1,-1-1,0 1,-1 0,1-1,-1 1,0-2,1 2,-2-1,1 1,-1 0,0-1,0 1,1-1,-1 1,1-2,-1 1,0 1,0 0,0 0,1-1,-1 1,0 0,0-1,2 1,-1 0,1-2,-1 2,-1-1,1 1,-1 0,0 0,0 0,1 0,-1 0,0 0,0 1,-1 0,1 0,-1 1,0-1,0 1,0 0,0 0,0-1,0 2,0-2,0 0,0 1,0-1,0 0,0 0,-1 0,1 0,0 0,-2 1,1-1,0 0,0 0,-1 1,1-1,-1 0,1 0,0 0,-1 0,0-1,1 1,-1 1,0-2,0 1,-2-1,-1 2,0-2,0 3,1-3,-1 1,0 0,1 2,-1-2,-1-1,1 0,-2 0,-1 0,-3 0,1 0,-5 0,2 0,0 0,0 0,1 0,0 0,2 0,1 0,1 0,-1 0,1 0,0 0,1 0,1 0,0 0,0 0,1 0,-2 0,1 0,-1 0,-1 0,0 0,1 0,-1 0,-2 0,2 0,0 0,2 0,-1 0,-2 0,1 0,1 0,2 0,2 0,-1 0,0 0,-1 0,-1 0,1 0,-2 0,-1 0,-1 0,-3 0,4 0,-4 0,3 0,0 0,-1 0,0 0,0 0,2 0,-4 0,0 0,-2 0,-1 0,-2 0,0 0,0 0,2 0,3 0,-1 0,1 0,-2 2,2-1,1 3,0-3,1-1,0 2,4-2,-1 0,1 0,5 0,-1 0,1 0,-1 0,1 0,0 0,0 0,2 0,0 0,0 0</inkml:trace>
</inkml:ink>
</file>

<file path=ppt/ink/ink90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907 585,'-1'1,"1"-2,3-1,-2 1,1-1,-1 0,0 1,1-1,-4 2,1 0,-2 0,2 1,-2 2,2-3,0 0,0 1,2-1,0 0,0 0</inkml:trace>
</inkml:ink>
</file>

<file path=ppt/ink/ink90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711 581,'1'0,"0"-1,0 1,0 0,1 0,0 0</inkml:trace>
</inkml:ink>
</file>

<file path=ppt/ink/ink90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735 583,'2'0,"-2"0,1 0,1 0</inkml:trace>
</inkml:ink>
</file>

<file path=ppt/ink/ink90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766 575,'2'0</inkml:trace>
</inkml:ink>
</file>

<file path=ppt/ink/ink90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784 583,'1'0,"3"0,1 0,2 0,-2 0,0 0,-2 0,-1 0,-1 0,0 0,1 0,-1 0,0 0,1 0,0 0,-1 0,0 0</inkml:trace>
</inkml:ink>
</file>

<file path=ppt/ink/ink90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1009 566,'6'-3,"12"-3,8 0,4-4,0 4,-4 2,2 2,-4-4,-6 6,-8 0,-4 0,-5 0</inkml:trace>
</inkml:ink>
</file>

<file path=ppt/ink/ink90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1213 516,'2'0,"0"-2,2 2,-3 0,0 0,1 0,-1 0,0 1,-1 2,0 2,0-2,0 3,-3-1,-2 1,0-1,-2-2,1 0,-2-2,1-1</inkml:trace>
</inkml:ink>
</file>

<file path=ppt/ink/ink90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1282 528,'1'-1,"-1"-3,0 0,0-1,1-2,1 0,-2 0,1 0,1 1,-1 0,-1 3,0 2,1 0,1 2,0 2,2 4,1 2,-1-2,2 0,1 2,-3-2,0-3,0 0,-2-2,-2-1,-1 0,-1-1,-2 0,0-1,-1-1,0 2,-3-1,0-3,-2 2,2-1,3 2,4-1,0 1,1-1,0-2,2-1,1 2,3-3,1-1,-2 3,1 1,-2 2,-1-1,-1 0,-1 2,-1 4,-3 4,-3 1,5 0,-5 4,-2-2,3 0,2-3,1-1,-2-2,2-1,1-3</inkml:trace>
</inkml:ink>
</file>

<file path=ppt/ink/ink9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4:42:05"/>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933 348,'0'1,"0"3,0-2,0 0,0 0,1 0,0-1,-1-1,1 0,0 0,0 0,3-1,-3-1,0 1,-1-2,0 2,2-1,-1 0,-1 1,0 0,-1 0,0 3,1 0,0 2,0-1,0-1,0-1,0 2,0-2,0 0,1 0</inkml:trace>
</inkml:ink>
</file>

<file path=ppt/ink/ink91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1047 632,'1'0,"1"-1,1-2,-1 1,2-2,-1 1,-1 1,1-2,-2 3,4-2,-2 1,3 1,0-1,0 1,1 1,-1 0,4 0,-5 2,0 1,0 2,0 0,-3 0,0 1,-2-1,0 1,0 0,0 1,0-1,0-1,-1-1,-2 1,1-2,-2 1,1-1,0-2,0-1,-2 2,2-2,-2 0,0 2,1-2,2 0,-1 0,1 0,-1-3,1 1,1 0,0-1,1 2,-2-2,2 2,-1-3,1 2,0-1,0 0,0 0,-1 1,1-1,0 1,-1-1,1 2,0 0,0-1,0 1,0 0,0-2</inkml:trace>
</inkml:ink>
</file>

<file path=ppt/ink/ink91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1072 607,'-1'1,"1"3,0 2,0 0,0 1,0-1,0-1,0 1,0-2,0 2,0-1,0-2,0 1,0-1,0-2,0 0,1 0,0-1,0 0</inkml:trace>
</inkml:ink>
</file>

<file path=ppt/ink/ink91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1080 664,'1'0,"0"0,3-1,-2 0,2 0,0 1,-2-2,0 2,-1-1,0 0</inkml:trace>
</inkml:ink>
</file>

<file path=ppt/ink/ink91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1095 648,'-1'0,"0"0,1 2,0 1,0 1,0-1,0 1,0 0,0-2,0 1,0-1,0-1,0 1,0-1,1 0</inkml:trace>
</inkml:ink>
</file>

<file path=ppt/ink/ink91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1110 665,'1'-1,"1"1,-1 0,1 0,-1 0,0 0,0-1,0 1,0 0,0 0,0 0,1 0</inkml:trace>
</inkml:ink>
</file>

<file path=ppt/ink/ink91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887 677,'2'0,"-2"0,1 0,1 0,2-1,-1 1,0-1,0 0,1 1,0-3,-2 3,1-1,-1 1,-1 0,1-1,-1 1,0 0,0 0</inkml:trace>
</inkml:ink>
</file>

<file path=ppt/ink/ink91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1113 267,'1'-1,"1"0,-1-1,0 0,2-3,-1 1,1-2,2 1,-3 2,2-1,-2 1,2-1,-2 3,1-1,-1 2,3-2,-3 2,1 0,0 0,1 0,-1 1,0 2,-2-1,2 2,-1 2,-2-4,2 3,-2-1,0 1,0-2,0 2,-1 2,0-4,-3 2,1 0,-1-1,0 0,-1-2,2 2,1-4,0 1,1-1,-3 0,1 0,-2 0,2-2,1 0,-1-1,1 1,0-1,1 1,0-2,1 1,0-2,0 1,0 0,0 3,0-2,0 2,1-1,0 2,0-1,0 0</inkml:trace>
</inkml:ink>
</file>

<file path=ppt/ink/ink91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1139 260,'0'1,"0"1,0 2,0 0,0-2,0 2,0-3,0 0,0-3,1 0,-1-2,2 1,-2 2,0-1,0-1,0 1,1 0,-1 1,1-1,0 1,-1 0,1 0,1 3,-1 0,1 1,-1 0,1-1,-1 0,1 1,-1-2,-1-3,1 0,-1-2,2 2,-2-2,0 1,1 2,-1 0,0 2,2 3,1 0,-3 0,0 0,1-2,-1 1,0-2,0 0</inkml:trace>
</inkml:ink>
</file>

<file path=ppt/ink/ink91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1120 287,'-5'0,"1"1,-1 0,-1 1,2-2,0 3,0-2,0 3,3-4,0 1,-1 0,1 1,0 0,1 1,0-1,-2 3,2-3,0 1,0 1,0-2,0 2,0-1,1 0,-1 0,1-1,0 2,-1-1,0-1,0-1,0 1,0-1,1 0,1-1,-1 0,2 0,-1 0,1 0,-2-1,3 1,-1 0,0-1,0 1,0 0,-1 0,-1 0,0 0,0 0,1 0,-1 0,0 0,0 0,0-1,-1-1,0 1,0-1,0-2,0 0,0 1,0 1,0 1,0-2,0 2,0 0,-1 0,1-1,0 4,0 3,0-1,0 0,0 1,0-1,0 0,0-1,0 1,0-2,0 1,0-2,0 1,0 0,1 0,-1-1,0 1,1 0,0-1,-1 1,0-3</inkml:trace>
</inkml:ink>
</file>

<file path=ppt/ink/ink91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1135 339,'2'2,"-2"3,0 0,0 1,0-2,0 2,0-4,0 1,0-2,0 0,0-3</inkml:trace>
</inkml:ink>
</file>

<file path=ppt/ink/ink9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4:42:05"/>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952 346,'2'2,"0"1,-2 0,1-2,-1 2,0-1,0 1,1-1,-1-1,0 1,0-1,0 0,0 0,0-2,0-2,1-1,-1 2,0-1,0 0,0 2,2-2,-2 2,1 0,0 0,0 0,0 1,0 0,1 2,-2-1,0 0,1 2,-1-2,2 1,-2 0,0-1,0 0,0 0</inkml:trace>
</inkml:ink>
</file>

<file path=ppt/ink/ink92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1139 362,'0'-1,"0"-1,1 1,-1 0,1 1,2 0,-2 0,3 0,-3 0,0-1,0 1,1 0,0 0,1 0,-1 0,1 0,-2 0,0 0,0 0,1 0,-1 0,0 0,0 0,1 0,-1 0,0-1,1-1,0 1,0 0,-1 0,1 0,-1 0,0 0,0 0,-1-1,1 1,0 0,-1 0,0-2,0 1,0-1,1 0,-1 0,0 0,0 1,0 1,0-2,0 1,0-1,0 2,0-2,0 1,0-1,0 0,1-1,-1 1,0 1,0 1,0-1,0 1,0 0,0 0,0-2,0 1,0 0,0 1,0 0,-1 0,1 1,-1 0,0 0,0 0</inkml:trace>
</inkml:ink>
</file>

<file path=ppt/ink/ink92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5:41:47"/>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887 687,'1'0,"2"0,-2 0,3 0,-1 0,3 0,-1 0,1 0,-2-2,0 0,2 0,2-1,0 1,1 0,1 2,1 0</inkml:trace>
</inkml:ink>
</file>

<file path=ppt/ink/ink9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4:42:05"/>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982 343,'0'-1,"-1"1,0 0,0 1,0 1,-1 1,2 2,-2-2,2 0,0 0,0-1,0 0,1 0,1-2,0 0,0 0,-1 0,3-2,-3 1,-1-1</inkml:trace>
</inkml:ink>
</file>

<file path=ppt/ink/ink9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4:42:05"/>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985 326,'0'4,"0"1,0 1,0 2,0-2,0-1,0-2,0 1,0-3,0 2,0-2,0-2,0 0,1-2,0 2,-1 0,0-1,1 1,-1 0,0 0</inkml:trace>
</inkml:ink>
</file>

<file path=ppt/ink/ink9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4:42:05"/>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986 351,'0'1,"0"-1,1 0,1 0,-1 0,0-1,0 0,0 0,1 0,-2 0</inkml:trace>
</inkml:ink>
</file>

<file path=ppt/ink/ink9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4:42:05"/>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996 345,'1'2,"-1"-1,0 2,0-2,0 0,0 1,0-1,0 0,0 0,0 1,0-1</inkml:trace>
</inkml:ink>
</file>

<file path=ppt/ink/ink9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4:42:05"/>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994 343,'2'0</inkml:trace>
</inkml:ink>
</file>

<file path=ppt/ink/ink9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4:42:05"/>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1008 346,'1'0,"0"0,-1 1,0-1,0 2,0 0,0 1,0-2,0 1,0 0,0-1,0 1,0 0,-1-1,0 0,0-1,0 0,0 0,0-2,-1-1,2 0,0 1,0 0,0 0,0 1,0-1,0 1,0-1,1 1,1 0,-1 1</inkml:trace>
</inkml:ink>
</file>

<file path=ppt/ink/ink9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5T14:42:05"/>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1008 343,'2'0,"-1"0,0 1,-1 1,0 2,0-2,1 2,-1-3,1 3,0-3,-1 1,0-1,-1 0,1-2,0-1,0-1,0 1,0-1,1 2,-1 0,0-1,0 0,0 1,1 0,-1 0,1 0,0 1,0 0,1 2,-2 0,0-1,0 2,1 0,-1-2,0 2,0 1,0-2,2 1,-2 0,0-1,0 0,0-1,0 1,0-1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D6C8D182-E4C8-4120-9249-FC9774456FF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85D0DACE-38E0-42D2-9336-2B707D34BC6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322962"/>
            <a:ext cx="9144000" cy="2187001"/>
          </a:xfrm>
        </p:spPr>
        <p:txBody>
          <a:bodyPr anchor="b">
            <a:normAutofit/>
          </a:bodyPr>
          <a:lstStyle>
            <a:lvl1pPr algn="ctr">
              <a:lnSpc>
                <a:spcPct val="130000"/>
              </a:lnSpc>
              <a:defRPr sz="6000">
                <a:effectLst>
                  <a:outerShdw blurRad="38100" dist="38100" dir="2700000" algn="tl">
                    <a:srgbClr val="000000">
                      <a:alpha val="43137"/>
                    </a:srgbClr>
                  </a:outerShdw>
                </a:effectLst>
              </a:defRPr>
            </a:lvl1pPr>
          </a:lstStyle>
          <a:p>
            <a:r>
              <a:rPr lang="zh-CN" altLang="en-US" dirty="0">
                <a:sym typeface="+mn-ea"/>
              </a:rPr>
              <a:t>Click to edit Master title style</a:t>
            </a:r>
            <a:endParaRPr lang="zh-CN" altLang="en-US" dirty="0">
              <a:sym typeface="+mn-ea"/>
            </a:endParaRPr>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
        <p:nvSpPr>
          <p:cNvPr id="3" name="副标题 2"/>
          <p:cNvSpPr>
            <a:spLocks noGrp="1"/>
          </p:cNvSpPr>
          <p:nvPr>
            <p:ph type="subTitle" idx="1"/>
          </p:nvPr>
        </p:nvSpPr>
        <p:spPr>
          <a:xfrm>
            <a:off x="1524000" y="3602038"/>
            <a:ext cx="9144000" cy="1655762"/>
          </a:xfrm>
        </p:spPr>
        <p:txBody>
          <a:bodyPr>
            <a:normAutofit/>
          </a:bodyPr>
          <a:lstStyle>
            <a:lvl1pPr marL="0" indent="0" algn="ctr">
              <a:buNone/>
              <a:defRPr sz="1800">
                <a:solidFill>
                  <a:schemeClr val="tx1">
                    <a:lumMod val="75000"/>
                    <a:lumOff val="25000"/>
                  </a:schemeClr>
                </a:solidFill>
                <a:effectLst/>
                <a:latin typeface="+mj-lt"/>
                <a:ea typeface="+mj-ea"/>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Click to edit Master subtitle style</a:t>
            </a:r>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nvPr>
        </p:nvSpPr>
        <p:spPr>
          <a:xfrm>
            <a:off x="838200" y="551543"/>
            <a:ext cx="10515600" cy="5558971"/>
          </a:xfrm>
        </p:spPr>
        <p:txBody>
          <a:bodyPr/>
          <a:lstStyle/>
          <a:p>
            <a:pPr lvl="0"/>
            <a:r>
              <a:rPr lang="zh-CN" altLang="en-US" dirty="0">
                <a:sym typeface="+mn-ea"/>
              </a:rPr>
              <a:t>Click to edit Master text styles</a:t>
            </a:r>
            <a:endParaRPr lang="zh-CN" altLang="en-US" dirty="0">
              <a:sym typeface="+mn-ea"/>
            </a:endParaRPr>
          </a:p>
          <a:p>
            <a:pPr lvl="1"/>
            <a:r>
              <a:rPr lang="zh-CN" altLang="en-US" dirty="0"/>
              <a:t>Second level</a:t>
            </a:r>
            <a:endParaRPr lang="zh-CN" altLang="en-US" dirty="0"/>
          </a:p>
          <a:p>
            <a:pPr lvl="2"/>
            <a:r>
              <a:rPr lang="zh-CN" altLang="en-US" dirty="0"/>
              <a:t>Third level</a:t>
            </a:r>
            <a:endParaRPr lang="zh-CN" altLang="en-US" dirty="0"/>
          </a:p>
          <a:p>
            <a:pPr lvl="3"/>
            <a:r>
              <a:rPr lang="zh-CN" altLang="en-US" dirty="0"/>
              <a:t>Fourth level</a:t>
            </a:r>
            <a:endParaRPr lang="zh-CN" altLang="en-US" dirty="0"/>
          </a:p>
          <a:p>
            <a:pPr lvl="4"/>
            <a:r>
              <a:rPr lang="zh-CN" altLang="en-US" dirty="0"/>
              <a:t>Fifth level</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标题 1"/>
          <p:cNvSpPr>
            <a:spLocks noGrp="1"/>
          </p:cNvSpPr>
          <p:nvPr>
            <p:ph type="title"/>
          </p:nvPr>
        </p:nvSpPr>
        <p:spPr>
          <a:xfrm>
            <a:off x="647700" y="258445"/>
            <a:ext cx="10515600" cy="1325563"/>
          </a:xfrm>
        </p:spPr>
        <p:txBody>
          <a:bodyPr anchor="ctr" anchorCtr="0">
            <a:normAutofit/>
          </a:bodyPr>
          <a:lstStyle>
            <a:lvl1pPr>
              <a:defRPr sz="2400" b="1">
                <a:effectLst>
                  <a:outerShdw blurRad="38100" dist="38100" dir="2700000" algn="tl">
                    <a:srgbClr val="000000">
                      <a:alpha val="43137"/>
                    </a:srgbClr>
                  </a:outerShdw>
                </a:effectLst>
              </a:defRPr>
            </a:lvl1pPr>
          </a:lstStyle>
          <a:p>
            <a:r>
              <a:rPr lang="zh-CN" altLang="en-US" dirty="0"/>
              <a:t>Click to edit Master title style</a:t>
            </a:r>
            <a:endParaRPr lang="zh-CN" altLang="en-US" dirty="0"/>
          </a:p>
        </p:txBody>
      </p:sp>
      <p:sp>
        <p:nvSpPr>
          <p:cNvPr id="3" name="内容占位符 2"/>
          <p:cNvSpPr>
            <a:spLocks noGrp="1"/>
          </p:cNvSpPr>
          <p:nvPr>
            <p:ph idx="1"/>
          </p:nvPr>
        </p:nvSpPr>
        <p:spPr>
          <a:xfrm>
            <a:off x="647700" y="1825625"/>
            <a:ext cx="10515600" cy="4351338"/>
          </a:xfrm>
        </p:spPr>
        <p:txBody>
          <a:bodyPr>
            <a:normAutofit/>
          </a:bodyPr>
          <a:lstStyle>
            <a:lvl1pPr>
              <a:defRPr sz="2000">
                <a:solidFill>
                  <a:schemeClr val="tx1">
                    <a:lumMod val="75000"/>
                    <a:lumOff val="25000"/>
                  </a:schemeClr>
                </a:solidFill>
              </a:defRPr>
            </a:lvl1pPr>
            <a:lvl2pPr>
              <a:defRPr sz="18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zh-CN" altLang="en-US" dirty="0">
                <a:sym typeface="+mn-ea"/>
              </a:rPr>
              <a:t>Click to edit Master text styles</a:t>
            </a:r>
            <a:endParaRPr lang="zh-CN" altLang="en-US" dirty="0">
              <a:sym typeface="+mn-ea"/>
            </a:endParaRPr>
          </a:p>
          <a:p>
            <a:pPr lvl="1"/>
            <a:r>
              <a:rPr lang="zh-CN" altLang="en-US" dirty="0"/>
              <a:t>Second level</a:t>
            </a:r>
            <a:endParaRPr lang="zh-CN" altLang="en-US" dirty="0"/>
          </a:p>
          <a:p>
            <a:pPr lvl="2"/>
            <a:r>
              <a:rPr lang="zh-CN" altLang="en-US" dirty="0"/>
              <a:t>Third level</a:t>
            </a:r>
            <a:endParaRPr lang="zh-CN" altLang="en-US" dirty="0"/>
          </a:p>
          <a:p>
            <a:pPr lvl="3"/>
            <a:r>
              <a:rPr lang="zh-CN" altLang="en-US" dirty="0"/>
              <a:t>Fourth level</a:t>
            </a:r>
            <a:endParaRPr lang="zh-CN" altLang="en-US" dirty="0"/>
          </a:p>
          <a:p>
            <a:pPr lvl="4"/>
            <a:r>
              <a:rPr lang="zh-CN" altLang="en-US" dirty="0"/>
              <a:t>Fifth level</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标题 1"/>
          <p:cNvSpPr>
            <a:spLocks noGrp="1"/>
          </p:cNvSpPr>
          <p:nvPr>
            <p:ph type="title"/>
          </p:nvPr>
        </p:nvSpPr>
        <p:spPr>
          <a:xfrm>
            <a:off x="831850" y="3750945"/>
            <a:ext cx="9848088" cy="811530"/>
          </a:xfrm>
        </p:spPr>
        <p:txBody>
          <a:bodyPr anchor="b">
            <a:normAutofit/>
          </a:bodyPr>
          <a:lstStyle>
            <a:lvl1pPr>
              <a:defRPr sz="4000">
                <a:effectLst>
                  <a:outerShdw blurRad="38100" dist="38100" dir="2700000" algn="tl">
                    <a:srgbClr val="000000">
                      <a:alpha val="43137"/>
                    </a:srgbClr>
                  </a:outerShdw>
                </a:effectLst>
              </a:defRPr>
            </a:lvl1pPr>
          </a:lstStyle>
          <a:p>
            <a:r>
              <a:rPr lang="zh-CN" altLang="en-US" dirty="0"/>
              <a:t>Click to edit Master title style</a:t>
            </a:r>
            <a:endParaRPr lang="zh-CN" altLang="en-US" dirty="0"/>
          </a:p>
        </p:txBody>
      </p:sp>
      <p:sp>
        <p:nvSpPr>
          <p:cNvPr id="3" name="文本占位符 2"/>
          <p:cNvSpPr>
            <a:spLocks noGrp="1"/>
          </p:cNvSpPr>
          <p:nvPr>
            <p:ph type="body" idx="1"/>
          </p:nvPr>
        </p:nvSpPr>
        <p:spPr>
          <a:xfrm>
            <a:off x="831850" y="4610028"/>
            <a:ext cx="7321550" cy="647555"/>
          </a:xfr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sym typeface="+mn-ea"/>
              </a:rPr>
              <a:t>Click to edit Master text styles</a:t>
            </a:r>
            <a:endParaRPr lang="zh-CN" altLang="en-US" dirty="0">
              <a:sym typeface="+mn-ea"/>
            </a:endParaRPr>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标题 1"/>
          <p:cNvSpPr>
            <a:spLocks noGrp="1"/>
          </p:cNvSpPr>
          <p:nvPr>
            <p:ph type="title"/>
          </p:nvPr>
        </p:nvSpPr>
        <p:spPr>
          <a:xfrm>
            <a:off x="647700" y="258445"/>
            <a:ext cx="10515600" cy="1325563"/>
          </a:xfrm>
        </p:spPr>
        <p:txBody>
          <a:bodyPr>
            <a:normAutofit/>
          </a:bodyPr>
          <a:lstStyle>
            <a:lvl1pPr>
              <a:defRPr sz="2400" b="1" i="0">
                <a:effectLst>
                  <a:outerShdw blurRad="38100" dist="38100" dir="2700000" algn="tl">
                    <a:srgbClr val="000000">
                      <a:alpha val="43137"/>
                    </a:srgbClr>
                  </a:outerShdw>
                </a:effectLst>
              </a:defRPr>
            </a:lvl1pPr>
          </a:lstStyle>
          <a:p>
            <a:r>
              <a:rPr lang="zh-CN" altLang="en-US" dirty="0"/>
              <a:t>Click to edit Master title style</a:t>
            </a:r>
            <a:endParaRPr lang="zh-CN" altLang="en-US" dirty="0"/>
          </a:p>
        </p:txBody>
      </p:sp>
      <p:sp>
        <p:nvSpPr>
          <p:cNvPr id="3" name="内容占位符 2"/>
          <p:cNvSpPr>
            <a:spLocks noGrp="1"/>
          </p:cNvSpPr>
          <p:nvPr>
            <p:ph sz="half" idx="1"/>
          </p:nvPr>
        </p:nvSpPr>
        <p:spPr>
          <a:xfrm>
            <a:off x="647700" y="1825625"/>
            <a:ext cx="5181600" cy="4351338"/>
          </a:xfrm>
        </p:spPr>
        <p:txBody>
          <a:bodyPr>
            <a:normAutofit/>
          </a:bodyPr>
          <a:lstStyle>
            <a:lvl1pPr>
              <a:lnSpc>
                <a:spcPct val="150000"/>
              </a:lnSpc>
              <a:defRPr sz="2000">
                <a:solidFill>
                  <a:schemeClr val="tx1">
                    <a:lumMod val="75000"/>
                    <a:lumOff val="25000"/>
                  </a:schemeClr>
                </a:solidFill>
              </a:defRPr>
            </a:lvl1pPr>
            <a:lvl2pPr>
              <a:lnSpc>
                <a:spcPct val="150000"/>
              </a:lnSpc>
              <a:defRPr sz="1800">
                <a:solidFill>
                  <a:schemeClr val="tx1">
                    <a:lumMod val="75000"/>
                    <a:lumOff val="25000"/>
                  </a:schemeClr>
                </a:solidFill>
              </a:defRPr>
            </a:lvl2pPr>
            <a:lvl3pPr>
              <a:lnSpc>
                <a:spcPct val="150000"/>
              </a:lnSpc>
              <a:defRPr sz="1600">
                <a:solidFill>
                  <a:schemeClr val="tx1">
                    <a:lumMod val="75000"/>
                    <a:lumOff val="25000"/>
                  </a:schemeClr>
                </a:solidFill>
              </a:defRPr>
            </a:lvl3pPr>
            <a:lvl4pPr>
              <a:lnSpc>
                <a:spcPct val="150000"/>
              </a:lnSpc>
              <a:defRPr sz="1600">
                <a:solidFill>
                  <a:schemeClr val="tx1">
                    <a:lumMod val="75000"/>
                    <a:lumOff val="25000"/>
                  </a:schemeClr>
                </a:solidFill>
              </a:defRPr>
            </a:lvl4pPr>
            <a:lvl5pPr>
              <a:lnSpc>
                <a:spcPct val="150000"/>
              </a:lnSpc>
              <a:defRPr sz="1600">
                <a:solidFill>
                  <a:schemeClr val="tx1">
                    <a:lumMod val="75000"/>
                    <a:lumOff val="25000"/>
                  </a:schemeClr>
                </a:solidFill>
              </a:defRPr>
            </a:lvl5pPr>
          </a:lstStyle>
          <a:p>
            <a:pPr lvl="0"/>
            <a:r>
              <a:rPr lang="zh-CN" altLang="en-US" dirty="0">
                <a:sym typeface="+mn-ea"/>
              </a:rPr>
              <a:t>Click to edit Master text styles</a:t>
            </a:r>
            <a:endParaRPr lang="zh-CN" altLang="en-US" dirty="0">
              <a:sym typeface="+mn-ea"/>
            </a:endParaRPr>
          </a:p>
          <a:p>
            <a:pPr lvl="1"/>
            <a:r>
              <a:rPr lang="zh-CN" altLang="en-US" dirty="0"/>
              <a:t>Second level</a:t>
            </a:r>
            <a:endParaRPr lang="zh-CN" altLang="en-US" dirty="0"/>
          </a:p>
          <a:p>
            <a:pPr lvl="2"/>
            <a:r>
              <a:rPr lang="zh-CN" altLang="en-US" dirty="0"/>
              <a:t>Third level</a:t>
            </a:r>
            <a:endParaRPr lang="zh-CN" altLang="en-US" dirty="0"/>
          </a:p>
          <a:p>
            <a:pPr lvl="3"/>
            <a:r>
              <a:rPr lang="zh-CN" altLang="en-US" dirty="0"/>
              <a:t>Fourth level</a:t>
            </a:r>
            <a:endParaRPr lang="zh-CN" altLang="en-US" dirty="0"/>
          </a:p>
          <a:p>
            <a:pPr lvl="4"/>
            <a:r>
              <a:rPr lang="zh-CN" altLang="en-US" dirty="0"/>
              <a:t>Fifth level</a:t>
            </a:r>
            <a:endParaRPr lang="zh-CN" altLang="en-US" dirty="0"/>
          </a:p>
        </p:txBody>
      </p:sp>
      <p:sp>
        <p:nvSpPr>
          <p:cNvPr id="4" name="内容占位符 3"/>
          <p:cNvSpPr>
            <a:spLocks noGrp="1"/>
          </p:cNvSpPr>
          <p:nvPr>
            <p:ph sz="half" idx="2"/>
          </p:nvPr>
        </p:nvSpPr>
        <p:spPr>
          <a:xfrm>
            <a:off x="5981700" y="1825625"/>
            <a:ext cx="5181600" cy="4351338"/>
          </a:xfrm>
        </p:spPr>
        <p:txBody>
          <a:bodyPr>
            <a:normAutofit/>
          </a:bodyPr>
          <a:lstStyle>
            <a:lvl1pPr>
              <a:lnSpc>
                <a:spcPct val="150000"/>
              </a:lnSpc>
              <a:defRPr sz="2000">
                <a:solidFill>
                  <a:schemeClr val="tx1">
                    <a:lumMod val="75000"/>
                    <a:lumOff val="25000"/>
                  </a:schemeClr>
                </a:solidFill>
              </a:defRPr>
            </a:lvl1pPr>
            <a:lvl2pPr>
              <a:lnSpc>
                <a:spcPct val="150000"/>
              </a:lnSpc>
              <a:defRPr sz="1800">
                <a:solidFill>
                  <a:schemeClr val="tx1">
                    <a:lumMod val="75000"/>
                    <a:lumOff val="25000"/>
                  </a:schemeClr>
                </a:solidFill>
              </a:defRPr>
            </a:lvl2pPr>
            <a:lvl3pPr>
              <a:lnSpc>
                <a:spcPct val="150000"/>
              </a:lnSpc>
              <a:defRPr sz="1600">
                <a:solidFill>
                  <a:schemeClr val="tx1">
                    <a:lumMod val="75000"/>
                    <a:lumOff val="25000"/>
                  </a:schemeClr>
                </a:solidFill>
              </a:defRPr>
            </a:lvl3pPr>
            <a:lvl4pPr>
              <a:lnSpc>
                <a:spcPct val="150000"/>
              </a:lnSpc>
              <a:defRPr sz="1600">
                <a:solidFill>
                  <a:schemeClr val="tx1">
                    <a:lumMod val="75000"/>
                    <a:lumOff val="25000"/>
                  </a:schemeClr>
                </a:solidFill>
              </a:defRPr>
            </a:lvl4pPr>
            <a:lvl5pPr>
              <a:lnSpc>
                <a:spcPct val="150000"/>
              </a:lnSpc>
              <a:defRPr sz="1600">
                <a:solidFill>
                  <a:schemeClr val="tx1">
                    <a:lumMod val="75000"/>
                    <a:lumOff val="25000"/>
                  </a:schemeClr>
                </a:solidFill>
              </a:defRPr>
            </a:lvl5pPr>
          </a:lstStyle>
          <a:p>
            <a:pPr lvl="0"/>
            <a:r>
              <a:rPr lang="zh-CN" altLang="en-US" dirty="0">
                <a:sym typeface="+mn-ea"/>
              </a:rPr>
              <a:t>Click to edit Master text styles</a:t>
            </a:r>
            <a:endParaRPr lang="zh-CN" altLang="en-US" dirty="0">
              <a:sym typeface="+mn-ea"/>
            </a:endParaRPr>
          </a:p>
          <a:p>
            <a:pPr lvl="1"/>
            <a:r>
              <a:rPr lang="zh-CN" altLang="en-US" dirty="0"/>
              <a:t>Second level</a:t>
            </a:r>
            <a:endParaRPr lang="zh-CN" altLang="en-US" dirty="0"/>
          </a:p>
          <a:p>
            <a:pPr lvl="2"/>
            <a:r>
              <a:rPr lang="zh-CN" altLang="en-US" dirty="0"/>
              <a:t>Third level</a:t>
            </a:r>
            <a:endParaRPr lang="zh-CN" altLang="en-US" dirty="0"/>
          </a:p>
          <a:p>
            <a:pPr lvl="3"/>
            <a:r>
              <a:rPr lang="zh-CN" altLang="en-US" dirty="0"/>
              <a:t>Fourth level</a:t>
            </a:r>
            <a:endParaRPr lang="zh-CN" altLang="en-US" dirty="0"/>
          </a:p>
          <a:p>
            <a:pPr lvl="4"/>
            <a:r>
              <a:rPr lang="zh-CN" altLang="en-US" dirty="0"/>
              <a:t>Fifth level</a:t>
            </a:r>
            <a:endParaRPr lang="zh-CN" altLang="en-US" dirty="0"/>
          </a:p>
        </p:txBody>
      </p:sp>
      <p:sp>
        <p:nvSpPr>
          <p:cNvPr id="5" name="日期占位符 4"/>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Click to edit Master title style</a:t>
            </a:r>
            <a:endParaRPr lang="zh-CN" altLang="en-US"/>
          </a:p>
        </p:txBody>
      </p:sp>
      <p:sp>
        <p:nvSpPr>
          <p:cNvPr id="3" name="文本占位符 2"/>
          <p:cNvSpPr>
            <a:spLocks noGrp="1"/>
          </p:cNvSpPr>
          <p:nvPr>
            <p:ph type="body" idx="1"/>
          </p:nvPr>
        </p:nvSpPr>
        <p:spPr>
          <a:xfrm>
            <a:off x="839788" y="174496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sym typeface="+mn-ea"/>
              </a:rPr>
              <a:t>Click to edit Master text styles</a:t>
            </a:r>
            <a:endParaRPr lang="zh-CN" altLang="en-US" dirty="0">
              <a:sym typeface="+mn-ea"/>
            </a:endParaRPr>
          </a:p>
        </p:txBody>
      </p:sp>
      <p:sp>
        <p:nvSpPr>
          <p:cNvPr id="4" name="内容占位符 3"/>
          <p:cNvSpPr>
            <a:spLocks noGrp="1"/>
          </p:cNvSpPr>
          <p:nvPr>
            <p:ph sz="half" idx="2"/>
          </p:nvPr>
        </p:nvSpPr>
        <p:spPr>
          <a:xfrm>
            <a:off x="839788" y="2615609"/>
            <a:ext cx="5157787" cy="3574054"/>
          </a:xfrm>
        </p:spPr>
        <p:txBody>
          <a:bodyPr/>
          <a:lstStyle/>
          <a:p>
            <a:pPr lvl="0"/>
            <a:r>
              <a:rPr lang="zh-CN" altLang="en-US" dirty="0">
                <a:sym typeface="+mn-ea"/>
              </a:rPr>
              <a:t>Click to edit Master text styles</a:t>
            </a:r>
            <a:endParaRPr lang="zh-CN" altLang="en-US" dirty="0">
              <a:sym typeface="+mn-ea"/>
            </a:endParaRPr>
          </a:p>
          <a:p>
            <a:pPr lvl="1"/>
            <a:r>
              <a:rPr lang="zh-CN" altLang="en-US" dirty="0"/>
              <a:t>Second level</a:t>
            </a:r>
            <a:endParaRPr lang="zh-CN" altLang="en-US" dirty="0"/>
          </a:p>
          <a:p>
            <a:pPr lvl="2"/>
            <a:r>
              <a:rPr lang="zh-CN" altLang="en-US" dirty="0"/>
              <a:t>Third level</a:t>
            </a:r>
            <a:endParaRPr lang="zh-CN" altLang="en-US" dirty="0"/>
          </a:p>
          <a:p>
            <a:pPr lvl="3"/>
            <a:r>
              <a:rPr lang="zh-CN" altLang="en-US" dirty="0"/>
              <a:t>Fourth level</a:t>
            </a:r>
            <a:endParaRPr lang="zh-CN" altLang="en-US" dirty="0"/>
          </a:p>
          <a:p>
            <a:pPr lvl="4"/>
            <a:r>
              <a:rPr lang="zh-CN" altLang="en-US" dirty="0"/>
              <a:t>Fifth level</a:t>
            </a:r>
            <a:endParaRPr lang="zh-CN" altLang="en-US" dirty="0"/>
          </a:p>
        </p:txBody>
      </p:sp>
      <p:sp>
        <p:nvSpPr>
          <p:cNvPr id="5" name="文本占位符 4"/>
          <p:cNvSpPr>
            <a:spLocks noGrp="1"/>
          </p:cNvSpPr>
          <p:nvPr>
            <p:ph type="body" sz="quarter" idx="3"/>
          </p:nvPr>
        </p:nvSpPr>
        <p:spPr>
          <a:xfrm>
            <a:off x="6172200" y="174496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sym typeface="+mn-ea"/>
              </a:rPr>
              <a:t>Click to edit Master text styles</a:t>
            </a:r>
            <a:endParaRPr lang="zh-CN" altLang="en-US" dirty="0">
              <a:sym typeface="+mn-ea"/>
            </a:endParaRPr>
          </a:p>
        </p:txBody>
      </p:sp>
      <p:sp>
        <p:nvSpPr>
          <p:cNvPr id="6" name="内容占位符 5"/>
          <p:cNvSpPr>
            <a:spLocks noGrp="1"/>
          </p:cNvSpPr>
          <p:nvPr>
            <p:ph sz="quarter" idx="4"/>
          </p:nvPr>
        </p:nvSpPr>
        <p:spPr>
          <a:xfrm>
            <a:off x="6172200" y="2615609"/>
            <a:ext cx="5183188" cy="3574054"/>
          </a:xfrm>
        </p:spPr>
        <p:txBody>
          <a:bodyPr/>
          <a:lstStyle/>
          <a:p>
            <a:pPr lvl="0"/>
            <a:r>
              <a:rPr lang="zh-CN" altLang="en-US" dirty="0">
                <a:sym typeface="+mn-ea"/>
              </a:rPr>
              <a:t>Click to edit Master text styles</a:t>
            </a:r>
            <a:endParaRPr lang="zh-CN" altLang="en-US" dirty="0">
              <a:sym typeface="+mn-ea"/>
            </a:endParaRPr>
          </a:p>
          <a:p>
            <a:pPr lvl="1"/>
            <a:r>
              <a:rPr lang="zh-CN" altLang="en-US" dirty="0"/>
              <a:t>Second level</a:t>
            </a:r>
            <a:endParaRPr lang="zh-CN" altLang="en-US" dirty="0"/>
          </a:p>
          <a:p>
            <a:pPr lvl="2"/>
            <a:r>
              <a:rPr lang="zh-CN" altLang="en-US" dirty="0"/>
              <a:t>Third level</a:t>
            </a:r>
            <a:endParaRPr lang="zh-CN" altLang="en-US" dirty="0"/>
          </a:p>
          <a:p>
            <a:pPr lvl="3"/>
            <a:r>
              <a:rPr lang="zh-CN" altLang="en-US" dirty="0"/>
              <a:t>Fourth level</a:t>
            </a:r>
            <a:endParaRPr lang="zh-CN" altLang="en-US" dirty="0"/>
          </a:p>
          <a:p>
            <a:pPr lvl="4"/>
            <a:r>
              <a:rPr lang="zh-CN" altLang="en-US" dirty="0"/>
              <a:t>Fifth level</a:t>
            </a:r>
            <a:endParaRPr lang="zh-CN" altLang="en-US" dirty="0"/>
          </a:p>
        </p:txBody>
      </p:sp>
      <p:sp>
        <p:nvSpPr>
          <p:cNvPr id="7" name="日期占位符 6"/>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标题 1"/>
          <p:cNvSpPr>
            <a:spLocks noGrp="1"/>
          </p:cNvSpPr>
          <p:nvPr>
            <p:ph type="title"/>
          </p:nvPr>
        </p:nvSpPr>
        <p:spPr>
          <a:xfrm>
            <a:off x="838200" y="2766219"/>
            <a:ext cx="10515600" cy="1325563"/>
          </a:xfrm>
        </p:spPr>
        <p:txBody>
          <a:bodyPr>
            <a:normAutofit/>
          </a:bodyPr>
          <a:lstStyle>
            <a:lvl1pPr algn="ctr">
              <a:defRPr sz="4800" b="0">
                <a:effectLst>
                  <a:outerShdw blurRad="38100" dist="38100" dir="2700000" algn="tl">
                    <a:srgbClr val="000000">
                      <a:alpha val="43137"/>
                    </a:srgbClr>
                  </a:outerShdw>
                </a:effectLst>
              </a:defRPr>
            </a:lvl1pPr>
          </a:lstStyle>
          <a:p>
            <a:r>
              <a:rPr lang="zh-CN" altLang="en-US" dirty="0"/>
              <a:t>Click to edit Master title style</a:t>
            </a:r>
            <a:endParaRPr lang="zh-CN" altLang="en-US" dirty="0"/>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标题 1"/>
          <p:cNvSpPr>
            <a:spLocks noGrp="1"/>
          </p:cNvSpPr>
          <p:nvPr>
            <p:ph type="title"/>
          </p:nvPr>
        </p:nvSpPr>
        <p:spPr>
          <a:xfrm>
            <a:off x="646747" y="127000"/>
            <a:ext cx="4165200" cy="1600200"/>
          </a:xfrm>
        </p:spPr>
        <p:txBody>
          <a:bodyPr anchor="ctr" anchorCtr="0">
            <a:normAutofit/>
          </a:bodyPr>
          <a:lstStyle>
            <a:lvl1pPr>
              <a:defRPr sz="2400" b="1">
                <a:effectLst>
                  <a:outerShdw blurRad="38100" dist="38100" dir="2700000" algn="tl">
                    <a:srgbClr val="000000">
                      <a:alpha val="43137"/>
                    </a:srgbClr>
                  </a:outerShdw>
                </a:effectLst>
              </a:defRPr>
            </a:lvl1pPr>
          </a:lstStyle>
          <a:p>
            <a:r>
              <a:rPr lang="zh-CN" altLang="en-US" dirty="0">
                <a:sym typeface="+mn-ea"/>
              </a:rPr>
              <a:t>Click to edit Master title style</a:t>
            </a:r>
            <a:endParaRPr lang="zh-CN" altLang="en-US" dirty="0">
              <a:sym typeface="+mn-ea"/>
            </a:endParaRPr>
          </a:p>
        </p:txBody>
      </p:sp>
      <p:sp>
        <p:nvSpPr>
          <p:cNvPr id="3" name="图片占位符 2"/>
          <p:cNvSpPr>
            <a:spLocks noGrp="1" noChangeAspect="1"/>
          </p:cNvSpPr>
          <p:nvPr>
            <p:ph type="pic" idx="1"/>
          </p:nvPr>
        </p:nvSpPr>
        <p:spPr>
          <a:xfrm>
            <a:off x="5184000" y="766354"/>
            <a:ext cx="5817375" cy="509444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651827" y="2057400"/>
            <a:ext cx="4165200" cy="3811588"/>
          </a:xfrm>
        </p:spPr>
        <p:txBody>
          <a:bodyPr>
            <a:normAutofit/>
          </a:bodyPr>
          <a:lstStyle>
            <a:lvl1pPr marL="0" indent="0">
              <a:lnSpc>
                <a:spcPct val="15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Click to edit Master text styles</a:t>
            </a:r>
            <a:endParaRPr lang="zh-CN" altLang="en-US" dirty="0"/>
          </a:p>
        </p:txBody>
      </p:sp>
      <p:sp>
        <p:nvSpPr>
          <p:cNvPr id="5" name="日期占位符 4"/>
          <p:cNvSpPr>
            <a:spLocks noGrp="1"/>
          </p:cNvSpPr>
          <p:nvPr>
            <p:ph type="dt" sz="half" idx="10"/>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nvPr>
        </p:nvSpPr>
        <p:spPr/>
        <p:txBody>
          <a:bodyPr/>
          <a:lstStyle/>
          <a:p>
            <a:endParaRPr lang="zh-CN" altLang="en-US" dirty="0"/>
          </a:p>
        </p:txBody>
      </p:sp>
      <p:sp>
        <p:nvSpPr>
          <p:cNvPr id="7" name="灯片编号占位符 6"/>
          <p:cNvSpPr>
            <a:spLocks noGrp="1"/>
          </p:cNvSpPr>
          <p:nvPr>
            <p:ph type="sldNum" sz="quarter" idx="12"/>
          </p:nvPr>
        </p:nvSpPr>
        <p:spPr/>
        <p:txBody>
          <a:bodyPr/>
          <a:lstStyle/>
          <a:p>
            <a:fld id="{FABC47A4-756D-490B-A52F-7D9E2C9FC05F}" type="slidenum">
              <a:rPr lang="zh-CN" altLang="en-US" smtClean="0"/>
            </a:fld>
            <a:endParaRPr lang="zh-CN" altLang="en-US"/>
          </a:p>
        </p:txBody>
      </p:sp>
      <p:cxnSp>
        <p:nvCxnSpPr>
          <p:cNvPr id="8" name="直接连接符 7" hidden="1"/>
          <p:cNvCxnSpPr/>
          <p:nvPr userDrawn="1"/>
        </p:nvCxnSpPr>
        <p:spPr>
          <a:xfrm>
            <a:off x="742950" y="434340"/>
            <a:ext cx="0" cy="1391285"/>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824484" y="365125"/>
            <a:ext cx="1529316" cy="5811838"/>
          </a:xfrm>
        </p:spPr>
        <p:txBody>
          <a:bodyPr vert="eaVert">
            <a:normAutofit/>
          </a:bodyPr>
          <a:lstStyle>
            <a:lvl1pPr>
              <a:defRPr sz="3600"/>
            </a:lvl1pPr>
          </a:lstStyle>
          <a:p>
            <a:r>
              <a:rPr lang="zh-CN" altLang="en-US"/>
              <a:t>Click to edit Master title style</a:t>
            </a:r>
            <a:endParaRPr lang="zh-CN" altLang="en-US"/>
          </a:p>
        </p:txBody>
      </p:sp>
      <p:sp>
        <p:nvSpPr>
          <p:cNvPr id="3" name="竖排文字占位符 2"/>
          <p:cNvSpPr>
            <a:spLocks noGrp="1"/>
          </p:cNvSpPr>
          <p:nvPr>
            <p:ph type="body" orient="vert" idx="1"/>
          </p:nvPr>
        </p:nvSpPr>
        <p:spPr>
          <a:xfrm>
            <a:off x="838200" y="365125"/>
            <a:ext cx="8879958" cy="5811838"/>
          </a:xfrm>
        </p:spPr>
        <p:txBody>
          <a:bodyPr vert="eaVert"/>
          <a:lstStyle/>
          <a:p>
            <a:pPr lvl="0"/>
            <a:r>
              <a:rPr lang="zh-CN" altLang="en-US" dirty="0">
                <a:sym typeface="+mn-ea"/>
              </a:rPr>
              <a:t>Click to edit Master text styles</a:t>
            </a:r>
            <a:endParaRPr lang="zh-CN" altLang="en-US" dirty="0">
              <a:sym typeface="+mn-ea"/>
            </a:endParaRPr>
          </a:p>
          <a:p>
            <a:pPr lvl="1"/>
            <a:r>
              <a:rPr lang="zh-CN" altLang="en-US" dirty="0"/>
              <a:t>Second level</a:t>
            </a:r>
            <a:endParaRPr lang="zh-CN" altLang="en-US" dirty="0"/>
          </a:p>
          <a:p>
            <a:pPr lvl="2"/>
            <a:r>
              <a:rPr lang="zh-CN" altLang="en-US" dirty="0"/>
              <a:t>Third level</a:t>
            </a:r>
            <a:endParaRPr lang="zh-CN" altLang="en-US" dirty="0"/>
          </a:p>
          <a:p>
            <a:pPr lvl="3"/>
            <a:r>
              <a:rPr lang="zh-CN" altLang="en-US" dirty="0"/>
              <a:t>Fourth level</a:t>
            </a:r>
            <a:endParaRPr lang="zh-CN" altLang="en-US" dirty="0"/>
          </a:p>
          <a:p>
            <a:pPr lvl="4"/>
            <a:r>
              <a:rPr lang="zh-CN" altLang="en-US" dirty="0"/>
              <a:t>Fifth level</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Click to edit Master title style</a:t>
            </a:r>
            <a:endParaRPr lang="zh-CN" altLang="en-US" dirty="0"/>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sym typeface="+mn-ea"/>
              </a:rPr>
              <a:t>Click to edit Master text styles</a:t>
            </a:r>
            <a:endParaRPr lang="zh-CN" altLang="en-US" dirty="0">
              <a:sym typeface="+mn-ea"/>
            </a:endParaRPr>
          </a:p>
          <a:p>
            <a:pPr lvl="1"/>
            <a:r>
              <a:rPr lang="zh-CN" altLang="en-US" dirty="0"/>
              <a:t>Second level</a:t>
            </a:r>
            <a:endParaRPr lang="zh-CN" altLang="en-US" dirty="0"/>
          </a:p>
          <a:p>
            <a:pPr lvl="2"/>
            <a:r>
              <a:rPr lang="zh-CN" altLang="en-US" dirty="0"/>
              <a:t>Third level</a:t>
            </a:r>
            <a:endParaRPr lang="zh-CN" altLang="en-US" dirty="0"/>
          </a:p>
          <a:p>
            <a:pPr lvl="3"/>
            <a:r>
              <a:rPr lang="zh-CN" altLang="en-US" dirty="0"/>
              <a:t>Fourth level</a:t>
            </a:r>
            <a:endParaRPr lang="zh-CN" altLang="en-US" dirty="0"/>
          </a:p>
          <a:p>
            <a:pPr lvl="4"/>
            <a:r>
              <a:rPr lang="zh-CN" altLang="en-US" dirty="0"/>
              <a:t>Fifth level</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8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8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9" Type="http://schemas.openxmlformats.org/officeDocument/2006/relationships/customXml" Target="../ink/ink53.xml"/><Relationship Id="rId98" Type="http://schemas.openxmlformats.org/officeDocument/2006/relationships/image" Target="../media/image46.png"/><Relationship Id="rId97" Type="http://schemas.openxmlformats.org/officeDocument/2006/relationships/customXml" Target="../ink/ink52.xml"/><Relationship Id="rId96" Type="http://schemas.openxmlformats.org/officeDocument/2006/relationships/image" Target="../media/image45.png"/><Relationship Id="rId95" Type="http://schemas.openxmlformats.org/officeDocument/2006/relationships/customXml" Target="../ink/ink51.xml"/><Relationship Id="rId94" Type="http://schemas.openxmlformats.org/officeDocument/2006/relationships/image" Target="../media/image44.png"/><Relationship Id="rId93" Type="http://schemas.openxmlformats.org/officeDocument/2006/relationships/customXml" Target="../ink/ink50.xml"/><Relationship Id="rId92" Type="http://schemas.openxmlformats.org/officeDocument/2006/relationships/image" Target="../media/image43.png"/><Relationship Id="rId91" Type="http://schemas.openxmlformats.org/officeDocument/2006/relationships/customXml" Target="../ink/ink49.xml"/><Relationship Id="rId90" Type="http://schemas.openxmlformats.org/officeDocument/2006/relationships/image" Target="../media/image42.png"/><Relationship Id="rId9" Type="http://schemas.openxmlformats.org/officeDocument/2006/relationships/customXml" Target="../ink/ink5.xml"/><Relationship Id="rId89" Type="http://schemas.openxmlformats.org/officeDocument/2006/relationships/customXml" Target="../ink/ink48.xml"/><Relationship Id="rId88" Type="http://schemas.openxmlformats.org/officeDocument/2006/relationships/image" Target="../media/image41.png"/><Relationship Id="rId87" Type="http://schemas.openxmlformats.org/officeDocument/2006/relationships/customXml" Target="../ink/ink47.xml"/><Relationship Id="rId86" Type="http://schemas.openxmlformats.org/officeDocument/2006/relationships/image" Target="../media/image40.png"/><Relationship Id="rId85" Type="http://schemas.openxmlformats.org/officeDocument/2006/relationships/customXml" Target="../ink/ink46.xml"/><Relationship Id="rId84" Type="http://schemas.openxmlformats.org/officeDocument/2006/relationships/image" Target="../media/image39.png"/><Relationship Id="rId83" Type="http://schemas.openxmlformats.org/officeDocument/2006/relationships/customXml" Target="../ink/ink45.xml"/><Relationship Id="rId82" Type="http://schemas.openxmlformats.org/officeDocument/2006/relationships/image" Target="../media/image38.png"/><Relationship Id="rId81" Type="http://schemas.openxmlformats.org/officeDocument/2006/relationships/customXml" Target="../ink/ink44.xml"/><Relationship Id="rId80" Type="http://schemas.openxmlformats.org/officeDocument/2006/relationships/image" Target="../media/image37.png"/><Relationship Id="rId8" Type="http://schemas.openxmlformats.org/officeDocument/2006/relationships/image" Target="../media/image4.png"/><Relationship Id="rId79" Type="http://schemas.openxmlformats.org/officeDocument/2006/relationships/customXml" Target="../ink/ink43.xml"/><Relationship Id="rId78" Type="http://schemas.openxmlformats.org/officeDocument/2006/relationships/image" Target="../media/image36.png"/><Relationship Id="rId77" Type="http://schemas.openxmlformats.org/officeDocument/2006/relationships/customXml" Target="../ink/ink42.xml"/><Relationship Id="rId76" Type="http://schemas.openxmlformats.org/officeDocument/2006/relationships/image" Target="../media/image35.png"/><Relationship Id="rId75" Type="http://schemas.openxmlformats.org/officeDocument/2006/relationships/customXml" Target="../ink/ink41.xml"/><Relationship Id="rId74" Type="http://schemas.openxmlformats.org/officeDocument/2006/relationships/customXml" Target="../ink/ink40.xml"/><Relationship Id="rId73" Type="http://schemas.openxmlformats.org/officeDocument/2006/relationships/image" Target="../media/image34.png"/><Relationship Id="rId72" Type="http://schemas.openxmlformats.org/officeDocument/2006/relationships/customXml" Target="../ink/ink39.xml"/><Relationship Id="rId71" Type="http://schemas.openxmlformats.org/officeDocument/2006/relationships/image" Target="../media/image33.png"/><Relationship Id="rId70" Type="http://schemas.openxmlformats.org/officeDocument/2006/relationships/customXml" Target="../ink/ink38.xml"/><Relationship Id="rId7" Type="http://schemas.openxmlformats.org/officeDocument/2006/relationships/customXml" Target="../ink/ink4.xml"/><Relationship Id="rId69" Type="http://schemas.openxmlformats.org/officeDocument/2006/relationships/image" Target="../media/image32.png"/><Relationship Id="rId68" Type="http://schemas.openxmlformats.org/officeDocument/2006/relationships/customXml" Target="../ink/ink37.xml"/><Relationship Id="rId67" Type="http://schemas.openxmlformats.org/officeDocument/2006/relationships/image" Target="../media/image31.png"/><Relationship Id="rId66" Type="http://schemas.openxmlformats.org/officeDocument/2006/relationships/customXml" Target="../ink/ink36.xml"/><Relationship Id="rId65" Type="http://schemas.openxmlformats.org/officeDocument/2006/relationships/image" Target="../media/image30.png"/><Relationship Id="rId64" Type="http://schemas.openxmlformats.org/officeDocument/2006/relationships/customXml" Target="../ink/ink35.xml"/><Relationship Id="rId63" Type="http://schemas.openxmlformats.org/officeDocument/2006/relationships/image" Target="../media/image29.png"/><Relationship Id="rId62" Type="http://schemas.openxmlformats.org/officeDocument/2006/relationships/customXml" Target="../ink/ink34.xml"/><Relationship Id="rId61" Type="http://schemas.openxmlformats.org/officeDocument/2006/relationships/image" Target="../media/image28.png"/><Relationship Id="rId60" Type="http://schemas.openxmlformats.org/officeDocument/2006/relationships/customXml" Target="../ink/ink33.xml"/><Relationship Id="rId6" Type="http://schemas.openxmlformats.org/officeDocument/2006/relationships/image" Target="../media/image3.png"/><Relationship Id="rId59" Type="http://schemas.openxmlformats.org/officeDocument/2006/relationships/image" Target="../media/image27.png"/><Relationship Id="rId58" Type="http://schemas.openxmlformats.org/officeDocument/2006/relationships/customXml" Target="../ink/ink32.xml"/><Relationship Id="rId57" Type="http://schemas.openxmlformats.org/officeDocument/2006/relationships/image" Target="../media/image26.png"/><Relationship Id="rId56" Type="http://schemas.openxmlformats.org/officeDocument/2006/relationships/customXml" Target="../ink/ink31.xml"/><Relationship Id="rId55" Type="http://schemas.openxmlformats.org/officeDocument/2006/relationships/customXml" Target="../ink/ink30.xml"/><Relationship Id="rId54" Type="http://schemas.openxmlformats.org/officeDocument/2006/relationships/customXml" Target="../ink/ink29.xml"/><Relationship Id="rId53" Type="http://schemas.openxmlformats.org/officeDocument/2006/relationships/customXml" Target="../ink/ink28.xml"/><Relationship Id="rId52" Type="http://schemas.openxmlformats.org/officeDocument/2006/relationships/customXml" Target="../ink/ink27.xml"/><Relationship Id="rId51" Type="http://schemas.openxmlformats.org/officeDocument/2006/relationships/image" Target="../media/image25.png"/><Relationship Id="rId50" Type="http://schemas.openxmlformats.org/officeDocument/2006/relationships/customXml" Target="../ink/ink26.xml"/><Relationship Id="rId5" Type="http://schemas.openxmlformats.org/officeDocument/2006/relationships/customXml" Target="../ink/ink3.xml"/><Relationship Id="rId49" Type="http://schemas.openxmlformats.org/officeDocument/2006/relationships/customXml" Target="../ink/ink25.xml"/><Relationship Id="rId48" Type="http://schemas.openxmlformats.org/officeDocument/2006/relationships/image" Target="../media/image24.png"/><Relationship Id="rId47" Type="http://schemas.openxmlformats.org/officeDocument/2006/relationships/customXml" Target="../ink/ink24.xml"/><Relationship Id="rId46" Type="http://schemas.openxmlformats.org/officeDocument/2006/relationships/image" Target="../media/image23.png"/><Relationship Id="rId45" Type="http://schemas.openxmlformats.org/officeDocument/2006/relationships/customXml" Target="../ink/ink23.xml"/><Relationship Id="rId44" Type="http://schemas.openxmlformats.org/officeDocument/2006/relationships/image" Target="../media/image22.png"/><Relationship Id="rId43" Type="http://schemas.openxmlformats.org/officeDocument/2006/relationships/customXml" Target="../ink/ink22.xml"/><Relationship Id="rId42" Type="http://schemas.openxmlformats.org/officeDocument/2006/relationships/image" Target="../media/image21.png"/><Relationship Id="rId41" Type="http://schemas.openxmlformats.org/officeDocument/2006/relationships/customXml" Target="../ink/ink21.xml"/><Relationship Id="rId40" Type="http://schemas.openxmlformats.org/officeDocument/2006/relationships/image" Target="../media/image20.png"/><Relationship Id="rId4" Type="http://schemas.openxmlformats.org/officeDocument/2006/relationships/image" Target="../media/image2.png"/><Relationship Id="rId39" Type="http://schemas.openxmlformats.org/officeDocument/2006/relationships/customXml" Target="../ink/ink20.xml"/><Relationship Id="rId38" Type="http://schemas.openxmlformats.org/officeDocument/2006/relationships/image" Target="../media/image19.png"/><Relationship Id="rId37" Type="http://schemas.openxmlformats.org/officeDocument/2006/relationships/customXml" Target="../ink/ink19.xml"/><Relationship Id="rId36" Type="http://schemas.openxmlformats.org/officeDocument/2006/relationships/image" Target="../media/image18.png"/><Relationship Id="rId35" Type="http://schemas.openxmlformats.org/officeDocument/2006/relationships/customXml" Target="../ink/ink18.xml"/><Relationship Id="rId34" Type="http://schemas.openxmlformats.org/officeDocument/2006/relationships/image" Target="../media/image17.png"/><Relationship Id="rId33" Type="http://schemas.openxmlformats.org/officeDocument/2006/relationships/customXml" Target="../ink/ink17.xml"/><Relationship Id="rId32" Type="http://schemas.openxmlformats.org/officeDocument/2006/relationships/image" Target="../media/image16.png"/><Relationship Id="rId31" Type="http://schemas.openxmlformats.org/officeDocument/2006/relationships/customXml" Target="../ink/ink16.xml"/><Relationship Id="rId30" Type="http://schemas.openxmlformats.org/officeDocument/2006/relationships/image" Target="../media/image15.png"/><Relationship Id="rId3" Type="http://schemas.openxmlformats.org/officeDocument/2006/relationships/customXml" Target="../ink/ink2.xml"/><Relationship Id="rId29" Type="http://schemas.openxmlformats.org/officeDocument/2006/relationships/customXml" Target="../ink/ink15.xml"/><Relationship Id="rId28" Type="http://schemas.openxmlformats.org/officeDocument/2006/relationships/image" Target="../media/image14.png"/><Relationship Id="rId27" Type="http://schemas.openxmlformats.org/officeDocument/2006/relationships/customXml" Target="../ink/ink14.xml"/><Relationship Id="rId26" Type="http://schemas.openxmlformats.org/officeDocument/2006/relationships/image" Target="../media/image13.png"/><Relationship Id="rId25" Type="http://schemas.openxmlformats.org/officeDocument/2006/relationships/customXml" Target="../ink/ink13.xml"/><Relationship Id="rId24" Type="http://schemas.openxmlformats.org/officeDocument/2006/relationships/image" Target="../media/image12.png"/><Relationship Id="rId23" Type="http://schemas.openxmlformats.org/officeDocument/2006/relationships/customXml" Target="../ink/ink12.xml"/><Relationship Id="rId22" Type="http://schemas.openxmlformats.org/officeDocument/2006/relationships/image" Target="../media/image11.png"/><Relationship Id="rId21" Type="http://schemas.openxmlformats.org/officeDocument/2006/relationships/customXml" Target="../ink/ink11.xml"/><Relationship Id="rId20" Type="http://schemas.openxmlformats.org/officeDocument/2006/relationships/image" Target="../media/image10.png"/><Relationship Id="rId2" Type="http://schemas.openxmlformats.org/officeDocument/2006/relationships/image" Target="../media/image1.png"/><Relationship Id="rId19" Type="http://schemas.openxmlformats.org/officeDocument/2006/relationships/customXml" Target="../ink/ink10.xml"/><Relationship Id="rId18" Type="http://schemas.openxmlformats.org/officeDocument/2006/relationships/image" Target="../media/image9.png"/><Relationship Id="rId17" Type="http://schemas.openxmlformats.org/officeDocument/2006/relationships/customXml" Target="../ink/ink9.xml"/><Relationship Id="rId16" Type="http://schemas.openxmlformats.org/officeDocument/2006/relationships/image" Target="../media/image8.png"/><Relationship Id="rId15" Type="http://schemas.openxmlformats.org/officeDocument/2006/relationships/customXml" Target="../ink/ink8.xml"/><Relationship Id="rId14" Type="http://schemas.openxmlformats.org/officeDocument/2006/relationships/image" Target="../media/image7.png"/><Relationship Id="rId13" Type="http://schemas.openxmlformats.org/officeDocument/2006/relationships/customXml" Target="../ink/ink7.xml"/><Relationship Id="rId12" Type="http://schemas.openxmlformats.org/officeDocument/2006/relationships/image" Target="../media/image6.png"/><Relationship Id="rId115" Type="http://schemas.openxmlformats.org/officeDocument/2006/relationships/slideLayout" Target="../slideLayouts/slideLayout1.xml"/><Relationship Id="rId114" Type="http://schemas.openxmlformats.org/officeDocument/2006/relationships/image" Target="../media/image54.png"/><Relationship Id="rId113" Type="http://schemas.openxmlformats.org/officeDocument/2006/relationships/customXml" Target="../ink/ink60.xml"/><Relationship Id="rId112" Type="http://schemas.openxmlformats.org/officeDocument/2006/relationships/image" Target="../media/image53.png"/><Relationship Id="rId111" Type="http://schemas.openxmlformats.org/officeDocument/2006/relationships/customXml" Target="../ink/ink59.xml"/><Relationship Id="rId110" Type="http://schemas.openxmlformats.org/officeDocument/2006/relationships/image" Target="../media/image52.png"/><Relationship Id="rId11" Type="http://schemas.openxmlformats.org/officeDocument/2006/relationships/customXml" Target="../ink/ink6.xml"/><Relationship Id="rId109" Type="http://schemas.openxmlformats.org/officeDocument/2006/relationships/customXml" Target="../ink/ink58.xml"/><Relationship Id="rId108" Type="http://schemas.openxmlformats.org/officeDocument/2006/relationships/image" Target="../media/image51.png"/><Relationship Id="rId107" Type="http://schemas.openxmlformats.org/officeDocument/2006/relationships/customXml" Target="../ink/ink57.xml"/><Relationship Id="rId106" Type="http://schemas.openxmlformats.org/officeDocument/2006/relationships/image" Target="../media/image50.png"/><Relationship Id="rId105" Type="http://schemas.openxmlformats.org/officeDocument/2006/relationships/customXml" Target="../ink/ink56.xml"/><Relationship Id="rId104" Type="http://schemas.openxmlformats.org/officeDocument/2006/relationships/image" Target="../media/image49.png"/><Relationship Id="rId103" Type="http://schemas.openxmlformats.org/officeDocument/2006/relationships/customXml" Target="../ink/ink55.xml"/><Relationship Id="rId102" Type="http://schemas.openxmlformats.org/officeDocument/2006/relationships/image" Target="../media/image48.png"/><Relationship Id="rId101" Type="http://schemas.openxmlformats.org/officeDocument/2006/relationships/customXml" Target="../ink/ink54.xml"/><Relationship Id="rId100" Type="http://schemas.openxmlformats.org/officeDocument/2006/relationships/image" Target="../media/image47.png"/><Relationship Id="rId10" Type="http://schemas.openxmlformats.org/officeDocument/2006/relationships/image" Target="../media/image5.png"/><Relationship Id="rId1" Type="http://schemas.openxmlformats.org/officeDocument/2006/relationships/customXml" Target="../ink/ink1.xml"/></Relationships>
</file>

<file path=ppt/slides/_rels/slide10.xml.rels><?xml version="1.0" encoding="UTF-8" standalone="yes"?>
<Relationships xmlns="http://schemas.openxmlformats.org/package/2006/relationships"><Relationship Id="rId9" Type="http://schemas.openxmlformats.org/officeDocument/2006/relationships/image" Target="../media/image186.png"/><Relationship Id="rId8" Type="http://schemas.openxmlformats.org/officeDocument/2006/relationships/customXml" Target="../ink/ink195.xml"/><Relationship Id="rId7" Type="http://schemas.openxmlformats.org/officeDocument/2006/relationships/image" Target="../media/image185.png"/><Relationship Id="rId6" Type="http://schemas.openxmlformats.org/officeDocument/2006/relationships/customXml" Target="../ink/ink194.xml"/><Relationship Id="rId5" Type="http://schemas.openxmlformats.org/officeDocument/2006/relationships/image" Target="../media/image184.png"/><Relationship Id="rId4" Type="http://schemas.openxmlformats.org/officeDocument/2006/relationships/customXml" Target="../ink/ink193.xml"/><Relationship Id="rId3" Type="http://schemas.openxmlformats.org/officeDocument/2006/relationships/image" Target="../media/image183.png"/><Relationship Id="rId22" Type="http://schemas.openxmlformats.org/officeDocument/2006/relationships/slideLayout" Target="../slideLayouts/slideLayout2.xml"/><Relationship Id="rId21" Type="http://schemas.openxmlformats.org/officeDocument/2006/relationships/image" Target="../media/image192.png"/><Relationship Id="rId20" Type="http://schemas.openxmlformats.org/officeDocument/2006/relationships/customXml" Target="../ink/ink201.xml"/><Relationship Id="rId2" Type="http://schemas.openxmlformats.org/officeDocument/2006/relationships/customXml" Target="../ink/ink192.xml"/><Relationship Id="rId19" Type="http://schemas.openxmlformats.org/officeDocument/2006/relationships/image" Target="../media/image191.png"/><Relationship Id="rId18" Type="http://schemas.openxmlformats.org/officeDocument/2006/relationships/customXml" Target="../ink/ink200.xml"/><Relationship Id="rId17" Type="http://schemas.openxmlformats.org/officeDocument/2006/relationships/image" Target="../media/image190.png"/><Relationship Id="rId16" Type="http://schemas.openxmlformats.org/officeDocument/2006/relationships/customXml" Target="../ink/ink199.xml"/><Relationship Id="rId15" Type="http://schemas.openxmlformats.org/officeDocument/2006/relationships/image" Target="../media/image189.png"/><Relationship Id="rId14" Type="http://schemas.openxmlformats.org/officeDocument/2006/relationships/customXml" Target="../ink/ink198.xml"/><Relationship Id="rId13" Type="http://schemas.openxmlformats.org/officeDocument/2006/relationships/image" Target="../media/image188.png"/><Relationship Id="rId12" Type="http://schemas.openxmlformats.org/officeDocument/2006/relationships/customXml" Target="../ink/ink197.xml"/><Relationship Id="rId11" Type="http://schemas.openxmlformats.org/officeDocument/2006/relationships/image" Target="../media/image187.png"/><Relationship Id="rId10" Type="http://schemas.openxmlformats.org/officeDocument/2006/relationships/customXml" Target="../ink/ink196.xml"/><Relationship Id="rId1" Type="http://schemas.openxmlformats.org/officeDocument/2006/relationships/image" Target="../media/image182.png"/></Relationships>
</file>

<file path=ppt/slides/_rels/slide11.xml.rels><?xml version="1.0" encoding="UTF-8" standalone="yes"?>
<Relationships xmlns="http://schemas.openxmlformats.org/package/2006/relationships"><Relationship Id="rId99" Type="http://schemas.openxmlformats.org/officeDocument/2006/relationships/image" Target="../media/image241.png"/><Relationship Id="rId98" Type="http://schemas.openxmlformats.org/officeDocument/2006/relationships/customXml" Target="../ink/ink250.xml"/><Relationship Id="rId97" Type="http://schemas.openxmlformats.org/officeDocument/2006/relationships/image" Target="../media/image240.png"/><Relationship Id="rId96" Type="http://schemas.openxmlformats.org/officeDocument/2006/relationships/customXml" Target="../ink/ink249.xml"/><Relationship Id="rId95" Type="http://schemas.openxmlformats.org/officeDocument/2006/relationships/image" Target="../media/image239.png"/><Relationship Id="rId94" Type="http://schemas.openxmlformats.org/officeDocument/2006/relationships/customXml" Target="../ink/ink248.xml"/><Relationship Id="rId93" Type="http://schemas.openxmlformats.org/officeDocument/2006/relationships/image" Target="../media/image238.png"/><Relationship Id="rId92" Type="http://schemas.openxmlformats.org/officeDocument/2006/relationships/customXml" Target="../ink/ink247.xml"/><Relationship Id="rId91" Type="http://schemas.openxmlformats.org/officeDocument/2006/relationships/image" Target="../media/image237.png"/><Relationship Id="rId90" Type="http://schemas.openxmlformats.org/officeDocument/2006/relationships/customXml" Target="../ink/ink246.xml"/><Relationship Id="rId9" Type="http://schemas.openxmlformats.org/officeDocument/2006/relationships/image" Target="../media/image197.png"/><Relationship Id="rId89" Type="http://schemas.openxmlformats.org/officeDocument/2006/relationships/image" Target="../media/image236.png"/><Relationship Id="rId88" Type="http://schemas.openxmlformats.org/officeDocument/2006/relationships/customXml" Target="../ink/ink245.xml"/><Relationship Id="rId87" Type="http://schemas.openxmlformats.org/officeDocument/2006/relationships/image" Target="../media/image235.png"/><Relationship Id="rId86" Type="http://schemas.openxmlformats.org/officeDocument/2006/relationships/customXml" Target="../ink/ink244.xml"/><Relationship Id="rId85" Type="http://schemas.openxmlformats.org/officeDocument/2006/relationships/image" Target="../media/image234.png"/><Relationship Id="rId84" Type="http://schemas.openxmlformats.org/officeDocument/2006/relationships/customXml" Target="../ink/ink243.xml"/><Relationship Id="rId83" Type="http://schemas.openxmlformats.org/officeDocument/2006/relationships/image" Target="../media/image233.png"/><Relationship Id="rId82" Type="http://schemas.openxmlformats.org/officeDocument/2006/relationships/customXml" Target="../ink/ink242.xml"/><Relationship Id="rId81" Type="http://schemas.openxmlformats.org/officeDocument/2006/relationships/image" Target="../media/image232.png"/><Relationship Id="rId80" Type="http://schemas.openxmlformats.org/officeDocument/2006/relationships/customXml" Target="../ink/ink241.xml"/><Relationship Id="rId8" Type="http://schemas.openxmlformats.org/officeDocument/2006/relationships/customXml" Target="../ink/ink205.xml"/><Relationship Id="rId79" Type="http://schemas.openxmlformats.org/officeDocument/2006/relationships/image" Target="../media/image231.png"/><Relationship Id="rId78" Type="http://schemas.openxmlformats.org/officeDocument/2006/relationships/customXml" Target="../ink/ink240.xml"/><Relationship Id="rId77" Type="http://schemas.openxmlformats.org/officeDocument/2006/relationships/image" Target="../media/image230.png"/><Relationship Id="rId76" Type="http://schemas.openxmlformats.org/officeDocument/2006/relationships/customXml" Target="../ink/ink239.xml"/><Relationship Id="rId75" Type="http://schemas.openxmlformats.org/officeDocument/2006/relationships/image" Target="../media/image229.png"/><Relationship Id="rId74" Type="http://schemas.openxmlformats.org/officeDocument/2006/relationships/customXml" Target="../ink/ink238.xml"/><Relationship Id="rId73" Type="http://schemas.openxmlformats.org/officeDocument/2006/relationships/image" Target="../media/image228.png"/><Relationship Id="rId72" Type="http://schemas.openxmlformats.org/officeDocument/2006/relationships/customXml" Target="../ink/ink237.xml"/><Relationship Id="rId71" Type="http://schemas.openxmlformats.org/officeDocument/2006/relationships/image" Target="../media/image227.png"/><Relationship Id="rId70" Type="http://schemas.openxmlformats.org/officeDocument/2006/relationships/customXml" Target="../ink/ink236.xml"/><Relationship Id="rId7" Type="http://schemas.openxmlformats.org/officeDocument/2006/relationships/image" Target="../media/image196.png"/><Relationship Id="rId69" Type="http://schemas.openxmlformats.org/officeDocument/2006/relationships/image" Target="../media/image226.png"/><Relationship Id="rId68" Type="http://schemas.openxmlformats.org/officeDocument/2006/relationships/customXml" Target="../ink/ink235.xml"/><Relationship Id="rId67" Type="http://schemas.openxmlformats.org/officeDocument/2006/relationships/image" Target="../media/image225.png"/><Relationship Id="rId66" Type="http://schemas.openxmlformats.org/officeDocument/2006/relationships/customXml" Target="../ink/ink234.xml"/><Relationship Id="rId65" Type="http://schemas.openxmlformats.org/officeDocument/2006/relationships/image" Target="../media/image224.png"/><Relationship Id="rId64" Type="http://schemas.openxmlformats.org/officeDocument/2006/relationships/customXml" Target="../ink/ink233.xml"/><Relationship Id="rId63" Type="http://schemas.openxmlformats.org/officeDocument/2006/relationships/image" Target="../media/image223.png"/><Relationship Id="rId62" Type="http://schemas.openxmlformats.org/officeDocument/2006/relationships/customXml" Target="../ink/ink232.xml"/><Relationship Id="rId61" Type="http://schemas.openxmlformats.org/officeDocument/2006/relationships/image" Target="../media/image222.png"/><Relationship Id="rId60" Type="http://schemas.openxmlformats.org/officeDocument/2006/relationships/customXml" Target="../ink/ink231.xml"/><Relationship Id="rId6" Type="http://schemas.openxmlformats.org/officeDocument/2006/relationships/customXml" Target="../ink/ink204.xml"/><Relationship Id="rId59" Type="http://schemas.openxmlformats.org/officeDocument/2006/relationships/image" Target="../media/image221.png"/><Relationship Id="rId58" Type="http://schemas.openxmlformats.org/officeDocument/2006/relationships/customXml" Target="../ink/ink230.xml"/><Relationship Id="rId57" Type="http://schemas.openxmlformats.org/officeDocument/2006/relationships/image" Target="../media/image220.png"/><Relationship Id="rId56" Type="http://schemas.openxmlformats.org/officeDocument/2006/relationships/customXml" Target="../ink/ink229.xml"/><Relationship Id="rId55" Type="http://schemas.openxmlformats.org/officeDocument/2006/relationships/image" Target="../media/image219.png"/><Relationship Id="rId54" Type="http://schemas.openxmlformats.org/officeDocument/2006/relationships/customXml" Target="../ink/ink228.xml"/><Relationship Id="rId53" Type="http://schemas.openxmlformats.org/officeDocument/2006/relationships/image" Target="../media/image218.png"/><Relationship Id="rId52" Type="http://schemas.openxmlformats.org/officeDocument/2006/relationships/customXml" Target="../ink/ink227.xml"/><Relationship Id="rId51" Type="http://schemas.openxmlformats.org/officeDocument/2006/relationships/image" Target="../media/image217.png"/><Relationship Id="rId50" Type="http://schemas.openxmlformats.org/officeDocument/2006/relationships/customXml" Target="../ink/ink226.xml"/><Relationship Id="rId5" Type="http://schemas.openxmlformats.org/officeDocument/2006/relationships/image" Target="../media/image195.png"/><Relationship Id="rId49" Type="http://schemas.openxmlformats.org/officeDocument/2006/relationships/image" Target="../media/image12.png"/><Relationship Id="rId48" Type="http://schemas.openxmlformats.org/officeDocument/2006/relationships/customXml" Target="../ink/ink225.xml"/><Relationship Id="rId47" Type="http://schemas.openxmlformats.org/officeDocument/2006/relationships/image" Target="../media/image216.png"/><Relationship Id="rId46" Type="http://schemas.openxmlformats.org/officeDocument/2006/relationships/customXml" Target="../ink/ink224.xml"/><Relationship Id="rId45" Type="http://schemas.openxmlformats.org/officeDocument/2006/relationships/image" Target="../media/image215.png"/><Relationship Id="rId44" Type="http://schemas.openxmlformats.org/officeDocument/2006/relationships/customXml" Target="../ink/ink223.xml"/><Relationship Id="rId43" Type="http://schemas.openxmlformats.org/officeDocument/2006/relationships/image" Target="../media/image214.png"/><Relationship Id="rId42" Type="http://schemas.openxmlformats.org/officeDocument/2006/relationships/customXml" Target="../ink/ink222.xml"/><Relationship Id="rId41" Type="http://schemas.openxmlformats.org/officeDocument/2006/relationships/image" Target="../media/image213.png"/><Relationship Id="rId40" Type="http://schemas.openxmlformats.org/officeDocument/2006/relationships/customXml" Target="../ink/ink221.xml"/><Relationship Id="rId4" Type="http://schemas.openxmlformats.org/officeDocument/2006/relationships/customXml" Target="../ink/ink203.xml"/><Relationship Id="rId39" Type="http://schemas.openxmlformats.org/officeDocument/2006/relationships/image" Target="../media/image212.png"/><Relationship Id="rId38" Type="http://schemas.openxmlformats.org/officeDocument/2006/relationships/customXml" Target="../ink/ink220.xml"/><Relationship Id="rId37" Type="http://schemas.openxmlformats.org/officeDocument/2006/relationships/image" Target="../media/image211.png"/><Relationship Id="rId36" Type="http://schemas.openxmlformats.org/officeDocument/2006/relationships/customXml" Target="../ink/ink219.xml"/><Relationship Id="rId35" Type="http://schemas.openxmlformats.org/officeDocument/2006/relationships/image" Target="../media/image210.png"/><Relationship Id="rId34" Type="http://schemas.openxmlformats.org/officeDocument/2006/relationships/customXml" Target="../ink/ink218.xml"/><Relationship Id="rId33" Type="http://schemas.openxmlformats.org/officeDocument/2006/relationships/image" Target="../media/image209.png"/><Relationship Id="rId32" Type="http://schemas.openxmlformats.org/officeDocument/2006/relationships/customXml" Target="../ink/ink217.xml"/><Relationship Id="rId31" Type="http://schemas.openxmlformats.org/officeDocument/2006/relationships/image" Target="../media/image208.png"/><Relationship Id="rId30" Type="http://schemas.openxmlformats.org/officeDocument/2006/relationships/customXml" Target="../ink/ink216.xml"/><Relationship Id="rId3" Type="http://schemas.openxmlformats.org/officeDocument/2006/relationships/image" Target="../media/image194.png"/><Relationship Id="rId29" Type="http://schemas.openxmlformats.org/officeDocument/2006/relationships/image" Target="../media/image207.png"/><Relationship Id="rId28" Type="http://schemas.openxmlformats.org/officeDocument/2006/relationships/customXml" Target="../ink/ink215.xml"/><Relationship Id="rId27" Type="http://schemas.openxmlformats.org/officeDocument/2006/relationships/image" Target="../media/image206.png"/><Relationship Id="rId26" Type="http://schemas.openxmlformats.org/officeDocument/2006/relationships/customXml" Target="../ink/ink214.xml"/><Relationship Id="rId25" Type="http://schemas.openxmlformats.org/officeDocument/2006/relationships/image" Target="../media/image205.png"/><Relationship Id="rId24" Type="http://schemas.openxmlformats.org/officeDocument/2006/relationships/customXml" Target="../ink/ink213.xml"/><Relationship Id="rId23" Type="http://schemas.openxmlformats.org/officeDocument/2006/relationships/image" Target="../media/image204.png"/><Relationship Id="rId22" Type="http://schemas.openxmlformats.org/officeDocument/2006/relationships/customXml" Target="../ink/ink212.xml"/><Relationship Id="rId21" Type="http://schemas.openxmlformats.org/officeDocument/2006/relationships/image" Target="../media/image203.png"/><Relationship Id="rId207" Type="http://schemas.openxmlformats.org/officeDocument/2006/relationships/slideLayout" Target="../slideLayouts/slideLayout2.xml"/><Relationship Id="rId206" Type="http://schemas.openxmlformats.org/officeDocument/2006/relationships/customXml" Target="../ink/ink305.xml"/><Relationship Id="rId205" Type="http://schemas.openxmlformats.org/officeDocument/2006/relationships/image" Target="../media/image293.png"/><Relationship Id="rId204" Type="http://schemas.openxmlformats.org/officeDocument/2006/relationships/customXml" Target="../ink/ink304.xml"/><Relationship Id="rId203" Type="http://schemas.openxmlformats.org/officeDocument/2006/relationships/customXml" Target="../ink/ink303.xml"/><Relationship Id="rId202" Type="http://schemas.openxmlformats.org/officeDocument/2006/relationships/image" Target="../media/image292.png"/><Relationship Id="rId201" Type="http://schemas.openxmlformats.org/officeDocument/2006/relationships/customXml" Target="../ink/ink302.xml"/><Relationship Id="rId200" Type="http://schemas.openxmlformats.org/officeDocument/2006/relationships/image" Target="../media/image291.png"/><Relationship Id="rId20" Type="http://schemas.openxmlformats.org/officeDocument/2006/relationships/customXml" Target="../ink/ink211.xml"/><Relationship Id="rId2" Type="http://schemas.openxmlformats.org/officeDocument/2006/relationships/customXml" Target="../ink/ink202.xml"/><Relationship Id="rId199" Type="http://schemas.openxmlformats.org/officeDocument/2006/relationships/customXml" Target="../ink/ink301.xml"/><Relationship Id="rId198" Type="http://schemas.openxmlformats.org/officeDocument/2006/relationships/image" Target="../media/image290.png"/><Relationship Id="rId197" Type="http://schemas.openxmlformats.org/officeDocument/2006/relationships/customXml" Target="../ink/ink300.xml"/><Relationship Id="rId196" Type="http://schemas.openxmlformats.org/officeDocument/2006/relationships/image" Target="../media/image289.png"/><Relationship Id="rId195" Type="http://schemas.openxmlformats.org/officeDocument/2006/relationships/customXml" Target="../ink/ink299.xml"/><Relationship Id="rId194" Type="http://schemas.openxmlformats.org/officeDocument/2006/relationships/image" Target="../media/image288.png"/><Relationship Id="rId193" Type="http://schemas.openxmlformats.org/officeDocument/2006/relationships/customXml" Target="../ink/ink298.xml"/><Relationship Id="rId192" Type="http://schemas.openxmlformats.org/officeDocument/2006/relationships/image" Target="../media/image287.png"/><Relationship Id="rId191" Type="http://schemas.openxmlformats.org/officeDocument/2006/relationships/customXml" Target="../ink/ink297.xml"/><Relationship Id="rId190" Type="http://schemas.openxmlformats.org/officeDocument/2006/relationships/image" Target="../media/image286.png"/><Relationship Id="rId19" Type="http://schemas.openxmlformats.org/officeDocument/2006/relationships/image" Target="../media/image202.png"/><Relationship Id="rId189" Type="http://schemas.openxmlformats.org/officeDocument/2006/relationships/customXml" Target="../ink/ink296.xml"/><Relationship Id="rId188" Type="http://schemas.openxmlformats.org/officeDocument/2006/relationships/image" Target="../media/image285.png"/><Relationship Id="rId187" Type="http://schemas.openxmlformats.org/officeDocument/2006/relationships/customXml" Target="../ink/ink295.xml"/><Relationship Id="rId186" Type="http://schemas.openxmlformats.org/officeDocument/2006/relationships/image" Target="../media/image284.png"/><Relationship Id="rId185" Type="http://schemas.openxmlformats.org/officeDocument/2006/relationships/customXml" Target="../ink/ink294.xml"/><Relationship Id="rId184" Type="http://schemas.openxmlformats.org/officeDocument/2006/relationships/image" Target="../media/image283.png"/><Relationship Id="rId183" Type="http://schemas.openxmlformats.org/officeDocument/2006/relationships/customXml" Target="../ink/ink293.xml"/><Relationship Id="rId182" Type="http://schemas.openxmlformats.org/officeDocument/2006/relationships/image" Target="../media/image282.png"/><Relationship Id="rId181" Type="http://schemas.openxmlformats.org/officeDocument/2006/relationships/customXml" Target="../ink/ink292.xml"/><Relationship Id="rId180" Type="http://schemas.openxmlformats.org/officeDocument/2006/relationships/image" Target="../media/image281.png"/><Relationship Id="rId18" Type="http://schemas.openxmlformats.org/officeDocument/2006/relationships/customXml" Target="../ink/ink210.xml"/><Relationship Id="rId179" Type="http://schemas.openxmlformats.org/officeDocument/2006/relationships/customXml" Target="../ink/ink291.xml"/><Relationship Id="rId178" Type="http://schemas.openxmlformats.org/officeDocument/2006/relationships/image" Target="../media/image280.png"/><Relationship Id="rId177" Type="http://schemas.openxmlformats.org/officeDocument/2006/relationships/customXml" Target="../ink/ink290.xml"/><Relationship Id="rId176" Type="http://schemas.openxmlformats.org/officeDocument/2006/relationships/image" Target="../media/image279.png"/><Relationship Id="rId175" Type="http://schemas.openxmlformats.org/officeDocument/2006/relationships/customXml" Target="../ink/ink289.xml"/><Relationship Id="rId174" Type="http://schemas.openxmlformats.org/officeDocument/2006/relationships/image" Target="../media/image278.png"/><Relationship Id="rId173" Type="http://schemas.openxmlformats.org/officeDocument/2006/relationships/customXml" Target="../ink/ink288.xml"/><Relationship Id="rId172" Type="http://schemas.openxmlformats.org/officeDocument/2006/relationships/image" Target="../media/image277.png"/><Relationship Id="rId171" Type="http://schemas.openxmlformats.org/officeDocument/2006/relationships/customXml" Target="../ink/ink287.xml"/><Relationship Id="rId170" Type="http://schemas.openxmlformats.org/officeDocument/2006/relationships/image" Target="../media/image276.png"/><Relationship Id="rId17" Type="http://schemas.openxmlformats.org/officeDocument/2006/relationships/image" Target="../media/image201.png"/><Relationship Id="rId169" Type="http://schemas.openxmlformats.org/officeDocument/2006/relationships/customXml" Target="../ink/ink286.xml"/><Relationship Id="rId168" Type="http://schemas.openxmlformats.org/officeDocument/2006/relationships/image" Target="../media/image275.png"/><Relationship Id="rId167" Type="http://schemas.openxmlformats.org/officeDocument/2006/relationships/customXml" Target="../ink/ink285.xml"/><Relationship Id="rId166" Type="http://schemas.openxmlformats.org/officeDocument/2006/relationships/image" Target="../media/image274.png"/><Relationship Id="rId165" Type="http://schemas.openxmlformats.org/officeDocument/2006/relationships/customXml" Target="../ink/ink284.xml"/><Relationship Id="rId164" Type="http://schemas.openxmlformats.org/officeDocument/2006/relationships/image" Target="../media/image273.png"/><Relationship Id="rId163" Type="http://schemas.openxmlformats.org/officeDocument/2006/relationships/customXml" Target="../ink/ink283.xml"/><Relationship Id="rId162" Type="http://schemas.openxmlformats.org/officeDocument/2006/relationships/image" Target="../media/image272.png"/><Relationship Id="rId161" Type="http://schemas.openxmlformats.org/officeDocument/2006/relationships/customXml" Target="../ink/ink282.xml"/><Relationship Id="rId160" Type="http://schemas.openxmlformats.org/officeDocument/2006/relationships/image" Target="../media/image271.png"/><Relationship Id="rId16" Type="http://schemas.openxmlformats.org/officeDocument/2006/relationships/customXml" Target="../ink/ink209.xml"/><Relationship Id="rId159" Type="http://schemas.openxmlformats.org/officeDocument/2006/relationships/customXml" Target="../ink/ink281.xml"/><Relationship Id="rId158" Type="http://schemas.openxmlformats.org/officeDocument/2006/relationships/image" Target="../media/image270.png"/><Relationship Id="rId157" Type="http://schemas.openxmlformats.org/officeDocument/2006/relationships/customXml" Target="../ink/ink280.xml"/><Relationship Id="rId156" Type="http://schemas.openxmlformats.org/officeDocument/2006/relationships/image" Target="../media/image269.png"/><Relationship Id="rId155" Type="http://schemas.openxmlformats.org/officeDocument/2006/relationships/customXml" Target="../ink/ink279.xml"/><Relationship Id="rId154" Type="http://schemas.openxmlformats.org/officeDocument/2006/relationships/image" Target="../media/image268.png"/><Relationship Id="rId153" Type="http://schemas.openxmlformats.org/officeDocument/2006/relationships/customXml" Target="../ink/ink278.xml"/><Relationship Id="rId152" Type="http://schemas.openxmlformats.org/officeDocument/2006/relationships/image" Target="../media/image267.png"/><Relationship Id="rId151" Type="http://schemas.openxmlformats.org/officeDocument/2006/relationships/customXml" Target="../ink/ink277.xml"/><Relationship Id="rId150" Type="http://schemas.openxmlformats.org/officeDocument/2006/relationships/image" Target="../media/image266.png"/><Relationship Id="rId15" Type="http://schemas.openxmlformats.org/officeDocument/2006/relationships/image" Target="../media/image200.png"/><Relationship Id="rId149" Type="http://schemas.openxmlformats.org/officeDocument/2006/relationships/customXml" Target="../ink/ink276.xml"/><Relationship Id="rId148" Type="http://schemas.openxmlformats.org/officeDocument/2006/relationships/image" Target="../media/image265.png"/><Relationship Id="rId147" Type="http://schemas.openxmlformats.org/officeDocument/2006/relationships/customXml" Target="../ink/ink275.xml"/><Relationship Id="rId146" Type="http://schemas.openxmlformats.org/officeDocument/2006/relationships/image" Target="../media/image264.png"/><Relationship Id="rId145" Type="http://schemas.openxmlformats.org/officeDocument/2006/relationships/customXml" Target="../ink/ink274.xml"/><Relationship Id="rId144" Type="http://schemas.openxmlformats.org/officeDocument/2006/relationships/image" Target="../media/image263.png"/><Relationship Id="rId143" Type="http://schemas.openxmlformats.org/officeDocument/2006/relationships/customXml" Target="../ink/ink273.xml"/><Relationship Id="rId142" Type="http://schemas.openxmlformats.org/officeDocument/2006/relationships/customXml" Target="../ink/ink272.xml"/><Relationship Id="rId141" Type="http://schemas.openxmlformats.org/officeDocument/2006/relationships/image" Target="../media/image262.png"/><Relationship Id="rId140" Type="http://schemas.openxmlformats.org/officeDocument/2006/relationships/customXml" Target="../ink/ink271.xml"/><Relationship Id="rId14" Type="http://schemas.openxmlformats.org/officeDocument/2006/relationships/customXml" Target="../ink/ink208.xml"/><Relationship Id="rId139" Type="http://schemas.openxmlformats.org/officeDocument/2006/relationships/image" Target="../media/image261.png"/><Relationship Id="rId138" Type="http://schemas.openxmlformats.org/officeDocument/2006/relationships/customXml" Target="../ink/ink270.xml"/><Relationship Id="rId137" Type="http://schemas.openxmlformats.org/officeDocument/2006/relationships/image" Target="../media/image260.png"/><Relationship Id="rId136" Type="http://schemas.openxmlformats.org/officeDocument/2006/relationships/customXml" Target="../ink/ink269.xml"/><Relationship Id="rId135" Type="http://schemas.openxmlformats.org/officeDocument/2006/relationships/image" Target="../media/image259.png"/><Relationship Id="rId134" Type="http://schemas.openxmlformats.org/officeDocument/2006/relationships/customXml" Target="../ink/ink268.xml"/><Relationship Id="rId133" Type="http://schemas.openxmlformats.org/officeDocument/2006/relationships/image" Target="../media/image258.png"/><Relationship Id="rId132" Type="http://schemas.openxmlformats.org/officeDocument/2006/relationships/customXml" Target="../ink/ink267.xml"/><Relationship Id="rId131" Type="http://schemas.openxmlformats.org/officeDocument/2006/relationships/image" Target="../media/image257.png"/><Relationship Id="rId130" Type="http://schemas.openxmlformats.org/officeDocument/2006/relationships/customXml" Target="../ink/ink266.xml"/><Relationship Id="rId13" Type="http://schemas.openxmlformats.org/officeDocument/2006/relationships/image" Target="../media/image199.png"/><Relationship Id="rId129" Type="http://schemas.openxmlformats.org/officeDocument/2006/relationships/image" Target="../media/image256.png"/><Relationship Id="rId128" Type="http://schemas.openxmlformats.org/officeDocument/2006/relationships/customXml" Target="../ink/ink265.xml"/><Relationship Id="rId127" Type="http://schemas.openxmlformats.org/officeDocument/2006/relationships/image" Target="../media/image255.png"/><Relationship Id="rId126" Type="http://schemas.openxmlformats.org/officeDocument/2006/relationships/customXml" Target="../ink/ink264.xml"/><Relationship Id="rId125" Type="http://schemas.openxmlformats.org/officeDocument/2006/relationships/image" Target="../media/image254.png"/><Relationship Id="rId124" Type="http://schemas.openxmlformats.org/officeDocument/2006/relationships/customXml" Target="../ink/ink263.xml"/><Relationship Id="rId123" Type="http://schemas.openxmlformats.org/officeDocument/2006/relationships/image" Target="../media/image253.png"/><Relationship Id="rId122" Type="http://schemas.openxmlformats.org/officeDocument/2006/relationships/customXml" Target="../ink/ink262.xml"/><Relationship Id="rId121" Type="http://schemas.openxmlformats.org/officeDocument/2006/relationships/image" Target="../media/image252.png"/><Relationship Id="rId120" Type="http://schemas.openxmlformats.org/officeDocument/2006/relationships/customXml" Target="../ink/ink261.xml"/><Relationship Id="rId12" Type="http://schemas.openxmlformats.org/officeDocument/2006/relationships/customXml" Target="../ink/ink207.xml"/><Relationship Id="rId119" Type="http://schemas.openxmlformats.org/officeDocument/2006/relationships/image" Target="../media/image251.png"/><Relationship Id="rId118" Type="http://schemas.openxmlformats.org/officeDocument/2006/relationships/customXml" Target="../ink/ink260.xml"/><Relationship Id="rId117" Type="http://schemas.openxmlformats.org/officeDocument/2006/relationships/image" Target="../media/image250.png"/><Relationship Id="rId116" Type="http://schemas.openxmlformats.org/officeDocument/2006/relationships/customXml" Target="../ink/ink259.xml"/><Relationship Id="rId115" Type="http://schemas.openxmlformats.org/officeDocument/2006/relationships/image" Target="../media/image249.png"/><Relationship Id="rId114" Type="http://schemas.openxmlformats.org/officeDocument/2006/relationships/customXml" Target="../ink/ink258.xml"/><Relationship Id="rId113" Type="http://schemas.openxmlformats.org/officeDocument/2006/relationships/image" Target="../media/image248.png"/><Relationship Id="rId112" Type="http://schemas.openxmlformats.org/officeDocument/2006/relationships/customXml" Target="../ink/ink257.xml"/><Relationship Id="rId111" Type="http://schemas.openxmlformats.org/officeDocument/2006/relationships/image" Target="../media/image247.png"/><Relationship Id="rId110" Type="http://schemas.openxmlformats.org/officeDocument/2006/relationships/customXml" Target="../ink/ink256.xml"/><Relationship Id="rId11" Type="http://schemas.openxmlformats.org/officeDocument/2006/relationships/image" Target="../media/image198.png"/><Relationship Id="rId109" Type="http://schemas.openxmlformats.org/officeDocument/2006/relationships/image" Target="../media/image246.png"/><Relationship Id="rId108" Type="http://schemas.openxmlformats.org/officeDocument/2006/relationships/customXml" Target="../ink/ink255.xml"/><Relationship Id="rId107" Type="http://schemas.openxmlformats.org/officeDocument/2006/relationships/image" Target="../media/image245.png"/><Relationship Id="rId106" Type="http://schemas.openxmlformats.org/officeDocument/2006/relationships/customXml" Target="../ink/ink254.xml"/><Relationship Id="rId105" Type="http://schemas.openxmlformats.org/officeDocument/2006/relationships/image" Target="../media/image244.png"/><Relationship Id="rId104" Type="http://schemas.openxmlformats.org/officeDocument/2006/relationships/customXml" Target="../ink/ink253.xml"/><Relationship Id="rId103" Type="http://schemas.openxmlformats.org/officeDocument/2006/relationships/image" Target="../media/image243.png"/><Relationship Id="rId102" Type="http://schemas.openxmlformats.org/officeDocument/2006/relationships/customXml" Target="../ink/ink252.xml"/><Relationship Id="rId101" Type="http://schemas.openxmlformats.org/officeDocument/2006/relationships/image" Target="../media/image242.png"/><Relationship Id="rId100" Type="http://schemas.openxmlformats.org/officeDocument/2006/relationships/customXml" Target="../ink/ink251.xml"/><Relationship Id="rId10" Type="http://schemas.openxmlformats.org/officeDocument/2006/relationships/customXml" Target="../ink/ink206.xml"/><Relationship Id="rId1" Type="http://schemas.openxmlformats.org/officeDocument/2006/relationships/image" Target="../media/image193.png"/></Relationships>
</file>

<file path=ppt/slides/_rels/slide12.xml.rels><?xml version="1.0" encoding="UTF-8" standalone="yes"?>
<Relationships xmlns="http://schemas.openxmlformats.org/package/2006/relationships"><Relationship Id="rId9" Type="http://schemas.openxmlformats.org/officeDocument/2006/relationships/image" Target="../media/image298.png"/><Relationship Id="rId8" Type="http://schemas.openxmlformats.org/officeDocument/2006/relationships/customXml" Target="../ink/ink309.xml"/><Relationship Id="rId7" Type="http://schemas.openxmlformats.org/officeDocument/2006/relationships/image" Target="../media/image297.png"/><Relationship Id="rId6" Type="http://schemas.openxmlformats.org/officeDocument/2006/relationships/customXml" Target="../ink/ink308.xml"/><Relationship Id="rId5" Type="http://schemas.openxmlformats.org/officeDocument/2006/relationships/image" Target="../media/image296.png"/><Relationship Id="rId4" Type="http://schemas.openxmlformats.org/officeDocument/2006/relationships/customXml" Target="../ink/ink307.xml"/><Relationship Id="rId3" Type="http://schemas.openxmlformats.org/officeDocument/2006/relationships/image" Target="../media/image295.png"/><Relationship Id="rId24" Type="http://schemas.openxmlformats.org/officeDocument/2006/relationships/slideLayout" Target="../slideLayouts/slideLayout2.xml"/><Relationship Id="rId23" Type="http://schemas.openxmlformats.org/officeDocument/2006/relationships/image" Target="../media/image244.png"/><Relationship Id="rId22" Type="http://schemas.openxmlformats.org/officeDocument/2006/relationships/customXml" Target="../ink/ink316.xml"/><Relationship Id="rId21" Type="http://schemas.openxmlformats.org/officeDocument/2006/relationships/image" Target="../media/image304.png"/><Relationship Id="rId20" Type="http://schemas.openxmlformats.org/officeDocument/2006/relationships/customXml" Target="../ink/ink315.xml"/><Relationship Id="rId2" Type="http://schemas.openxmlformats.org/officeDocument/2006/relationships/customXml" Target="../ink/ink306.xml"/><Relationship Id="rId19" Type="http://schemas.openxmlformats.org/officeDocument/2006/relationships/image" Target="../media/image303.png"/><Relationship Id="rId18" Type="http://schemas.openxmlformats.org/officeDocument/2006/relationships/customXml" Target="../ink/ink314.xml"/><Relationship Id="rId17" Type="http://schemas.openxmlformats.org/officeDocument/2006/relationships/image" Target="../media/image302.png"/><Relationship Id="rId16" Type="http://schemas.openxmlformats.org/officeDocument/2006/relationships/customXml" Target="../ink/ink313.xml"/><Relationship Id="rId15" Type="http://schemas.openxmlformats.org/officeDocument/2006/relationships/image" Target="../media/image301.png"/><Relationship Id="rId14" Type="http://schemas.openxmlformats.org/officeDocument/2006/relationships/customXml" Target="../ink/ink312.xml"/><Relationship Id="rId13" Type="http://schemas.openxmlformats.org/officeDocument/2006/relationships/image" Target="../media/image300.png"/><Relationship Id="rId12" Type="http://schemas.openxmlformats.org/officeDocument/2006/relationships/customXml" Target="../ink/ink311.xml"/><Relationship Id="rId11" Type="http://schemas.openxmlformats.org/officeDocument/2006/relationships/image" Target="../media/image299.png"/><Relationship Id="rId10" Type="http://schemas.openxmlformats.org/officeDocument/2006/relationships/customXml" Target="../ink/ink310.xml"/><Relationship Id="rId1" Type="http://schemas.openxmlformats.org/officeDocument/2006/relationships/image" Target="../media/image294.png"/></Relationships>
</file>

<file path=ppt/slides/_rels/slide13.xml.rels><?xml version="1.0" encoding="UTF-8" standalone="yes"?>
<Relationships xmlns="http://schemas.openxmlformats.org/package/2006/relationships"><Relationship Id="rId99" Type="http://schemas.openxmlformats.org/officeDocument/2006/relationships/image" Target="../media/image354.png"/><Relationship Id="rId98" Type="http://schemas.openxmlformats.org/officeDocument/2006/relationships/customXml" Target="../ink/ink365.xml"/><Relationship Id="rId97" Type="http://schemas.openxmlformats.org/officeDocument/2006/relationships/image" Target="../media/image353.png"/><Relationship Id="rId96" Type="http://schemas.openxmlformats.org/officeDocument/2006/relationships/customXml" Target="../ink/ink364.xml"/><Relationship Id="rId95" Type="http://schemas.openxmlformats.org/officeDocument/2006/relationships/image" Target="../media/image352.png"/><Relationship Id="rId94" Type="http://schemas.openxmlformats.org/officeDocument/2006/relationships/customXml" Target="../ink/ink363.xml"/><Relationship Id="rId93" Type="http://schemas.openxmlformats.org/officeDocument/2006/relationships/image" Target="../media/image351.png"/><Relationship Id="rId92" Type="http://schemas.openxmlformats.org/officeDocument/2006/relationships/customXml" Target="../ink/ink362.xml"/><Relationship Id="rId91" Type="http://schemas.openxmlformats.org/officeDocument/2006/relationships/image" Target="../media/image350.png"/><Relationship Id="rId90" Type="http://schemas.openxmlformats.org/officeDocument/2006/relationships/customXml" Target="../ink/ink361.xml"/><Relationship Id="rId9" Type="http://schemas.openxmlformats.org/officeDocument/2006/relationships/image" Target="../media/image309.png"/><Relationship Id="rId89" Type="http://schemas.openxmlformats.org/officeDocument/2006/relationships/image" Target="../media/image349.png"/><Relationship Id="rId88" Type="http://schemas.openxmlformats.org/officeDocument/2006/relationships/customXml" Target="../ink/ink360.xml"/><Relationship Id="rId87" Type="http://schemas.openxmlformats.org/officeDocument/2006/relationships/image" Target="../media/image348.png"/><Relationship Id="rId86" Type="http://schemas.openxmlformats.org/officeDocument/2006/relationships/customXml" Target="../ink/ink359.xml"/><Relationship Id="rId85" Type="http://schemas.openxmlformats.org/officeDocument/2006/relationships/image" Target="../media/image347.png"/><Relationship Id="rId84" Type="http://schemas.openxmlformats.org/officeDocument/2006/relationships/customXml" Target="../ink/ink358.xml"/><Relationship Id="rId83" Type="http://schemas.openxmlformats.org/officeDocument/2006/relationships/image" Target="../media/image346.png"/><Relationship Id="rId82" Type="http://schemas.openxmlformats.org/officeDocument/2006/relationships/customXml" Target="../ink/ink357.xml"/><Relationship Id="rId81" Type="http://schemas.openxmlformats.org/officeDocument/2006/relationships/image" Target="../media/image345.png"/><Relationship Id="rId80" Type="http://schemas.openxmlformats.org/officeDocument/2006/relationships/customXml" Target="../ink/ink356.xml"/><Relationship Id="rId8" Type="http://schemas.openxmlformats.org/officeDocument/2006/relationships/customXml" Target="../ink/ink320.xml"/><Relationship Id="rId79" Type="http://schemas.openxmlformats.org/officeDocument/2006/relationships/image" Target="../media/image344.png"/><Relationship Id="rId78" Type="http://schemas.openxmlformats.org/officeDocument/2006/relationships/customXml" Target="../ink/ink355.xml"/><Relationship Id="rId77" Type="http://schemas.openxmlformats.org/officeDocument/2006/relationships/image" Target="../media/image343.png"/><Relationship Id="rId76" Type="http://schemas.openxmlformats.org/officeDocument/2006/relationships/customXml" Target="../ink/ink354.xml"/><Relationship Id="rId75" Type="http://schemas.openxmlformats.org/officeDocument/2006/relationships/image" Target="../media/image342.png"/><Relationship Id="rId74" Type="http://schemas.openxmlformats.org/officeDocument/2006/relationships/customXml" Target="../ink/ink353.xml"/><Relationship Id="rId73" Type="http://schemas.openxmlformats.org/officeDocument/2006/relationships/image" Target="../media/image341.png"/><Relationship Id="rId72" Type="http://schemas.openxmlformats.org/officeDocument/2006/relationships/customXml" Target="../ink/ink352.xml"/><Relationship Id="rId71" Type="http://schemas.openxmlformats.org/officeDocument/2006/relationships/image" Target="../media/image340.png"/><Relationship Id="rId70" Type="http://schemas.openxmlformats.org/officeDocument/2006/relationships/customXml" Target="../ink/ink351.xml"/><Relationship Id="rId7" Type="http://schemas.openxmlformats.org/officeDocument/2006/relationships/image" Target="../media/image308.png"/><Relationship Id="rId69" Type="http://schemas.openxmlformats.org/officeDocument/2006/relationships/image" Target="../media/image339.png"/><Relationship Id="rId68" Type="http://schemas.openxmlformats.org/officeDocument/2006/relationships/customXml" Target="../ink/ink350.xml"/><Relationship Id="rId67" Type="http://schemas.openxmlformats.org/officeDocument/2006/relationships/image" Target="../media/image338.png"/><Relationship Id="rId66" Type="http://schemas.openxmlformats.org/officeDocument/2006/relationships/customXml" Target="../ink/ink349.xml"/><Relationship Id="rId65" Type="http://schemas.openxmlformats.org/officeDocument/2006/relationships/image" Target="../media/image337.png"/><Relationship Id="rId64" Type="http://schemas.openxmlformats.org/officeDocument/2006/relationships/customXml" Target="../ink/ink348.xml"/><Relationship Id="rId63" Type="http://schemas.openxmlformats.org/officeDocument/2006/relationships/image" Target="../media/image336.png"/><Relationship Id="rId62" Type="http://schemas.openxmlformats.org/officeDocument/2006/relationships/customXml" Target="../ink/ink347.xml"/><Relationship Id="rId61" Type="http://schemas.openxmlformats.org/officeDocument/2006/relationships/image" Target="../media/image335.png"/><Relationship Id="rId60" Type="http://schemas.openxmlformats.org/officeDocument/2006/relationships/customXml" Target="../ink/ink346.xml"/><Relationship Id="rId6" Type="http://schemas.openxmlformats.org/officeDocument/2006/relationships/customXml" Target="../ink/ink319.xml"/><Relationship Id="rId59" Type="http://schemas.openxmlformats.org/officeDocument/2006/relationships/image" Target="../media/image334.png"/><Relationship Id="rId58" Type="http://schemas.openxmlformats.org/officeDocument/2006/relationships/customXml" Target="../ink/ink345.xml"/><Relationship Id="rId57" Type="http://schemas.openxmlformats.org/officeDocument/2006/relationships/image" Target="../media/image333.png"/><Relationship Id="rId56" Type="http://schemas.openxmlformats.org/officeDocument/2006/relationships/customXml" Target="../ink/ink344.xml"/><Relationship Id="rId55" Type="http://schemas.openxmlformats.org/officeDocument/2006/relationships/image" Target="../media/image332.png"/><Relationship Id="rId54" Type="http://schemas.openxmlformats.org/officeDocument/2006/relationships/customXml" Target="../ink/ink343.xml"/><Relationship Id="rId53" Type="http://schemas.openxmlformats.org/officeDocument/2006/relationships/image" Target="../media/image331.png"/><Relationship Id="rId52" Type="http://schemas.openxmlformats.org/officeDocument/2006/relationships/customXml" Target="../ink/ink342.xml"/><Relationship Id="rId51" Type="http://schemas.openxmlformats.org/officeDocument/2006/relationships/image" Target="../media/image330.png"/><Relationship Id="rId50" Type="http://schemas.openxmlformats.org/officeDocument/2006/relationships/customXml" Target="../ink/ink341.xml"/><Relationship Id="rId5" Type="http://schemas.openxmlformats.org/officeDocument/2006/relationships/image" Target="../media/image307.png"/><Relationship Id="rId49" Type="http://schemas.openxmlformats.org/officeDocument/2006/relationships/image" Target="../media/image329.png"/><Relationship Id="rId48" Type="http://schemas.openxmlformats.org/officeDocument/2006/relationships/customXml" Target="../ink/ink340.xml"/><Relationship Id="rId47" Type="http://schemas.openxmlformats.org/officeDocument/2006/relationships/image" Target="../media/image328.png"/><Relationship Id="rId46" Type="http://schemas.openxmlformats.org/officeDocument/2006/relationships/customXml" Target="../ink/ink339.xml"/><Relationship Id="rId45" Type="http://schemas.openxmlformats.org/officeDocument/2006/relationships/image" Target="../media/image327.png"/><Relationship Id="rId44" Type="http://schemas.openxmlformats.org/officeDocument/2006/relationships/customXml" Target="../ink/ink338.xml"/><Relationship Id="rId43" Type="http://schemas.openxmlformats.org/officeDocument/2006/relationships/image" Target="../media/image326.png"/><Relationship Id="rId42" Type="http://schemas.openxmlformats.org/officeDocument/2006/relationships/customXml" Target="../ink/ink337.xml"/><Relationship Id="rId41" Type="http://schemas.openxmlformats.org/officeDocument/2006/relationships/image" Target="../media/image325.png"/><Relationship Id="rId40" Type="http://schemas.openxmlformats.org/officeDocument/2006/relationships/customXml" Target="../ink/ink336.xml"/><Relationship Id="rId4" Type="http://schemas.openxmlformats.org/officeDocument/2006/relationships/customXml" Target="../ink/ink318.xml"/><Relationship Id="rId39" Type="http://schemas.openxmlformats.org/officeDocument/2006/relationships/image" Target="../media/image324.png"/><Relationship Id="rId38" Type="http://schemas.openxmlformats.org/officeDocument/2006/relationships/customXml" Target="../ink/ink335.xml"/><Relationship Id="rId37" Type="http://schemas.openxmlformats.org/officeDocument/2006/relationships/image" Target="../media/image323.png"/><Relationship Id="rId36" Type="http://schemas.openxmlformats.org/officeDocument/2006/relationships/customXml" Target="../ink/ink334.xml"/><Relationship Id="rId35" Type="http://schemas.openxmlformats.org/officeDocument/2006/relationships/image" Target="../media/image322.png"/><Relationship Id="rId34" Type="http://schemas.openxmlformats.org/officeDocument/2006/relationships/customXml" Target="../ink/ink333.xml"/><Relationship Id="rId33" Type="http://schemas.openxmlformats.org/officeDocument/2006/relationships/image" Target="../media/image321.png"/><Relationship Id="rId32" Type="http://schemas.openxmlformats.org/officeDocument/2006/relationships/customXml" Target="../ink/ink332.xml"/><Relationship Id="rId31" Type="http://schemas.openxmlformats.org/officeDocument/2006/relationships/image" Target="../media/image320.png"/><Relationship Id="rId30" Type="http://schemas.openxmlformats.org/officeDocument/2006/relationships/customXml" Target="../ink/ink331.xml"/><Relationship Id="rId3" Type="http://schemas.openxmlformats.org/officeDocument/2006/relationships/image" Target="../media/image306.png"/><Relationship Id="rId29" Type="http://schemas.openxmlformats.org/officeDocument/2006/relationships/image" Target="../media/image319.png"/><Relationship Id="rId28" Type="http://schemas.openxmlformats.org/officeDocument/2006/relationships/customXml" Target="../ink/ink330.xml"/><Relationship Id="rId27" Type="http://schemas.openxmlformats.org/officeDocument/2006/relationships/image" Target="../media/image318.png"/><Relationship Id="rId26" Type="http://schemas.openxmlformats.org/officeDocument/2006/relationships/customXml" Target="../ink/ink329.xml"/><Relationship Id="rId25" Type="http://schemas.openxmlformats.org/officeDocument/2006/relationships/image" Target="../media/image317.png"/><Relationship Id="rId24" Type="http://schemas.openxmlformats.org/officeDocument/2006/relationships/customXml" Target="../ink/ink328.xml"/><Relationship Id="rId23" Type="http://schemas.openxmlformats.org/officeDocument/2006/relationships/image" Target="../media/image316.png"/><Relationship Id="rId22" Type="http://schemas.openxmlformats.org/officeDocument/2006/relationships/customXml" Target="../ink/ink327.xml"/><Relationship Id="rId21" Type="http://schemas.openxmlformats.org/officeDocument/2006/relationships/image" Target="../media/image315.png"/><Relationship Id="rId20" Type="http://schemas.openxmlformats.org/officeDocument/2006/relationships/customXml" Target="../ink/ink326.xml"/><Relationship Id="rId2" Type="http://schemas.openxmlformats.org/officeDocument/2006/relationships/customXml" Target="../ink/ink317.xml"/><Relationship Id="rId19" Type="http://schemas.openxmlformats.org/officeDocument/2006/relationships/image" Target="../media/image314.png"/><Relationship Id="rId18" Type="http://schemas.openxmlformats.org/officeDocument/2006/relationships/customXml" Target="../ink/ink325.xml"/><Relationship Id="rId17" Type="http://schemas.openxmlformats.org/officeDocument/2006/relationships/image" Target="../media/image313.png"/><Relationship Id="rId16" Type="http://schemas.openxmlformats.org/officeDocument/2006/relationships/customXml" Target="../ink/ink324.xml"/><Relationship Id="rId15" Type="http://schemas.openxmlformats.org/officeDocument/2006/relationships/image" Target="../media/image312.png"/><Relationship Id="rId149" Type="http://schemas.openxmlformats.org/officeDocument/2006/relationships/slideLayout" Target="../slideLayouts/slideLayout2.xml"/><Relationship Id="rId148" Type="http://schemas.openxmlformats.org/officeDocument/2006/relationships/customXml" Target="../ink/ink391.xml"/><Relationship Id="rId147" Type="http://schemas.openxmlformats.org/officeDocument/2006/relationships/customXml" Target="../ink/ink390.xml"/><Relationship Id="rId146" Type="http://schemas.openxmlformats.org/officeDocument/2006/relationships/customXml" Target="../ink/ink389.xml"/><Relationship Id="rId145" Type="http://schemas.openxmlformats.org/officeDocument/2006/relationships/image" Target="../media/image214.png"/><Relationship Id="rId144" Type="http://schemas.openxmlformats.org/officeDocument/2006/relationships/customXml" Target="../ink/ink388.xml"/><Relationship Id="rId143" Type="http://schemas.openxmlformats.org/officeDocument/2006/relationships/image" Target="../media/image25.png"/><Relationship Id="rId142" Type="http://schemas.openxmlformats.org/officeDocument/2006/relationships/customXml" Target="../ink/ink387.xml"/><Relationship Id="rId141" Type="http://schemas.openxmlformats.org/officeDocument/2006/relationships/image" Target="../media/image374.png"/><Relationship Id="rId140" Type="http://schemas.openxmlformats.org/officeDocument/2006/relationships/customXml" Target="../ink/ink386.xml"/><Relationship Id="rId14" Type="http://schemas.openxmlformats.org/officeDocument/2006/relationships/customXml" Target="../ink/ink323.xml"/><Relationship Id="rId139" Type="http://schemas.openxmlformats.org/officeDocument/2006/relationships/image" Target="../media/image12.png"/><Relationship Id="rId138" Type="http://schemas.openxmlformats.org/officeDocument/2006/relationships/customXml" Target="../ink/ink385.xml"/><Relationship Id="rId137" Type="http://schemas.openxmlformats.org/officeDocument/2006/relationships/image" Target="../media/image373.png"/><Relationship Id="rId136" Type="http://schemas.openxmlformats.org/officeDocument/2006/relationships/customXml" Target="../ink/ink384.xml"/><Relationship Id="rId135" Type="http://schemas.openxmlformats.org/officeDocument/2006/relationships/image" Target="../media/image372.png"/><Relationship Id="rId134" Type="http://schemas.openxmlformats.org/officeDocument/2006/relationships/customXml" Target="../ink/ink383.xml"/><Relationship Id="rId133" Type="http://schemas.openxmlformats.org/officeDocument/2006/relationships/image" Target="../media/image371.png"/><Relationship Id="rId132" Type="http://schemas.openxmlformats.org/officeDocument/2006/relationships/customXml" Target="../ink/ink382.xml"/><Relationship Id="rId131" Type="http://schemas.openxmlformats.org/officeDocument/2006/relationships/image" Target="../media/image370.png"/><Relationship Id="rId130" Type="http://schemas.openxmlformats.org/officeDocument/2006/relationships/customXml" Target="../ink/ink381.xml"/><Relationship Id="rId13" Type="http://schemas.openxmlformats.org/officeDocument/2006/relationships/image" Target="../media/image311.png"/><Relationship Id="rId129" Type="http://schemas.openxmlformats.org/officeDocument/2006/relationships/image" Target="../media/image369.png"/><Relationship Id="rId128" Type="http://schemas.openxmlformats.org/officeDocument/2006/relationships/customXml" Target="../ink/ink380.xml"/><Relationship Id="rId127" Type="http://schemas.openxmlformats.org/officeDocument/2006/relationships/image" Target="../media/image368.png"/><Relationship Id="rId126" Type="http://schemas.openxmlformats.org/officeDocument/2006/relationships/customXml" Target="../ink/ink379.xml"/><Relationship Id="rId125" Type="http://schemas.openxmlformats.org/officeDocument/2006/relationships/image" Target="../media/image367.png"/><Relationship Id="rId124" Type="http://schemas.openxmlformats.org/officeDocument/2006/relationships/customXml" Target="../ink/ink378.xml"/><Relationship Id="rId123" Type="http://schemas.openxmlformats.org/officeDocument/2006/relationships/image" Target="../media/image366.png"/><Relationship Id="rId122" Type="http://schemas.openxmlformats.org/officeDocument/2006/relationships/customXml" Target="../ink/ink377.xml"/><Relationship Id="rId121" Type="http://schemas.openxmlformats.org/officeDocument/2006/relationships/image" Target="../media/image365.png"/><Relationship Id="rId120" Type="http://schemas.openxmlformats.org/officeDocument/2006/relationships/customXml" Target="../ink/ink376.xml"/><Relationship Id="rId12" Type="http://schemas.openxmlformats.org/officeDocument/2006/relationships/customXml" Target="../ink/ink322.xml"/><Relationship Id="rId119" Type="http://schemas.openxmlformats.org/officeDocument/2006/relationships/image" Target="../media/image364.png"/><Relationship Id="rId118" Type="http://schemas.openxmlformats.org/officeDocument/2006/relationships/customXml" Target="../ink/ink375.xml"/><Relationship Id="rId117" Type="http://schemas.openxmlformats.org/officeDocument/2006/relationships/image" Target="../media/image363.png"/><Relationship Id="rId116" Type="http://schemas.openxmlformats.org/officeDocument/2006/relationships/customXml" Target="../ink/ink374.xml"/><Relationship Id="rId115" Type="http://schemas.openxmlformats.org/officeDocument/2006/relationships/image" Target="../media/image362.png"/><Relationship Id="rId114" Type="http://schemas.openxmlformats.org/officeDocument/2006/relationships/customXml" Target="../ink/ink373.xml"/><Relationship Id="rId113" Type="http://schemas.openxmlformats.org/officeDocument/2006/relationships/image" Target="../media/image361.png"/><Relationship Id="rId112" Type="http://schemas.openxmlformats.org/officeDocument/2006/relationships/customXml" Target="../ink/ink372.xml"/><Relationship Id="rId111" Type="http://schemas.openxmlformats.org/officeDocument/2006/relationships/image" Target="../media/image360.png"/><Relationship Id="rId110" Type="http://schemas.openxmlformats.org/officeDocument/2006/relationships/customXml" Target="../ink/ink371.xml"/><Relationship Id="rId11" Type="http://schemas.openxmlformats.org/officeDocument/2006/relationships/image" Target="../media/image310.png"/><Relationship Id="rId109" Type="http://schemas.openxmlformats.org/officeDocument/2006/relationships/image" Target="../media/image359.png"/><Relationship Id="rId108" Type="http://schemas.openxmlformats.org/officeDocument/2006/relationships/customXml" Target="../ink/ink370.xml"/><Relationship Id="rId107" Type="http://schemas.openxmlformats.org/officeDocument/2006/relationships/image" Target="../media/image358.png"/><Relationship Id="rId106" Type="http://schemas.openxmlformats.org/officeDocument/2006/relationships/customXml" Target="../ink/ink369.xml"/><Relationship Id="rId105" Type="http://schemas.openxmlformats.org/officeDocument/2006/relationships/image" Target="../media/image357.png"/><Relationship Id="rId104" Type="http://schemas.openxmlformats.org/officeDocument/2006/relationships/customXml" Target="../ink/ink368.xml"/><Relationship Id="rId103" Type="http://schemas.openxmlformats.org/officeDocument/2006/relationships/image" Target="../media/image356.png"/><Relationship Id="rId102" Type="http://schemas.openxmlformats.org/officeDocument/2006/relationships/customXml" Target="../ink/ink367.xml"/><Relationship Id="rId101" Type="http://schemas.openxmlformats.org/officeDocument/2006/relationships/image" Target="../media/image355.png"/><Relationship Id="rId100" Type="http://schemas.openxmlformats.org/officeDocument/2006/relationships/customXml" Target="../ink/ink366.xml"/><Relationship Id="rId10" Type="http://schemas.openxmlformats.org/officeDocument/2006/relationships/customXml" Target="../ink/ink321.xml"/><Relationship Id="rId1" Type="http://schemas.openxmlformats.org/officeDocument/2006/relationships/image" Target="../media/image305.png"/></Relationships>
</file>

<file path=ppt/slides/_rels/slide14.xml.rels><?xml version="1.0" encoding="UTF-8" standalone="yes"?>
<Relationships xmlns="http://schemas.openxmlformats.org/package/2006/relationships"><Relationship Id="rId9" Type="http://schemas.openxmlformats.org/officeDocument/2006/relationships/image" Target="../media/image379.png"/><Relationship Id="rId8" Type="http://schemas.openxmlformats.org/officeDocument/2006/relationships/customXml" Target="../ink/ink395.xml"/><Relationship Id="rId74" Type="http://schemas.openxmlformats.org/officeDocument/2006/relationships/slideLayout" Target="../slideLayouts/slideLayout2.xml"/><Relationship Id="rId73" Type="http://schemas.openxmlformats.org/officeDocument/2006/relationships/image" Target="../media/image410.png"/><Relationship Id="rId72" Type="http://schemas.openxmlformats.org/officeDocument/2006/relationships/customXml" Target="../ink/ink427.xml"/><Relationship Id="rId71" Type="http://schemas.openxmlformats.org/officeDocument/2006/relationships/image" Target="../media/image409.png"/><Relationship Id="rId70" Type="http://schemas.openxmlformats.org/officeDocument/2006/relationships/customXml" Target="../ink/ink426.xml"/><Relationship Id="rId7" Type="http://schemas.openxmlformats.org/officeDocument/2006/relationships/image" Target="../media/image378.png"/><Relationship Id="rId69" Type="http://schemas.openxmlformats.org/officeDocument/2006/relationships/image" Target="../media/image408.png"/><Relationship Id="rId68" Type="http://schemas.openxmlformats.org/officeDocument/2006/relationships/customXml" Target="../ink/ink425.xml"/><Relationship Id="rId67" Type="http://schemas.openxmlformats.org/officeDocument/2006/relationships/image" Target="../media/image407.png"/><Relationship Id="rId66" Type="http://schemas.openxmlformats.org/officeDocument/2006/relationships/customXml" Target="../ink/ink424.xml"/><Relationship Id="rId65" Type="http://schemas.openxmlformats.org/officeDocument/2006/relationships/image" Target="../media/image406.png"/><Relationship Id="rId64" Type="http://schemas.openxmlformats.org/officeDocument/2006/relationships/customXml" Target="../ink/ink423.xml"/><Relationship Id="rId63" Type="http://schemas.openxmlformats.org/officeDocument/2006/relationships/image" Target="../media/image405.png"/><Relationship Id="rId62" Type="http://schemas.openxmlformats.org/officeDocument/2006/relationships/customXml" Target="../ink/ink422.xml"/><Relationship Id="rId61" Type="http://schemas.openxmlformats.org/officeDocument/2006/relationships/image" Target="../media/image404.png"/><Relationship Id="rId60" Type="http://schemas.openxmlformats.org/officeDocument/2006/relationships/customXml" Target="../ink/ink421.xml"/><Relationship Id="rId6" Type="http://schemas.openxmlformats.org/officeDocument/2006/relationships/customXml" Target="../ink/ink394.xml"/><Relationship Id="rId59" Type="http://schemas.openxmlformats.org/officeDocument/2006/relationships/image" Target="../media/image403.png"/><Relationship Id="rId58" Type="http://schemas.openxmlformats.org/officeDocument/2006/relationships/customXml" Target="../ink/ink420.xml"/><Relationship Id="rId57" Type="http://schemas.openxmlformats.org/officeDocument/2006/relationships/image" Target="../media/image402.png"/><Relationship Id="rId56" Type="http://schemas.openxmlformats.org/officeDocument/2006/relationships/customXml" Target="../ink/ink419.xml"/><Relationship Id="rId55" Type="http://schemas.openxmlformats.org/officeDocument/2006/relationships/image" Target="../media/image401.png"/><Relationship Id="rId54" Type="http://schemas.openxmlformats.org/officeDocument/2006/relationships/customXml" Target="../ink/ink418.xml"/><Relationship Id="rId53" Type="http://schemas.openxmlformats.org/officeDocument/2006/relationships/image" Target="../media/image400.png"/><Relationship Id="rId52" Type="http://schemas.openxmlformats.org/officeDocument/2006/relationships/customXml" Target="../ink/ink417.xml"/><Relationship Id="rId51" Type="http://schemas.openxmlformats.org/officeDocument/2006/relationships/image" Target="../media/image12.png"/><Relationship Id="rId50" Type="http://schemas.openxmlformats.org/officeDocument/2006/relationships/customXml" Target="../ink/ink416.xml"/><Relationship Id="rId5" Type="http://schemas.openxmlformats.org/officeDocument/2006/relationships/image" Target="../media/image377.png"/><Relationship Id="rId49" Type="http://schemas.openxmlformats.org/officeDocument/2006/relationships/image" Target="../media/image399.png"/><Relationship Id="rId48" Type="http://schemas.openxmlformats.org/officeDocument/2006/relationships/customXml" Target="../ink/ink415.xml"/><Relationship Id="rId47" Type="http://schemas.openxmlformats.org/officeDocument/2006/relationships/image" Target="../media/image398.png"/><Relationship Id="rId46" Type="http://schemas.openxmlformats.org/officeDocument/2006/relationships/customXml" Target="../ink/ink414.xml"/><Relationship Id="rId45" Type="http://schemas.openxmlformats.org/officeDocument/2006/relationships/image" Target="../media/image397.png"/><Relationship Id="rId44" Type="http://schemas.openxmlformats.org/officeDocument/2006/relationships/customXml" Target="../ink/ink413.xml"/><Relationship Id="rId43" Type="http://schemas.openxmlformats.org/officeDocument/2006/relationships/image" Target="../media/image396.png"/><Relationship Id="rId42" Type="http://schemas.openxmlformats.org/officeDocument/2006/relationships/customXml" Target="../ink/ink412.xml"/><Relationship Id="rId41" Type="http://schemas.openxmlformats.org/officeDocument/2006/relationships/image" Target="../media/image395.png"/><Relationship Id="rId40" Type="http://schemas.openxmlformats.org/officeDocument/2006/relationships/customXml" Target="../ink/ink411.xml"/><Relationship Id="rId4" Type="http://schemas.openxmlformats.org/officeDocument/2006/relationships/customXml" Target="../ink/ink393.xml"/><Relationship Id="rId39" Type="http://schemas.openxmlformats.org/officeDocument/2006/relationships/image" Target="../media/image394.png"/><Relationship Id="rId38" Type="http://schemas.openxmlformats.org/officeDocument/2006/relationships/customXml" Target="../ink/ink410.xml"/><Relationship Id="rId37" Type="http://schemas.openxmlformats.org/officeDocument/2006/relationships/image" Target="../media/image393.png"/><Relationship Id="rId36" Type="http://schemas.openxmlformats.org/officeDocument/2006/relationships/customXml" Target="../ink/ink409.xml"/><Relationship Id="rId35" Type="http://schemas.openxmlformats.org/officeDocument/2006/relationships/image" Target="../media/image392.png"/><Relationship Id="rId34" Type="http://schemas.openxmlformats.org/officeDocument/2006/relationships/customXml" Target="../ink/ink408.xml"/><Relationship Id="rId33" Type="http://schemas.openxmlformats.org/officeDocument/2006/relationships/image" Target="../media/image391.png"/><Relationship Id="rId32" Type="http://schemas.openxmlformats.org/officeDocument/2006/relationships/customXml" Target="../ink/ink407.xml"/><Relationship Id="rId31" Type="http://schemas.openxmlformats.org/officeDocument/2006/relationships/image" Target="../media/image390.png"/><Relationship Id="rId30" Type="http://schemas.openxmlformats.org/officeDocument/2006/relationships/customXml" Target="../ink/ink406.xml"/><Relationship Id="rId3" Type="http://schemas.openxmlformats.org/officeDocument/2006/relationships/image" Target="../media/image376.png"/><Relationship Id="rId29" Type="http://schemas.openxmlformats.org/officeDocument/2006/relationships/image" Target="../media/image389.png"/><Relationship Id="rId28" Type="http://schemas.openxmlformats.org/officeDocument/2006/relationships/customXml" Target="../ink/ink405.xml"/><Relationship Id="rId27" Type="http://schemas.openxmlformats.org/officeDocument/2006/relationships/image" Target="../media/image388.png"/><Relationship Id="rId26" Type="http://schemas.openxmlformats.org/officeDocument/2006/relationships/customXml" Target="../ink/ink404.xml"/><Relationship Id="rId25" Type="http://schemas.openxmlformats.org/officeDocument/2006/relationships/image" Target="../media/image387.png"/><Relationship Id="rId24" Type="http://schemas.openxmlformats.org/officeDocument/2006/relationships/customXml" Target="../ink/ink403.xml"/><Relationship Id="rId23" Type="http://schemas.openxmlformats.org/officeDocument/2006/relationships/image" Target="../media/image386.png"/><Relationship Id="rId22" Type="http://schemas.openxmlformats.org/officeDocument/2006/relationships/customXml" Target="../ink/ink402.xml"/><Relationship Id="rId21" Type="http://schemas.openxmlformats.org/officeDocument/2006/relationships/image" Target="../media/image385.png"/><Relationship Id="rId20" Type="http://schemas.openxmlformats.org/officeDocument/2006/relationships/customXml" Target="../ink/ink401.xml"/><Relationship Id="rId2" Type="http://schemas.openxmlformats.org/officeDocument/2006/relationships/customXml" Target="../ink/ink392.xml"/><Relationship Id="rId19" Type="http://schemas.openxmlformats.org/officeDocument/2006/relationships/image" Target="../media/image384.png"/><Relationship Id="rId18" Type="http://schemas.openxmlformats.org/officeDocument/2006/relationships/customXml" Target="../ink/ink400.xml"/><Relationship Id="rId17" Type="http://schemas.openxmlformats.org/officeDocument/2006/relationships/image" Target="../media/image383.png"/><Relationship Id="rId16" Type="http://schemas.openxmlformats.org/officeDocument/2006/relationships/customXml" Target="../ink/ink399.xml"/><Relationship Id="rId15" Type="http://schemas.openxmlformats.org/officeDocument/2006/relationships/image" Target="../media/image382.png"/><Relationship Id="rId14" Type="http://schemas.openxmlformats.org/officeDocument/2006/relationships/customXml" Target="../ink/ink398.xml"/><Relationship Id="rId13" Type="http://schemas.openxmlformats.org/officeDocument/2006/relationships/image" Target="../media/image381.png"/><Relationship Id="rId12" Type="http://schemas.openxmlformats.org/officeDocument/2006/relationships/customXml" Target="../ink/ink397.xml"/><Relationship Id="rId11" Type="http://schemas.openxmlformats.org/officeDocument/2006/relationships/image" Target="../media/image380.png"/><Relationship Id="rId10" Type="http://schemas.openxmlformats.org/officeDocument/2006/relationships/customXml" Target="../ink/ink396.xml"/><Relationship Id="rId1" Type="http://schemas.openxmlformats.org/officeDocument/2006/relationships/image" Target="../media/image375.png"/></Relationships>
</file>

<file path=ppt/slides/_rels/slide15.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413.png"/><Relationship Id="rId4" Type="http://schemas.openxmlformats.org/officeDocument/2006/relationships/customXml" Target="../ink/ink429.xml"/><Relationship Id="rId3" Type="http://schemas.openxmlformats.org/officeDocument/2006/relationships/image" Target="../media/image412.png"/><Relationship Id="rId2" Type="http://schemas.openxmlformats.org/officeDocument/2006/relationships/customXml" Target="../ink/ink428.xml"/><Relationship Id="rId1" Type="http://schemas.openxmlformats.org/officeDocument/2006/relationships/image" Target="../media/image411.png"/></Relationships>
</file>

<file path=ppt/slides/_rels/slide16.xml.rels><?xml version="1.0" encoding="UTF-8" standalone="yes"?>
<Relationships xmlns="http://schemas.openxmlformats.org/package/2006/relationships"><Relationship Id="rId9" Type="http://schemas.openxmlformats.org/officeDocument/2006/relationships/image" Target="../media/image418.png"/><Relationship Id="rId8" Type="http://schemas.openxmlformats.org/officeDocument/2006/relationships/customXml" Target="../ink/ink433.xml"/><Relationship Id="rId7" Type="http://schemas.openxmlformats.org/officeDocument/2006/relationships/image" Target="../media/image417.png"/><Relationship Id="rId6" Type="http://schemas.openxmlformats.org/officeDocument/2006/relationships/customXml" Target="../ink/ink432.xml"/><Relationship Id="rId5" Type="http://schemas.openxmlformats.org/officeDocument/2006/relationships/image" Target="../media/image416.png"/><Relationship Id="rId4" Type="http://schemas.openxmlformats.org/officeDocument/2006/relationships/customXml" Target="../ink/ink431.xml"/><Relationship Id="rId32" Type="http://schemas.openxmlformats.org/officeDocument/2006/relationships/slideLayout" Target="../slideLayouts/slideLayout2.xml"/><Relationship Id="rId31" Type="http://schemas.openxmlformats.org/officeDocument/2006/relationships/image" Target="../media/image429.png"/><Relationship Id="rId30" Type="http://schemas.openxmlformats.org/officeDocument/2006/relationships/customXml" Target="../ink/ink444.xml"/><Relationship Id="rId3" Type="http://schemas.openxmlformats.org/officeDocument/2006/relationships/image" Target="../media/image415.png"/><Relationship Id="rId29" Type="http://schemas.openxmlformats.org/officeDocument/2006/relationships/image" Target="../media/image428.png"/><Relationship Id="rId28" Type="http://schemas.openxmlformats.org/officeDocument/2006/relationships/customXml" Target="../ink/ink443.xml"/><Relationship Id="rId27" Type="http://schemas.openxmlformats.org/officeDocument/2006/relationships/image" Target="../media/image427.png"/><Relationship Id="rId26" Type="http://schemas.openxmlformats.org/officeDocument/2006/relationships/customXml" Target="../ink/ink442.xml"/><Relationship Id="rId25" Type="http://schemas.openxmlformats.org/officeDocument/2006/relationships/image" Target="../media/image426.png"/><Relationship Id="rId24" Type="http://schemas.openxmlformats.org/officeDocument/2006/relationships/customXml" Target="../ink/ink441.xml"/><Relationship Id="rId23" Type="http://schemas.openxmlformats.org/officeDocument/2006/relationships/image" Target="../media/image425.png"/><Relationship Id="rId22" Type="http://schemas.openxmlformats.org/officeDocument/2006/relationships/customXml" Target="../ink/ink440.xml"/><Relationship Id="rId21" Type="http://schemas.openxmlformats.org/officeDocument/2006/relationships/image" Target="../media/image424.png"/><Relationship Id="rId20" Type="http://schemas.openxmlformats.org/officeDocument/2006/relationships/customXml" Target="../ink/ink439.xml"/><Relationship Id="rId2" Type="http://schemas.openxmlformats.org/officeDocument/2006/relationships/customXml" Target="../ink/ink430.xml"/><Relationship Id="rId19" Type="http://schemas.openxmlformats.org/officeDocument/2006/relationships/image" Target="../media/image423.png"/><Relationship Id="rId18" Type="http://schemas.openxmlformats.org/officeDocument/2006/relationships/customXml" Target="../ink/ink438.xml"/><Relationship Id="rId17" Type="http://schemas.openxmlformats.org/officeDocument/2006/relationships/image" Target="../media/image422.png"/><Relationship Id="rId16" Type="http://schemas.openxmlformats.org/officeDocument/2006/relationships/customXml" Target="../ink/ink437.xml"/><Relationship Id="rId15" Type="http://schemas.openxmlformats.org/officeDocument/2006/relationships/image" Target="../media/image421.png"/><Relationship Id="rId14" Type="http://schemas.openxmlformats.org/officeDocument/2006/relationships/customXml" Target="../ink/ink436.xml"/><Relationship Id="rId13" Type="http://schemas.openxmlformats.org/officeDocument/2006/relationships/image" Target="../media/image420.png"/><Relationship Id="rId12" Type="http://schemas.openxmlformats.org/officeDocument/2006/relationships/customXml" Target="../ink/ink435.xml"/><Relationship Id="rId11" Type="http://schemas.openxmlformats.org/officeDocument/2006/relationships/image" Target="../media/image419.png"/><Relationship Id="rId10" Type="http://schemas.openxmlformats.org/officeDocument/2006/relationships/customXml" Target="../ink/ink434.xml"/><Relationship Id="rId1" Type="http://schemas.openxmlformats.org/officeDocument/2006/relationships/image" Target="../media/image414.png"/></Relationships>
</file>

<file path=ppt/slides/_rels/slide17.xml.rels><?xml version="1.0" encoding="UTF-8" standalone="yes"?>
<Relationships xmlns="http://schemas.openxmlformats.org/package/2006/relationships"><Relationship Id="rId9" Type="http://schemas.openxmlformats.org/officeDocument/2006/relationships/image" Target="../media/image434.png"/><Relationship Id="rId8" Type="http://schemas.openxmlformats.org/officeDocument/2006/relationships/customXml" Target="../ink/ink448.xml"/><Relationship Id="rId7" Type="http://schemas.openxmlformats.org/officeDocument/2006/relationships/image" Target="../media/image433.png"/><Relationship Id="rId62" Type="http://schemas.openxmlformats.org/officeDocument/2006/relationships/slideLayout" Target="../slideLayouts/slideLayout2.xml"/><Relationship Id="rId61" Type="http://schemas.openxmlformats.org/officeDocument/2006/relationships/image" Target="../media/image460.png"/><Relationship Id="rId60" Type="http://schemas.openxmlformats.org/officeDocument/2006/relationships/customXml" Target="../ink/ink474.xml"/><Relationship Id="rId6" Type="http://schemas.openxmlformats.org/officeDocument/2006/relationships/customXml" Target="../ink/ink447.xml"/><Relationship Id="rId59" Type="http://schemas.openxmlformats.org/officeDocument/2006/relationships/image" Target="../media/image459.png"/><Relationship Id="rId58" Type="http://schemas.openxmlformats.org/officeDocument/2006/relationships/customXml" Target="../ink/ink473.xml"/><Relationship Id="rId57" Type="http://schemas.openxmlformats.org/officeDocument/2006/relationships/image" Target="../media/image458.png"/><Relationship Id="rId56" Type="http://schemas.openxmlformats.org/officeDocument/2006/relationships/customXml" Target="../ink/ink472.xml"/><Relationship Id="rId55" Type="http://schemas.openxmlformats.org/officeDocument/2006/relationships/image" Target="../media/image457.png"/><Relationship Id="rId54" Type="http://schemas.openxmlformats.org/officeDocument/2006/relationships/customXml" Target="../ink/ink471.xml"/><Relationship Id="rId53" Type="http://schemas.openxmlformats.org/officeDocument/2006/relationships/image" Target="../media/image456.png"/><Relationship Id="rId52" Type="http://schemas.openxmlformats.org/officeDocument/2006/relationships/customXml" Target="../ink/ink470.xml"/><Relationship Id="rId51" Type="http://schemas.openxmlformats.org/officeDocument/2006/relationships/image" Target="../media/image455.png"/><Relationship Id="rId50" Type="http://schemas.openxmlformats.org/officeDocument/2006/relationships/customXml" Target="../ink/ink469.xml"/><Relationship Id="rId5" Type="http://schemas.openxmlformats.org/officeDocument/2006/relationships/image" Target="../media/image432.png"/><Relationship Id="rId49" Type="http://schemas.openxmlformats.org/officeDocument/2006/relationships/image" Target="../media/image454.png"/><Relationship Id="rId48" Type="http://schemas.openxmlformats.org/officeDocument/2006/relationships/customXml" Target="../ink/ink468.xml"/><Relationship Id="rId47" Type="http://schemas.openxmlformats.org/officeDocument/2006/relationships/image" Target="../media/image453.png"/><Relationship Id="rId46" Type="http://schemas.openxmlformats.org/officeDocument/2006/relationships/customXml" Target="../ink/ink467.xml"/><Relationship Id="rId45" Type="http://schemas.openxmlformats.org/officeDocument/2006/relationships/image" Target="../media/image452.png"/><Relationship Id="rId44" Type="http://schemas.openxmlformats.org/officeDocument/2006/relationships/customXml" Target="../ink/ink466.xml"/><Relationship Id="rId43" Type="http://schemas.openxmlformats.org/officeDocument/2006/relationships/image" Target="../media/image451.png"/><Relationship Id="rId42" Type="http://schemas.openxmlformats.org/officeDocument/2006/relationships/customXml" Target="../ink/ink465.xml"/><Relationship Id="rId41" Type="http://schemas.openxmlformats.org/officeDocument/2006/relationships/image" Target="../media/image450.png"/><Relationship Id="rId40" Type="http://schemas.openxmlformats.org/officeDocument/2006/relationships/customXml" Target="../ink/ink464.xml"/><Relationship Id="rId4" Type="http://schemas.openxmlformats.org/officeDocument/2006/relationships/customXml" Target="../ink/ink446.xml"/><Relationship Id="rId39" Type="http://schemas.openxmlformats.org/officeDocument/2006/relationships/image" Target="../media/image449.png"/><Relationship Id="rId38" Type="http://schemas.openxmlformats.org/officeDocument/2006/relationships/customXml" Target="../ink/ink463.xml"/><Relationship Id="rId37" Type="http://schemas.openxmlformats.org/officeDocument/2006/relationships/image" Target="../media/image448.png"/><Relationship Id="rId36" Type="http://schemas.openxmlformats.org/officeDocument/2006/relationships/customXml" Target="../ink/ink462.xml"/><Relationship Id="rId35" Type="http://schemas.openxmlformats.org/officeDocument/2006/relationships/image" Target="../media/image447.png"/><Relationship Id="rId34" Type="http://schemas.openxmlformats.org/officeDocument/2006/relationships/customXml" Target="../ink/ink461.xml"/><Relationship Id="rId33" Type="http://schemas.openxmlformats.org/officeDocument/2006/relationships/image" Target="../media/image446.png"/><Relationship Id="rId32" Type="http://schemas.openxmlformats.org/officeDocument/2006/relationships/customXml" Target="../ink/ink460.xml"/><Relationship Id="rId31" Type="http://schemas.openxmlformats.org/officeDocument/2006/relationships/image" Target="../media/image445.png"/><Relationship Id="rId30" Type="http://schemas.openxmlformats.org/officeDocument/2006/relationships/customXml" Target="../ink/ink459.xml"/><Relationship Id="rId3" Type="http://schemas.openxmlformats.org/officeDocument/2006/relationships/image" Target="../media/image431.png"/><Relationship Id="rId29" Type="http://schemas.openxmlformats.org/officeDocument/2006/relationships/image" Target="../media/image444.png"/><Relationship Id="rId28" Type="http://schemas.openxmlformats.org/officeDocument/2006/relationships/customXml" Target="../ink/ink458.xml"/><Relationship Id="rId27" Type="http://schemas.openxmlformats.org/officeDocument/2006/relationships/image" Target="../media/image443.png"/><Relationship Id="rId26" Type="http://schemas.openxmlformats.org/officeDocument/2006/relationships/customXml" Target="../ink/ink457.xml"/><Relationship Id="rId25" Type="http://schemas.openxmlformats.org/officeDocument/2006/relationships/image" Target="../media/image442.png"/><Relationship Id="rId24" Type="http://schemas.openxmlformats.org/officeDocument/2006/relationships/customXml" Target="../ink/ink456.xml"/><Relationship Id="rId23" Type="http://schemas.openxmlformats.org/officeDocument/2006/relationships/image" Target="../media/image441.png"/><Relationship Id="rId22" Type="http://schemas.openxmlformats.org/officeDocument/2006/relationships/customXml" Target="../ink/ink455.xml"/><Relationship Id="rId21" Type="http://schemas.openxmlformats.org/officeDocument/2006/relationships/image" Target="../media/image440.png"/><Relationship Id="rId20" Type="http://schemas.openxmlformats.org/officeDocument/2006/relationships/customXml" Target="../ink/ink454.xml"/><Relationship Id="rId2" Type="http://schemas.openxmlformats.org/officeDocument/2006/relationships/customXml" Target="../ink/ink445.xml"/><Relationship Id="rId19" Type="http://schemas.openxmlformats.org/officeDocument/2006/relationships/image" Target="../media/image439.png"/><Relationship Id="rId18" Type="http://schemas.openxmlformats.org/officeDocument/2006/relationships/customXml" Target="../ink/ink453.xml"/><Relationship Id="rId17" Type="http://schemas.openxmlformats.org/officeDocument/2006/relationships/image" Target="../media/image438.png"/><Relationship Id="rId16" Type="http://schemas.openxmlformats.org/officeDocument/2006/relationships/customXml" Target="../ink/ink452.xml"/><Relationship Id="rId15" Type="http://schemas.openxmlformats.org/officeDocument/2006/relationships/image" Target="../media/image437.png"/><Relationship Id="rId14" Type="http://schemas.openxmlformats.org/officeDocument/2006/relationships/customXml" Target="../ink/ink451.xml"/><Relationship Id="rId13" Type="http://schemas.openxmlformats.org/officeDocument/2006/relationships/image" Target="../media/image436.png"/><Relationship Id="rId12" Type="http://schemas.openxmlformats.org/officeDocument/2006/relationships/customXml" Target="../ink/ink450.xml"/><Relationship Id="rId11" Type="http://schemas.openxmlformats.org/officeDocument/2006/relationships/image" Target="../media/image435.png"/><Relationship Id="rId10" Type="http://schemas.openxmlformats.org/officeDocument/2006/relationships/customXml" Target="../ink/ink449.xml"/><Relationship Id="rId1" Type="http://schemas.openxmlformats.org/officeDocument/2006/relationships/image" Target="../media/image430.png"/></Relationships>
</file>

<file path=ppt/slides/_rels/slide18.xml.rels><?xml version="1.0" encoding="UTF-8" standalone="yes"?>
<Relationships xmlns="http://schemas.openxmlformats.org/package/2006/relationships"><Relationship Id="rId9" Type="http://schemas.openxmlformats.org/officeDocument/2006/relationships/image" Target="../media/image264.png"/><Relationship Id="rId8" Type="http://schemas.openxmlformats.org/officeDocument/2006/relationships/customXml" Target="../ink/ink479.xml"/><Relationship Id="rId7" Type="http://schemas.openxmlformats.org/officeDocument/2006/relationships/customXml" Target="../ink/ink478.xml"/><Relationship Id="rId6" Type="http://schemas.openxmlformats.org/officeDocument/2006/relationships/image" Target="../media/image462.png"/><Relationship Id="rId5" Type="http://schemas.openxmlformats.org/officeDocument/2006/relationships/customXml" Target="../ink/ink477.xml"/><Relationship Id="rId4" Type="http://schemas.openxmlformats.org/officeDocument/2006/relationships/customXml" Target="../ink/ink476.xml"/><Relationship Id="rId32" Type="http://schemas.openxmlformats.org/officeDocument/2006/relationships/slideLayout" Target="../slideLayouts/slideLayout2.xml"/><Relationship Id="rId31" Type="http://schemas.openxmlformats.org/officeDocument/2006/relationships/image" Target="../media/image473.png"/><Relationship Id="rId30" Type="http://schemas.openxmlformats.org/officeDocument/2006/relationships/customXml" Target="../ink/ink490.xml"/><Relationship Id="rId3" Type="http://schemas.openxmlformats.org/officeDocument/2006/relationships/image" Target="../media/image12.png"/><Relationship Id="rId29" Type="http://schemas.openxmlformats.org/officeDocument/2006/relationships/image" Target="../media/image472.png"/><Relationship Id="rId28" Type="http://schemas.openxmlformats.org/officeDocument/2006/relationships/customXml" Target="../ink/ink489.xml"/><Relationship Id="rId27" Type="http://schemas.openxmlformats.org/officeDocument/2006/relationships/image" Target="../media/image471.png"/><Relationship Id="rId26" Type="http://schemas.openxmlformats.org/officeDocument/2006/relationships/customXml" Target="../ink/ink488.xml"/><Relationship Id="rId25" Type="http://schemas.openxmlformats.org/officeDocument/2006/relationships/image" Target="../media/image470.png"/><Relationship Id="rId24" Type="http://schemas.openxmlformats.org/officeDocument/2006/relationships/customXml" Target="../ink/ink487.xml"/><Relationship Id="rId23" Type="http://schemas.openxmlformats.org/officeDocument/2006/relationships/image" Target="../media/image469.png"/><Relationship Id="rId22" Type="http://schemas.openxmlformats.org/officeDocument/2006/relationships/customXml" Target="../ink/ink486.xml"/><Relationship Id="rId21" Type="http://schemas.openxmlformats.org/officeDocument/2006/relationships/image" Target="../media/image468.png"/><Relationship Id="rId20" Type="http://schemas.openxmlformats.org/officeDocument/2006/relationships/customXml" Target="../ink/ink485.xml"/><Relationship Id="rId2" Type="http://schemas.openxmlformats.org/officeDocument/2006/relationships/customXml" Target="../ink/ink475.xml"/><Relationship Id="rId19" Type="http://schemas.openxmlformats.org/officeDocument/2006/relationships/image" Target="../media/image467.png"/><Relationship Id="rId18" Type="http://schemas.openxmlformats.org/officeDocument/2006/relationships/customXml" Target="../ink/ink484.xml"/><Relationship Id="rId17" Type="http://schemas.openxmlformats.org/officeDocument/2006/relationships/image" Target="../media/image466.png"/><Relationship Id="rId16" Type="http://schemas.openxmlformats.org/officeDocument/2006/relationships/customXml" Target="../ink/ink483.xml"/><Relationship Id="rId15" Type="http://schemas.openxmlformats.org/officeDocument/2006/relationships/image" Target="../media/image465.png"/><Relationship Id="rId14" Type="http://schemas.openxmlformats.org/officeDocument/2006/relationships/customXml" Target="../ink/ink482.xml"/><Relationship Id="rId13" Type="http://schemas.openxmlformats.org/officeDocument/2006/relationships/image" Target="../media/image464.png"/><Relationship Id="rId12" Type="http://schemas.openxmlformats.org/officeDocument/2006/relationships/customXml" Target="../ink/ink481.xml"/><Relationship Id="rId11" Type="http://schemas.openxmlformats.org/officeDocument/2006/relationships/image" Target="../media/image463.png"/><Relationship Id="rId10" Type="http://schemas.openxmlformats.org/officeDocument/2006/relationships/customXml" Target="../ink/ink480.xml"/><Relationship Id="rId1" Type="http://schemas.openxmlformats.org/officeDocument/2006/relationships/image" Target="../media/image461.png"/></Relationships>
</file>

<file path=ppt/slides/_rels/slide19.xml.rels><?xml version="1.0" encoding="UTF-8" standalone="yes"?>
<Relationships xmlns="http://schemas.openxmlformats.org/package/2006/relationships"><Relationship Id="rId9" Type="http://schemas.openxmlformats.org/officeDocument/2006/relationships/image" Target="../media/image478.png"/><Relationship Id="rId8" Type="http://schemas.openxmlformats.org/officeDocument/2006/relationships/customXml" Target="../ink/ink494.xml"/><Relationship Id="rId7" Type="http://schemas.openxmlformats.org/officeDocument/2006/relationships/image" Target="../media/image477.png"/><Relationship Id="rId6" Type="http://schemas.openxmlformats.org/officeDocument/2006/relationships/customXml" Target="../ink/ink493.xml"/><Relationship Id="rId5" Type="http://schemas.openxmlformats.org/officeDocument/2006/relationships/image" Target="../media/image476.png"/><Relationship Id="rId4" Type="http://schemas.openxmlformats.org/officeDocument/2006/relationships/customXml" Target="../ink/ink492.xml"/><Relationship Id="rId3" Type="http://schemas.openxmlformats.org/officeDocument/2006/relationships/image" Target="../media/image475.png"/><Relationship Id="rId2" Type="http://schemas.openxmlformats.org/officeDocument/2006/relationships/customXml" Target="../ink/ink491.xml"/><Relationship Id="rId12" Type="http://schemas.openxmlformats.org/officeDocument/2006/relationships/slideLayout" Target="../slideLayouts/slideLayout2.xml"/><Relationship Id="rId11" Type="http://schemas.openxmlformats.org/officeDocument/2006/relationships/image" Target="../media/image479.png"/><Relationship Id="rId10" Type="http://schemas.openxmlformats.org/officeDocument/2006/relationships/customXml" Target="../ink/ink495.xml"/><Relationship Id="rId1" Type="http://schemas.openxmlformats.org/officeDocument/2006/relationships/image" Target="../media/image474.png"/></Relationships>
</file>

<file path=ppt/slides/_rels/slide2.xml.rels><?xml version="1.0" encoding="UTF-8" standalone="yes"?>
<Relationships xmlns="http://schemas.openxmlformats.org/package/2006/relationships"><Relationship Id="rId99" Type="http://schemas.openxmlformats.org/officeDocument/2006/relationships/customXml" Target="../ink/ink111.xml"/><Relationship Id="rId98" Type="http://schemas.openxmlformats.org/officeDocument/2006/relationships/image" Target="../media/image101.png"/><Relationship Id="rId97" Type="http://schemas.openxmlformats.org/officeDocument/2006/relationships/customXml" Target="../ink/ink110.xml"/><Relationship Id="rId96" Type="http://schemas.openxmlformats.org/officeDocument/2006/relationships/image" Target="../media/image100.png"/><Relationship Id="rId95" Type="http://schemas.openxmlformats.org/officeDocument/2006/relationships/customXml" Target="../ink/ink109.xml"/><Relationship Id="rId94" Type="http://schemas.openxmlformats.org/officeDocument/2006/relationships/image" Target="../media/image99.png"/><Relationship Id="rId93" Type="http://schemas.openxmlformats.org/officeDocument/2006/relationships/customXml" Target="../ink/ink108.xml"/><Relationship Id="rId92" Type="http://schemas.openxmlformats.org/officeDocument/2006/relationships/customXml" Target="../ink/ink107.xml"/><Relationship Id="rId91" Type="http://schemas.openxmlformats.org/officeDocument/2006/relationships/image" Target="../media/image98.png"/><Relationship Id="rId90" Type="http://schemas.openxmlformats.org/officeDocument/2006/relationships/customXml" Target="../ink/ink106.xml"/><Relationship Id="rId9" Type="http://schemas.openxmlformats.org/officeDocument/2006/relationships/customXml" Target="../ink/ink65.xml"/><Relationship Id="rId89" Type="http://schemas.openxmlformats.org/officeDocument/2006/relationships/image" Target="../media/image97.png"/><Relationship Id="rId88" Type="http://schemas.openxmlformats.org/officeDocument/2006/relationships/customXml" Target="../ink/ink105.xml"/><Relationship Id="rId87" Type="http://schemas.openxmlformats.org/officeDocument/2006/relationships/image" Target="../media/image96.png"/><Relationship Id="rId86" Type="http://schemas.openxmlformats.org/officeDocument/2006/relationships/customXml" Target="../ink/ink104.xml"/><Relationship Id="rId85" Type="http://schemas.openxmlformats.org/officeDocument/2006/relationships/image" Target="../media/image95.png"/><Relationship Id="rId84" Type="http://schemas.openxmlformats.org/officeDocument/2006/relationships/customXml" Target="../ink/ink103.xml"/><Relationship Id="rId83" Type="http://schemas.openxmlformats.org/officeDocument/2006/relationships/image" Target="../media/image94.png"/><Relationship Id="rId82" Type="http://schemas.openxmlformats.org/officeDocument/2006/relationships/customXml" Target="../ink/ink102.xml"/><Relationship Id="rId81" Type="http://schemas.openxmlformats.org/officeDocument/2006/relationships/image" Target="../media/image93.png"/><Relationship Id="rId80" Type="http://schemas.openxmlformats.org/officeDocument/2006/relationships/customXml" Target="../ink/ink101.xml"/><Relationship Id="rId8" Type="http://schemas.openxmlformats.org/officeDocument/2006/relationships/image" Target="../media/image58.png"/><Relationship Id="rId79" Type="http://schemas.openxmlformats.org/officeDocument/2006/relationships/image" Target="../media/image92.png"/><Relationship Id="rId78" Type="http://schemas.openxmlformats.org/officeDocument/2006/relationships/customXml" Target="../ink/ink100.xml"/><Relationship Id="rId77" Type="http://schemas.openxmlformats.org/officeDocument/2006/relationships/image" Target="../media/image91.png"/><Relationship Id="rId76" Type="http://schemas.openxmlformats.org/officeDocument/2006/relationships/customXml" Target="../ink/ink99.xml"/><Relationship Id="rId75" Type="http://schemas.openxmlformats.org/officeDocument/2006/relationships/image" Target="../media/image90.png"/><Relationship Id="rId74" Type="http://schemas.openxmlformats.org/officeDocument/2006/relationships/customXml" Target="../ink/ink98.xml"/><Relationship Id="rId73" Type="http://schemas.openxmlformats.org/officeDocument/2006/relationships/customXml" Target="../ink/ink97.xml"/><Relationship Id="rId72" Type="http://schemas.openxmlformats.org/officeDocument/2006/relationships/image" Target="../media/image89.png"/><Relationship Id="rId71" Type="http://schemas.openxmlformats.org/officeDocument/2006/relationships/customXml" Target="../ink/ink96.xml"/><Relationship Id="rId70" Type="http://schemas.openxmlformats.org/officeDocument/2006/relationships/image" Target="../media/image88.png"/><Relationship Id="rId7" Type="http://schemas.openxmlformats.org/officeDocument/2006/relationships/customXml" Target="../ink/ink64.xml"/><Relationship Id="rId69" Type="http://schemas.openxmlformats.org/officeDocument/2006/relationships/customXml" Target="../ink/ink95.xml"/><Relationship Id="rId68" Type="http://schemas.openxmlformats.org/officeDocument/2006/relationships/image" Target="../media/image87.png"/><Relationship Id="rId67" Type="http://schemas.openxmlformats.org/officeDocument/2006/relationships/customXml" Target="../ink/ink94.xml"/><Relationship Id="rId66" Type="http://schemas.openxmlformats.org/officeDocument/2006/relationships/image" Target="../media/image86.png"/><Relationship Id="rId65" Type="http://schemas.openxmlformats.org/officeDocument/2006/relationships/customXml" Target="../ink/ink93.xml"/><Relationship Id="rId64" Type="http://schemas.openxmlformats.org/officeDocument/2006/relationships/image" Target="../media/image85.png"/><Relationship Id="rId63" Type="http://schemas.openxmlformats.org/officeDocument/2006/relationships/customXml" Target="../ink/ink92.xml"/><Relationship Id="rId62" Type="http://schemas.openxmlformats.org/officeDocument/2006/relationships/image" Target="../media/image84.png"/><Relationship Id="rId61" Type="http://schemas.openxmlformats.org/officeDocument/2006/relationships/customXml" Target="../ink/ink91.xml"/><Relationship Id="rId60" Type="http://schemas.openxmlformats.org/officeDocument/2006/relationships/image" Target="../media/image12.png"/><Relationship Id="rId6" Type="http://schemas.openxmlformats.org/officeDocument/2006/relationships/image" Target="../media/image57.png"/><Relationship Id="rId59" Type="http://schemas.openxmlformats.org/officeDocument/2006/relationships/customXml" Target="../ink/ink90.xml"/><Relationship Id="rId58" Type="http://schemas.openxmlformats.org/officeDocument/2006/relationships/image" Target="../media/image83.png"/><Relationship Id="rId57" Type="http://schemas.openxmlformats.org/officeDocument/2006/relationships/customXml" Target="../ink/ink89.xml"/><Relationship Id="rId56" Type="http://schemas.openxmlformats.org/officeDocument/2006/relationships/image" Target="../media/image82.png"/><Relationship Id="rId55" Type="http://schemas.openxmlformats.org/officeDocument/2006/relationships/customXml" Target="../ink/ink88.xml"/><Relationship Id="rId54" Type="http://schemas.openxmlformats.org/officeDocument/2006/relationships/image" Target="../media/image81.png"/><Relationship Id="rId53" Type="http://schemas.openxmlformats.org/officeDocument/2006/relationships/customXml" Target="../ink/ink87.xml"/><Relationship Id="rId52" Type="http://schemas.openxmlformats.org/officeDocument/2006/relationships/image" Target="../media/image80.png"/><Relationship Id="rId51" Type="http://schemas.openxmlformats.org/officeDocument/2006/relationships/customXml" Target="../ink/ink86.xml"/><Relationship Id="rId50" Type="http://schemas.openxmlformats.org/officeDocument/2006/relationships/image" Target="../media/image79.png"/><Relationship Id="rId5" Type="http://schemas.openxmlformats.org/officeDocument/2006/relationships/customXml" Target="../ink/ink63.xml"/><Relationship Id="rId49" Type="http://schemas.openxmlformats.org/officeDocument/2006/relationships/customXml" Target="../ink/ink85.xml"/><Relationship Id="rId48" Type="http://schemas.openxmlformats.org/officeDocument/2006/relationships/image" Target="../media/image78.png"/><Relationship Id="rId47" Type="http://schemas.openxmlformats.org/officeDocument/2006/relationships/customXml" Target="../ink/ink84.xml"/><Relationship Id="rId46" Type="http://schemas.openxmlformats.org/officeDocument/2006/relationships/image" Target="../media/image77.png"/><Relationship Id="rId45" Type="http://schemas.openxmlformats.org/officeDocument/2006/relationships/customXml" Target="../ink/ink83.xml"/><Relationship Id="rId44" Type="http://schemas.openxmlformats.org/officeDocument/2006/relationships/image" Target="../media/image76.png"/><Relationship Id="rId43" Type="http://schemas.openxmlformats.org/officeDocument/2006/relationships/customXml" Target="../ink/ink82.xml"/><Relationship Id="rId42" Type="http://schemas.openxmlformats.org/officeDocument/2006/relationships/image" Target="../media/image75.png"/><Relationship Id="rId41" Type="http://schemas.openxmlformats.org/officeDocument/2006/relationships/customXml" Target="../ink/ink81.xml"/><Relationship Id="rId40" Type="http://schemas.openxmlformats.org/officeDocument/2006/relationships/image" Target="../media/image74.png"/><Relationship Id="rId4" Type="http://schemas.openxmlformats.org/officeDocument/2006/relationships/image" Target="../media/image56.png"/><Relationship Id="rId39" Type="http://schemas.openxmlformats.org/officeDocument/2006/relationships/customXml" Target="../ink/ink80.xml"/><Relationship Id="rId38" Type="http://schemas.openxmlformats.org/officeDocument/2006/relationships/image" Target="../media/image73.png"/><Relationship Id="rId37" Type="http://schemas.openxmlformats.org/officeDocument/2006/relationships/customXml" Target="../ink/ink79.xml"/><Relationship Id="rId36" Type="http://schemas.openxmlformats.org/officeDocument/2006/relationships/image" Target="../media/image72.png"/><Relationship Id="rId35" Type="http://schemas.openxmlformats.org/officeDocument/2006/relationships/customXml" Target="../ink/ink78.xml"/><Relationship Id="rId34" Type="http://schemas.openxmlformats.org/officeDocument/2006/relationships/image" Target="../media/image71.png"/><Relationship Id="rId33" Type="http://schemas.openxmlformats.org/officeDocument/2006/relationships/customXml" Target="../ink/ink77.xml"/><Relationship Id="rId32" Type="http://schemas.openxmlformats.org/officeDocument/2006/relationships/image" Target="../media/image70.png"/><Relationship Id="rId31" Type="http://schemas.openxmlformats.org/officeDocument/2006/relationships/customXml" Target="../ink/ink76.xml"/><Relationship Id="rId30" Type="http://schemas.openxmlformats.org/officeDocument/2006/relationships/image" Target="../media/image69.png"/><Relationship Id="rId3" Type="http://schemas.openxmlformats.org/officeDocument/2006/relationships/customXml" Target="../ink/ink62.xml"/><Relationship Id="rId29" Type="http://schemas.openxmlformats.org/officeDocument/2006/relationships/customXml" Target="../ink/ink75.xml"/><Relationship Id="rId28" Type="http://schemas.openxmlformats.org/officeDocument/2006/relationships/image" Target="../media/image68.png"/><Relationship Id="rId27" Type="http://schemas.openxmlformats.org/officeDocument/2006/relationships/customXml" Target="../ink/ink74.xml"/><Relationship Id="rId26" Type="http://schemas.openxmlformats.org/officeDocument/2006/relationships/image" Target="../media/image67.png"/><Relationship Id="rId256" Type="http://schemas.openxmlformats.org/officeDocument/2006/relationships/slideLayout" Target="../slideLayouts/slideLayout2.xml"/><Relationship Id="rId255" Type="http://schemas.openxmlformats.org/officeDocument/2006/relationships/image" Target="../media/image177.png"/><Relationship Id="rId254" Type="http://schemas.openxmlformats.org/officeDocument/2006/relationships/customXml" Target="../ink/ink191.xml"/><Relationship Id="rId253" Type="http://schemas.openxmlformats.org/officeDocument/2006/relationships/image" Target="../media/image176.png"/><Relationship Id="rId252" Type="http://schemas.openxmlformats.org/officeDocument/2006/relationships/customXml" Target="../ink/ink190.xml"/><Relationship Id="rId251" Type="http://schemas.openxmlformats.org/officeDocument/2006/relationships/image" Target="../media/image175.png"/><Relationship Id="rId250" Type="http://schemas.openxmlformats.org/officeDocument/2006/relationships/customXml" Target="../ink/ink189.xml"/><Relationship Id="rId25" Type="http://schemas.openxmlformats.org/officeDocument/2006/relationships/customXml" Target="../ink/ink73.xml"/><Relationship Id="rId249" Type="http://schemas.openxmlformats.org/officeDocument/2006/relationships/image" Target="../media/image174.png"/><Relationship Id="rId248" Type="http://schemas.openxmlformats.org/officeDocument/2006/relationships/customXml" Target="../ink/ink188.xml"/><Relationship Id="rId247" Type="http://schemas.openxmlformats.org/officeDocument/2006/relationships/image" Target="../media/image173.png"/><Relationship Id="rId246" Type="http://schemas.openxmlformats.org/officeDocument/2006/relationships/customXml" Target="../ink/ink187.xml"/><Relationship Id="rId245" Type="http://schemas.openxmlformats.org/officeDocument/2006/relationships/image" Target="../media/image172.png"/><Relationship Id="rId244" Type="http://schemas.openxmlformats.org/officeDocument/2006/relationships/customXml" Target="../ink/ink186.xml"/><Relationship Id="rId243" Type="http://schemas.openxmlformats.org/officeDocument/2006/relationships/image" Target="../media/image171.png"/><Relationship Id="rId242" Type="http://schemas.openxmlformats.org/officeDocument/2006/relationships/customXml" Target="../ink/ink185.xml"/><Relationship Id="rId241" Type="http://schemas.openxmlformats.org/officeDocument/2006/relationships/customXml" Target="../ink/ink184.xml"/><Relationship Id="rId240" Type="http://schemas.openxmlformats.org/officeDocument/2006/relationships/image" Target="../media/image170.png"/><Relationship Id="rId24" Type="http://schemas.openxmlformats.org/officeDocument/2006/relationships/image" Target="../media/image66.png"/><Relationship Id="rId239" Type="http://schemas.openxmlformats.org/officeDocument/2006/relationships/customXml" Target="../ink/ink183.xml"/><Relationship Id="rId238" Type="http://schemas.openxmlformats.org/officeDocument/2006/relationships/image" Target="../media/image169.png"/><Relationship Id="rId237" Type="http://schemas.openxmlformats.org/officeDocument/2006/relationships/customXml" Target="../ink/ink182.xml"/><Relationship Id="rId236" Type="http://schemas.openxmlformats.org/officeDocument/2006/relationships/image" Target="../media/image168.png"/><Relationship Id="rId235" Type="http://schemas.openxmlformats.org/officeDocument/2006/relationships/customXml" Target="../ink/ink181.xml"/><Relationship Id="rId234" Type="http://schemas.openxmlformats.org/officeDocument/2006/relationships/image" Target="../media/image167.png"/><Relationship Id="rId233" Type="http://schemas.openxmlformats.org/officeDocument/2006/relationships/customXml" Target="../ink/ink180.xml"/><Relationship Id="rId232" Type="http://schemas.openxmlformats.org/officeDocument/2006/relationships/image" Target="../media/image166.png"/><Relationship Id="rId231" Type="http://schemas.openxmlformats.org/officeDocument/2006/relationships/customXml" Target="../ink/ink179.xml"/><Relationship Id="rId230" Type="http://schemas.openxmlformats.org/officeDocument/2006/relationships/image" Target="../media/image165.png"/><Relationship Id="rId23" Type="http://schemas.openxmlformats.org/officeDocument/2006/relationships/customXml" Target="../ink/ink72.xml"/><Relationship Id="rId229" Type="http://schemas.openxmlformats.org/officeDocument/2006/relationships/customXml" Target="../ink/ink178.xml"/><Relationship Id="rId228" Type="http://schemas.openxmlformats.org/officeDocument/2006/relationships/image" Target="../media/image164.png"/><Relationship Id="rId227" Type="http://schemas.openxmlformats.org/officeDocument/2006/relationships/customXml" Target="../ink/ink177.xml"/><Relationship Id="rId226" Type="http://schemas.openxmlformats.org/officeDocument/2006/relationships/image" Target="../media/image163.png"/><Relationship Id="rId225" Type="http://schemas.openxmlformats.org/officeDocument/2006/relationships/customXml" Target="../ink/ink176.xml"/><Relationship Id="rId224" Type="http://schemas.openxmlformats.org/officeDocument/2006/relationships/image" Target="../media/image162.png"/><Relationship Id="rId223" Type="http://schemas.openxmlformats.org/officeDocument/2006/relationships/customXml" Target="../ink/ink175.xml"/><Relationship Id="rId222" Type="http://schemas.openxmlformats.org/officeDocument/2006/relationships/image" Target="../media/image161.png"/><Relationship Id="rId221" Type="http://schemas.openxmlformats.org/officeDocument/2006/relationships/customXml" Target="../ink/ink174.xml"/><Relationship Id="rId220" Type="http://schemas.openxmlformats.org/officeDocument/2006/relationships/image" Target="../media/image160.png"/><Relationship Id="rId22" Type="http://schemas.openxmlformats.org/officeDocument/2006/relationships/image" Target="../media/image65.png"/><Relationship Id="rId219" Type="http://schemas.openxmlformats.org/officeDocument/2006/relationships/customXml" Target="../ink/ink173.xml"/><Relationship Id="rId218" Type="http://schemas.openxmlformats.org/officeDocument/2006/relationships/image" Target="../media/image159.png"/><Relationship Id="rId217" Type="http://schemas.openxmlformats.org/officeDocument/2006/relationships/customXml" Target="../ink/ink172.xml"/><Relationship Id="rId216" Type="http://schemas.openxmlformats.org/officeDocument/2006/relationships/image" Target="../media/image158.png"/><Relationship Id="rId215" Type="http://schemas.openxmlformats.org/officeDocument/2006/relationships/customXml" Target="../ink/ink171.xml"/><Relationship Id="rId214" Type="http://schemas.openxmlformats.org/officeDocument/2006/relationships/image" Target="../media/image157.png"/><Relationship Id="rId213" Type="http://schemas.openxmlformats.org/officeDocument/2006/relationships/customXml" Target="../ink/ink170.xml"/><Relationship Id="rId212" Type="http://schemas.openxmlformats.org/officeDocument/2006/relationships/image" Target="../media/image156.png"/><Relationship Id="rId211" Type="http://schemas.openxmlformats.org/officeDocument/2006/relationships/customXml" Target="../ink/ink169.xml"/><Relationship Id="rId210" Type="http://schemas.openxmlformats.org/officeDocument/2006/relationships/image" Target="../media/image155.png"/><Relationship Id="rId21" Type="http://schemas.openxmlformats.org/officeDocument/2006/relationships/customXml" Target="../ink/ink71.xml"/><Relationship Id="rId209" Type="http://schemas.openxmlformats.org/officeDocument/2006/relationships/customXml" Target="../ink/ink168.xml"/><Relationship Id="rId208" Type="http://schemas.openxmlformats.org/officeDocument/2006/relationships/image" Target="../media/image154.png"/><Relationship Id="rId207" Type="http://schemas.openxmlformats.org/officeDocument/2006/relationships/customXml" Target="../ink/ink167.xml"/><Relationship Id="rId206" Type="http://schemas.openxmlformats.org/officeDocument/2006/relationships/customXml" Target="../ink/ink166.xml"/><Relationship Id="rId205" Type="http://schemas.openxmlformats.org/officeDocument/2006/relationships/image" Target="../media/image153.png"/><Relationship Id="rId204" Type="http://schemas.openxmlformats.org/officeDocument/2006/relationships/customXml" Target="../ink/ink165.xml"/><Relationship Id="rId203" Type="http://schemas.openxmlformats.org/officeDocument/2006/relationships/image" Target="../media/image152.png"/><Relationship Id="rId202" Type="http://schemas.openxmlformats.org/officeDocument/2006/relationships/customXml" Target="../ink/ink164.xml"/><Relationship Id="rId201" Type="http://schemas.openxmlformats.org/officeDocument/2006/relationships/image" Target="../media/image151.png"/><Relationship Id="rId200" Type="http://schemas.openxmlformats.org/officeDocument/2006/relationships/customXml" Target="../ink/ink163.xml"/><Relationship Id="rId20" Type="http://schemas.openxmlformats.org/officeDocument/2006/relationships/image" Target="../media/image64.png"/><Relationship Id="rId2" Type="http://schemas.openxmlformats.org/officeDocument/2006/relationships/image" Target="../media/image55.png"/><Relationship Id="rId199" Type="http://schemas.openxmlformats.org/officeDocument/2006/relationships/image" Target="../media/image150.png"/><Relationship Id="rId198" Type="http://schemas.openxmlformats.org/officeDocument/2006/relationships/customXml" Target="../ink/ink162.xml"/><Relationship Id="rId197" Type="http://schemas.openxmlformats.org/officeDocument/2006/relationships/image" Target="../media/image149.png"/><Relationship Id="rId196" Type="http://schemas.openxmlformats.org/officeDocument/2006/relationships/customXml" Target="../ink/ink161.xml"/><Relationship Id="rId195" Type="http://schemas.openxmlformats.org/officeDocument/2006/relationships/image" Target="../media/image148.png"/><Relationship Id="rId194" Type="http://schemas.openxmlformats.org/officeDocument/2006/relationships/customXml" Target="../ink/ink160.xml"/><Relationship Id="rId193" Type="http://schemas.openxmlformats.org/officeDocument/2006/relationships/image" Target="../media/image147.png"/><Relationship Id="rId192" Type="http://schemas.openxmlformats.org/officeDocument/2006/relationships/customXml" Target="../ink/ink159.xml"/><Relationship Id="rId191" Type="http://schemas.openxmlformats.org/officeDocument/2006/relationships/image" Target="../media/image146.png"/><Relationship Id="rId190" Type="http://schemas.openxmlformats.org/officeDocument/2006/relationships/customXml" Target="../ink/ink158.xml"/><Relationship Id="rId19" Type="http://schemas.openxmlformats.org/officeDocument/2006/relationships/customXml" Target="../ink/ink70.xml"/><Relationship Id="rId189" Type="http://schemas.openxmlformats.org/officeDocument/2006/relationships/image" Target="../media/image145.png"/><Relationship Id="rId188" Type="http://schemas.openxmlformats.org/officeDocument/2006/relationships/customXml" Target="../ink/ink157.xml"/><Relationship Id="rId187" Type="http://schemas.openxmlformats.org/officeDocument/2006/relationships/image" Target="../media/image144.png"/><Relationship Id="rId186" Type="http://schemas.openxmlformats.org/officeDocument/2006/relationships/customXml" Target="../ink/ink156.xml"/><Relationship Id="rId185" Type="http://schemas.openxmlformats.org/officeDocument/2006/relationships/image" Target="../media/image143.png"/><Relationship Id="rId184" Type="http://schemas.openxmlformats.org/officeDocument/2006/relationships/customXml" Target="../ink/ink155.xml"/><Relationship Id="rId183" Type="http://schemas.openxmlformats.org/officeDocument/2006/relationships/image" Target="../media/image142.png"/><Relationship Id="rId182" Type="http://schemas.openxmlformats.org/officeDocument/2006/relationships/customXml" Target="../ink/ink154.xml"/><Relationship Id="rId181" Type="http://schemas.openxmlformats.org/officeDocument/2006/relationships/image" Target="../media/image141.png"/><Relationship Id="rId180" Type="http://schemas.openxmlformats.org/officeDocument/2006/relationships/customXml" Target="../ink/ink153.xml"/><Relationship Id="rId18" Type="http://schemas.openxmlformats.org/officeDocument/2006/relationships/image" Target="../media/image63.png"/><Relationship Id="rId179" Type="http://schemas.openxmlformats.org/officeDocument/2006/relationships/customXml" Target="../ink/ink152.xml"/><Relationship Id="rId178" Type="http://schemas.openxmlformats.org/officeDocument/2006/relationships/image" Target="../media/image140.png"/><Relationship Id="rId177" Type="http://schemas.openxmlformats.org/officeDocument/2006/relationships/customXml" Target="../ink/ink151.xml"/><Relationship Id="rId176" Type="http://schemas.openxmlformats.org/officeDocument/2006/relationships/image" Target="../media/image139.png"/><Relationship Id="rId175" Type="http://schemas.openxmlformats.org/officeDocument/2006/relationships/customXml" Target="../ink/ink150.xml"/><Relationship Id="rId174" Type="http://schemas.openxmlformats.org/officeDocument/2006/relationships/image" Target="../media/image138.png"/><Relationship Id="rId173" Type="http://schemas.openxmlformats.org/officeDocument/2006/relationships/customXml" Target="../ink/ink149.xml"/><Relationship Id="rId172" Type="http://schemas.openxmlformats.org/officeDocument/2006/relationships/image" Target="../media/image137.png"/><Relationship Id="rId171" Type="http://schemas.openxmlformats.org/officeDocument/2006/relationships/customXml" Target="../ink/ink148.xml"/><Relationship Id="rId170" Type="http://schemas.openxmlformats.org/officeDocument/2006/relationships/image" Target="../media/image136.png"/><Relationship Id="rId17" Type="http://schemas.openxmlformats.org/officeDocument/2006/relationships/customXml" Target="../ink/ink69.xml"/><Relationship Id="rId169" Type="http://schemas.openxmlformats.org/officeDocument/2006/relationships/customXml" Target="../ink/ink147.xml"/><Relationship Id="rId168" Type="http://schemas.openxmlformats.org/officeDocument/2006/relationships/image" Target="../media/image135.png"/><Relationship Id="rId167" Type="http://schemas.openxmlformats.org/officeDocument/2006/relationships/customXml" Target="../ink/ink146.xml"/><Relationship Id="rId166" Type="http://schemas.openxmlformats.org/officeDocument/2006/relationships/image" Target="../media/image134.png"/><Relationship Id="rId165" Type="http://schemas.openxmlformats.org/officeDocument/2006/relationships/customXml" Target="../ink/ink145.xml"/><Relationship Id="rId164" Type="http://schemas.openxmlformats.org/officeDocument/2006/relationships/image" Target="../media/image133.png"/><Relationship Id="rId163" Type="http://schemas.openxmlformats.org/officeDocument/2006/relationships/customXml" Target="../ink/ink144.xml"/><Relationship Id="rId162" Type="http://schemas.openxmlformats.org/officeDocument/2006/relationships/image" Target="../media/image132.png"/><Relationship Id="rId161" Type="http://schemas.openxmlformats.org/officeDocument/2006/relationships/customXml" Target="../ink/ink143.xml"/><Relationship Id="rId160" Type="http://schemas.openxmlformats.org/officeDocument/2006/relationships/image" Target="../media/image131.png"/><Relationship Id="rId16" Type="http://schemas.openxmlformats.org/officeDocument/2006/relationships/image" Target="../media/image62.png"/><Relationship Id="rId159" Type="http://schemas.openxmlformats.org/officeDocument/2006/relationships/customXml" Target="../ink/ink142.xml"/><Relationship Id="rId158" Type="http://schemas.openxmlformats.org/officeDocument/2006/relationships/image" Target="../media/image130.png"/><Relationship Id="rId157" Type="http://schemas.openxmlformats.org/officeDocument/2006/relationships/customXml" Target="../ink/ink141.xml"/><Relationship Id="rId156" Type="http://schemas.openxmlformats.org/officeDocument/2006/relationships/image" Target="../media/image129.png"/><Relationship Id="rId155" Type="http://schemas.openxmlformats.org/officeDocument/2006/relationships/customXml" Target="../ink/ink140.xml"/><Relationship Id="rId154" Type="http://schemas.openxmlformats.org/officeDocument/2006/relationships/image" Target="../media/image128.png"/><Relationship Id="rId153" Type="http://schemas.openxmlformats.org/officeDocument/2006/relationships/customXml" Target="../ink/ink139.xml"/><Relationship Id="rId152" Type="http://schemas.openxmlformats.org/officeDocument/2006/relationships/image" Target="../media/image127.png"/><Relationship Id="rId151" Type="http://schemas.openxmlformats.org/officeDocument/2006/relationships/customXml" Target="../ink/ink138.xml"/><Relationship Id="rId150" Type="http://schemas.openxmlformats.org/officeDocument/2006/relationships/image" Target="../media/image126.png"/><Relationship Id="rId15" Type="http://schemas.openxmlformats.org/officeDocument/2006/relationships/customXml" Target="../ink/ink68.xml"/><Relationship Id="rId149" Type="http://schemas.openxmlformats.org/officeDocument/2006/relationships/customXml" Target="../ink/ink137.xml"/><Relationship Id="rId148" Type="http://schemas.openxmlformats.org/officeDocument/2006/relationships/image" Target="../media/image125.png"/><Relationship Id="rId147" Type="http://schemas.openxmlformats.org/officeDocument/2006/relationships/customXml" Target="../ink/ink136.xml"/><Relationship Id="rId146" Type="http://schemas.openxmlformats.org/officeDocument/2006/relationships/image" Target="../media/image124.png"/><Relationship Id="rId145" Type="http://schemas.openxmlformats.org/officeDocument/2006/relationships/customXml" Target="../ink/ink135.xml"/><Relationship Id="rId144" Type="http://schemas.openxmlformats.org/officeDocument/2006/relationships/image" Target="../media/image123.png"/><Relationship Id="rId143" Type="http://schemas.openxmlformats.org/officeDocument/2006/relationships/customXml" Target="../ink/ink134.xml"/><Relationship Id="rId142" Type="http://schemas.openxmlformats.org/officeDocument/2006/relationships/image" Target="../media/image122.png"/><Relationship Id="rId141" Type="http://schemas.openxmlformats.org/officeDocument/2006/relationships/customXml" Target="../ink/ink133.xml"/><Relationship Id="rId140" Type="http://schemas.openxmlformats.org/officeDocument/2006/relationships/image" Target="../media/image121.png"/><Relationship Id="rId14" Type="http://schemas.openxmlformats.org/officeDocument/2006/relationships/image" Target="../media/image61.png"/><Relationship Id="rId139" Type="http://schemas.openxmlformats.org/officeDocument/2006/relationships/customXml" Target="../ink/ink132.xml"/><Relationship Id="rId138" Type="http://schemas.openxmlformats.org/officeDocument/2006/relationships/image" Target="../media/image120.png"/><Relationship Id="rId137" Type="http://schemas.openxmlformats.org/officeDocument/2006/relationships/customXml" Target="../ink/ink131.xml"/><Relationship Id="rId136" Type="http://schemas.openxmlformats.org/officeDocument/2006/relationships/image" Target="../media/image119.png"/><Relationship Id="rId135" Type="http://schemas.openxmlformats.org/officeDocument/2006/relationships/customXml" Target="../ink/ink130.xml"/><Relationship Id="rId134" Type="http://schemas.openxmlformats.org/officeDocument/2006/relationships/image" Target="../media/image118.png"/><Relationship Id="rId133" Type="http://schemas.openxmlformats.org/officeDocument/2006/relationships/customXml" Target="../ink/ink129.xml"/><Relationship Id="rId132" Type="http://schemas.openxmlformats.org/officeDocument/2006/relationships/image" Target="../media/image117.png"/><Relationship Id="rId131" Type="http://schemas.openxmlformats.org/officeDocument/2006/relationships/customXml" Target="../ink/ink128.xml"/><Relationship Id="rId130" Type="http://schemas.openxmlformats.org/officeDocument/2006/relationships/image" Target="../media/image116.png"/><Relationship Id="rId13" Type="http://schemas.openxmlformats.org/officeDocument/2006/relationships/customXml" Target="../ink/ink67.xml"/><Relationship Id="rId129" Type="http://schemas.openxmlformats.org/officeDocument/2006/relationships/customXml" Target="../ink/ink127.xml"/><Relationship Id="rId128" Type="http://schemas.openxmlformats.org/officeDocument/2006/relationships/image" Target="../media/image115.png"/><Relationship Id="rId127" Type="http://schemas.openxmlformats.org/officeDocument/2006/relationships/customXml" Target="../ink/ink126.xml"/><Relationship Id="rId126" Type="http://schemas.openxmlformats.org/officeDocument/2006/relationships/image" Target="../media/image114.png"/><Relationship Id="rId125" Type="http://schemas.openxmlformats.org/officeDocument/2006/relationships/customXml" Target="../ink/ink125.xml"/><Relationship Id="rId124" Type="http://schemas.openxmlformats.org/officeDocument/2006/relationships/image" Target="../media/image113.png"/><Relationship Id="rId123" Type="http://schemas.openxmlformats.org/officeDocument/2006/relationships/customXml" Target="../ink/ink124.xml"/><Relationship Id="rId122" Type="http://schemas.openxmlformats.org/officeDocument/2006/relationships/image" Target="../media/image112.png"/><Relationship Id="rId121" Type="http://schemas.openxmlformats.org/officeDocument/2006/relationships/customXml" Target="../ink/ink123.xml"/><Relationship Id="rId120" Type="http://schemas.openxmlformats.org/officeDocument/2006/relationships/image" Target="../media/image111.png"/><Relationship Id="rId12" Type="http://schemas.openxmlformats.org/officeDocument/2006/relationships/image" Target="../media/image60.png"/><Relationship Id="rId119" Type="http://schemas.openxmlformats.org/officeDocument/2006/relationships/customXml" Target="../ink/ink122.xml"/><Relationship Id="rId118" Type="http://schemas.openxmlformats.org/officeDocument/2006/relationships/customXml" Target="../ink/ink121.xml"/><Relationship Id="rId117" Type="http://schemas.openxmlformats.org/officeDocument/2006/relationships/image" Target="../media/image110.png"/><Relationship Id="rId116" Type="http://schemas.openxmlformats.org/officeDocument/2006/relationships/customXml" Target="../ink/ink120.xml"/><Relationship Id="rId115" Type="http://schemas.openxmlformats.org/officeDocument/2006/relationships/customXml" Target="../ink/ink119.xml"/><Relationship Id="rId114" Type="http://schemas.openxmlformats.org/officeDocument/2006/relationships/image" Target="../media/image109.png"/><Relationship Id="rId113" Type="http://schemas.openxmlformats.org/officeDocument/2006/relationships/customXml" Target="../ink/ink118.xml"/><Relationship Id="rId112" Type="http://schemas.openxmlformats.org/officeDocument/2006/relationships/image" Target="../media/image108.png"/><Relationship Id="rId111" Type="http://schemas.openxmlformats.org/officeDocument/2006/relationships/customXml" Target="../ink/ink117.xml"/><Relationship Id="rId110" Type="http://schemas.openxmlformats.org/officeDocument/2006/relationships/image" Target="../media/image107.png"/><Relationship Id="rId11" Type="http://schemas.openxmlformats.org/officeDocument/2006/relationships/customXml" Target="../ink/ink66.xml"/><Relationship Id="rId109" Type="http://schemas.openxmlformats.org/officeDocument/2006/relationships/customXml" Target="../ink/ink116.xml"/><Relationship Id="rId108" Type="http://schemas.openxmlformats.org/officeDocument/2006/relationships/image" Target="../media/image106.png"/><Relationship Id="rId107" Type="http://schemas.openxmlformats.org/officeDocument/2006/relationships/customXml" Target="../ink/ink115.xml"/><Relationship Id="rId106" Type="http://schemas.openxmlformats.org/officeDocument/2006/relationships/image" Target="../media/image105.png"/><Relationship Id="rId105" Type="http://schemas.openxmlformats.org/officeDocument/2006/relationships/customXml" Target="../ink/ink114.xml"/><Relationship Id="rId104" Type="http://schemas.openxmlformats.org/officeDocument/2006/relationships/image" Target="../media/image104.png"/><Relationship Id="rId103" Type="http://schemas.openxmlformats.org/officeDocument/2006/relationships/customXml" Target="../ink/ink113.xml"/><Relationship Id="rId102" Type="http://schemas.openxmlformats.org/officeDocument/2006/relationships/image" Target="../media/image103.png"/><Relationship Id="rId101" Type="http://schemas.openxmlformats.org/officeDocument/2006/relationships/customXml" Target="../ink/ink112.xml"/><Relationship Id="rId100" Type="http://schemas.openxmlformats.org/officeDocument/2006/relationships/image" Target="../media/image102.png"/><Relationship Id="rId10" Type="http://schemas.openxmlformats.org/officeDocument/2006/relationships/image" Target="../media/image59.png"/><Relationship Id="rId1" Type="http://schemas.openxmlformats.org/officeDocument/2006/relationships/customXml" Target="../ink/ink61.xml"/></Relationships>
</file>

<file path=ppt/slides/_rels/slide20.xml.rels><?xml version="1.0" encoding="UTF-8" standalone="yes"?>
<Relationships xmlns="http://schemas.openxmlformats.org/package/2006/relationships"><Relationship Id="rId99" Type="http://schemas.openxmlformats.org/officeDocument/2006/relationships/image" Target="../media/image525.png"/><Relationship Id="rId98" Type="http://schemas.openxmlformats.org/officeDocument/2006/relationships/customXml" Target="../ink/ink545.xml"/><Relationship Id="rId97" Type="http://schemas.openxmlformats.org/officeDocument/2006/relationships/image" Target="../media/image524.png"/><Relationship Id="rId96" Type="http://schemas.openxmlformats.org/officeDocument/2006/relationships/customXml" Target="../ink/ink544.xml"/><Relationship Id="rId95" Type="http://schemas.openxmlformats.org/officeDocument/2006/relationships/image" Target="../media/image523.png"/><Relationship Id="rId94" Type="http://schemas.openxmlformats.org/officeDocument/2006/relationships/customXml" Target="../ink/ink543.xml"/><Relationship Id="rId93" Type="http://schemas.openxmlformats.org/officeDocument/2006/relationships/image" Target="../media/image522.png"/><Relationship Id="rId92" Type="http://schemas.openxmlformats.org/officeDocument/2006/relationships/customXml" Target="../ink/ink542.xml"/><Relationship Id="rId91" Type="http://schemas.openxmlformats.org/officeDocument/2006/relationships/image" Target="../media/image521.png"/><Relationship Id="rId90" Type="http://schemas.openxmlformats.org/officeDocument/2006/relationships/customXml" Target="../ink/ink541.xml"/><Relationship Id="rId9" Type="http://schemas.openxmlformats.org/officeDocument/2006/relationships/image" Target="../media/image484.png"/><Relationship Id="rId89" Type="http://schemas.openxmlformats.org/officeDocument/2006/relationships/image" Target="../media/image244.png"/><Relationship Id="rId88" Type="http://schemas.openxmlformats.org/officeDocument/2006/relationships/customXml" Target="../ink/ink540.xml"/><Relationship Id="rId87" Type="http://schemas.openxmlformats.org/officeDocument/2006/relationships/image" Target="../media/image520.png"/><Relationship Id="rId86" Type="http://schemas.openxmlformats.org/officeDocument/2006/relationships/customXml" Target="../ink/ink539.xml"/><Relationship Id="rId85" Type="http://schemas.openxmlformats.org/officeDocument/2006/relationships/image" Target="../media/image519.png"/><Relationship Id="rId84" Type="http://schemas.openxmlformats.org/officeDocument/2006/relationships/customXml" Target="../ink/ink538.xml"/><Relationship Id="rId83" Type="http://schemas.openxmlformats.org/officeDocument/2006/relationships/image" Target="../media/image518.png"/><Relationship Id="rId82" Type="http://schemas.openxmlformats.org/officeDocument/2006/relationships/customXml" Target="../ink/ink537.xml"/><Relationship Id="rId81" Type="http://schemas.openxmlformats.org/officeDocument/2006/relationships/image" Target="../media/image517.png"/><Relationship Id="rId80" Type="http://schemas.openxmlformats.org/officeDocument/2006/relationships/customXml" Target="../ink/ink536.xml"/><Relationship Id="rId8" Type="http://schemas.openxmlformats.org/officeDocument/2006/relationships/customXml" Target="../ink/ink499.xml"/><Relationship Id="rId79" Type="http://schemas.openxmlformats.org/officeDocument/2006/relationships/image" Target="../media/image516.png"/><Relationship Id="rId78" Type="http://schemas.openxmlformats.org/officeDocument/2006/relationships/customXml" Target="../ink/ink535.xml"/><Relationship Id="rId77" Type="http://schemas.openxmlformats.org/officeDocument/2006/relationships/image" Target="../media/image515.png"/><Relationship Id="rId76" Type="http://schemas.openxmlformats.org/officeDocument/2006/relationships/customXml" Target="../ink/ink534.xml"/><Relationship Id="rId75" Type="http://schemas.openxmlformats.org/officeDocument/2006/relationships/image" Target="../media/image514.png"/><Relationship Id="rId74" Type="http://schemas.openxmlformats.org/officeDocument/2006/relationships/customXml" Target="../ink/ink533.xml"/><Relationship Id="rId73" Type="http://schemas.openxmlformats.org/officeDocument/2006/relationships/image" Target="../media/image513.png"/><Relationship Id="rId72" Type="http://schemas.openxmlformats.org/officeDocument/2006/relationships/customXml" Target="../ink/ink532.xml"/><Relationship Id="rId71" Type="http://schemas.openxmlformats.org/officeDocument/2006/relationships/image" Target="../media/image512.png"/><Relationship Id="rId70" Type="http://schemas.openxmlformats.org/officeDocument/2006/relationships/customXml" Target="../ink/ink531.xml"/><Relationship Id="rId7" Type="http://schemas.openxmlformats.org/officeDocument/2006/relationships/image" Target="../media/image483.png"/><Relationship Id="rId69" Type="http://schemas.openxmlformats.org/officeDocument/2006/relationships/image" Target="../media/image511.png"/><Relationship Id="rId68" Type="http://schemas.openxmlformats.org/officeDocument/2006/relationships/customXml" Target="../ink/ink530.xml"/><Relationship Id="rId67" Type="http://schemas.openxmlformats.org/officeDocument/2006/relationships/image" Target="../media/image510.png"/><Relationship Id="rId66" Type="http://schemas.openxmlformats.org/officeDocument/2006/relationships/customXml" Target="../ink/ink529.xml"/><Relationship Id="rId65" Type="http://schemas.openxmlformats.org/officeDocument/2006/relationships/image" Target="../media/image509.png"/><Relationship Id="rId64" Type="http://schemas.openxmlformats.org/officeDocument/2006/relationships/customXml" Target="../ink/ink528.xml"/><Relationship Id="rId63" Type="http://schemas.openxmlformats.org/officeDocument/2006/relationships/customXml" Target="../ink/ink527.xml"/><Relationship Id="rId62" Type="http://schemas.openxmlformats.org/officeDocument/2006/relationships/customXml" Target="../ink/ink526.xml"/><Relationship Id="rId61" Type="http://schemas.openxmlformats.org/officeDocument/2006/relationships/image" Target="../media/image508.png"/><Relationship Id="rId60" Type="http://schemas.openxmlformats.org/officeDocument/2006/relationships/customXml" Target="../ink/ink525.xml"/><Relationship Id="rId6" Type="http://schemas.openxmlformats.org/officeDocument/2006/relationships/customXml" Target="../ink/ink498.xml"/><Relationship Id="rId59" Type="http://schemas.openxmlformats.org/officeDocument/2006/relationships/image" Target="../media/image507.png"/><Relationship Id="rId58" Type="http://schemas.openxmlformats.org/officeDocument/2006/relationships/customXml" Target="../ink/ink524.xml"/><Relationship Id="rId57" Type="http://schemas.openxmlformats.org/officeDocument/2006/relationships/image" Target="../media/image506.png"/><Relationship Id="rId56" Type="http://schemas.openxmlformats.org/officeDocument/2006/relationships/customXml" Target="../ink/ink523.xml"/><Relationship Id="rId55" Type="http://schemas.openxmlformats.org/officeDocument/2006/relationships/image" Target="../media/image505.png"/><Relationship Id="rId54" Type="http://schemas.openxmlformats.org/officeDocument/2006/relationships/customXml" Target="../ink/ink522.xml"/><Relationship Id="rId53" Type="http://schemas.openxmlformats.org/officeDocument/2006/relationships/image" Target="../media/image504.png"/><Relationship Id="rId52" Type="http://schemas.openxmlformats.org/officeDocument/2006/relationships/customXml" Target="../ink/ink521.xml"/><Relationship Id="rId51" Type="http://schemas.openxmlformats.org/officeDocument/2006/relationships/image" Target="../media/image503.png"/><Relationship Id="rId50" Type="http://schemas.openxmlformats.org/officeDocument/2006/relationships/customXml" Target="../ink/ink520.xml"/><Relationship Id="rId5" Type="http://schemas.openxmlformats.org/officeDocument/2006/relationships/image" Target="../media/image482.png"/><Relationship Id="rId49" Type="http://schemas.openxmlformats.org/officeDocument/2006/relationships/image" Target="../media/image502.png"/><Relationship Id="rId48" Type="http://schemas.openxmlformats.org/officeDocument/2006/relationships/customXml" Target="../ink/ink519.xml"/><Relationship Id="rId47" Type="http://schemas.openxmlformats.org/officeDocument/2006/relationships/image" Target="../media/image501.png"/><Relationship Id="rId46" Type="http://schemas.openxmlformats.org/officeDocument/2006/relationships/customXml" Target="../ink/ink518.xml"/><Relationship Id="rId45" Type="http://schemas.openxmlformats.org/officeDocument/2006/relationships/image" Target="../media/image500.png"/><Relationship Id="rId44" Type="http://schemas.openxmlformats.org/officeDocument/2006/relationships/customXml" Target="../ink/ink517.xml"/><Relationship Id="rId43" Type="http://schemas.openxmlformats.org/officeDocument/2006/relationships/image" Target="../media/image499.png"/><Relationship Id="rId42" Type="http://schemas.openxmlformats.org/officeDocument/2006/relationships/customXml" Target="../ink/ink516.xml"/><Relationship Id="rId41" Type="http://schemas.openxmlformats.org/officeDocument/2006/relationships/image" Target="../media/image498.png"/><Relationship Id="rId40" Type="http://schemas.openxmlformats.org/officeDocument/2006/relationships/customXml" Target="../ink/ink515.xml"/><Relationship Id="rId4" Type="http://schemas.openxmlformats.org/officeDocument/2006/relationships/customXml" Target="../ink/ink497.xml"/><Relationship Id="rId39" Type="http://schemas.openxmlformats.org/officeDocument/2006/relationships/image" Target="../media/image497.png"/><Relationship Id="rId38" Type="http://schemas.openxmlformats.org/officeDocument/2006/relationships/customXml" Target="../ink/ink514.xml"/><Relationship Id="rId37" Type="http://schemas.openxmlformats.org/officeDocument/2006/relationships/image" Target="../media/image496.png"/><Relationship Id="rId36" Type="http://schemas.openxmlformats.org/officeDocument/2006/relationships/customXml" Target="../ink/ink513.xml"/><Relationship Id="rId35" Type="http://schemas.openxmlformats.org/officeDocument/2006/relationships/image" Target="../media/image495.png"/><Relationship Id="rId34" Type="http://schemas.openxmlformats.org/officeDocument/2006/relationships/customXml" Target="../ink/ink512.xml"/><Relationship Id="rId33" Type="http://schemas.openxmlformats.org/officeDocument/2006/relationships/image" Target="../media/image494.png"/><Relationship Id="rId32" Type="http://schemas.openxmlformats.org/officeDocument/2006/relationships/customXml" Target="../ink/ink511.xml"/><Relationship Id="rId31" Type="http://schemas.openxmlformats.org/officeDocument/2006/relationships/image" Target="../media/image493.png"/><Relationship Id="rId30" Type="http://schemas.openxmlformats.org/officeDocument/2006/relationships/customXml" Target="../ink/ink510.xml"/><Relationship Id="rId3" Type="http://schemas.openxmlformats.org/officeDocument/2006/relationships/image" Target="../media/image481.png"/><Relationship Id="rId29" Type="http://schemas.openxmlformats.org/officeDocument/2006/relationships/image" Target="../media/image492.png"/><Relationship Id="rId28" Type="http://schemas.openxmlformats.org/officeDocument/2006/relationships/customXml" Target="../ink/ink509.xml"/><Relationship Id="rId27" Type="http://schemas.openxmlformats.org/officeDocument/2006/relationships/image" Target="../media/image12.png"/><Relationship Id="rId26" Type="http://schemas.openxmlformats.org/officeDocument/2006/relationships/customXml" Target="../ink/ink508.xml"/><Relationship Id="rId25" Type="http://schemas.openxmlformats.org/officeDocument/2006/relationships/image" Target="../media/image491.png"/><Relationship Id="rId24" Type="http://schemas.openxmlformats.org/officeDocument/2006/relationships/customXml" Target="../ink/ink507.xml"/><Relationship Id="rId23" Type="http://schemas.openxmlformats.org/officeDocument/2006/relationships/image" Target="../media/image490.png"/><Relationship Id="rId22" Type="http://schemas.openxmlformats.org/officeDocument/2006/relationships/customXml" Target="../ink/ink506.xml"/><Relationship Id="rId21" Type="http://schemas.openxmlformats.org/officeDocument/2006/relationships/image" Target="../media/image489.png"/><Relationship Id="rId20" Type="http://schemas.openxmlformats.org/officeDocument/2006/relationships/customXml" Target="../ink/ink505.xml"/><Relationship Id="rId2" Type="http://schemas.openxmlformats.org/officeDocument/2006/relationships/customXml" Target="../ink/ink496.xml"/><Relationship Id="rId19" Type="http://schemas.openxmlformats.org/officeDocument/2006/relationships/image" Target="../media/image488.png"/><Relationship Id="rId18" Type="http://schemas.openxmlformats.org/officeDocument/2006/relationships/customXml" Target="../ink/ink504.xml"/><Relationship Id="rId17" Type="http://schemas.openxmlformats.org/officeDocument/2006/relationships/image" Target="../media/image487.png"/><Relationship Id="rId169" Type="http://schemas.openxmlformats.org/officeDocument/2006/relationships/slideLayout" Target="../slideLayouts/slideLayout2.xml"/><Relationship Id="rId168" Type="http://schemas.openxmlformats.org/officeDocument/2006/relationships/image" Target="../media/image558.png"/><Relationship Id="rId167" Type="http://schemas.openxmlformats.org/officeDocument/2006/relationships/customXml" Target="../ink/ink581.xml"/><Relationship Id="rId166" Type="http://schemas.openxmlformats.org/officeDocument/2006/relationships/image" Target="../media/image557.png"/><Relationship Id="rId165" Type="http://schemas.openxmlformats.org/officeDocument/2006/relationships/customXml" Target="../ink/ink580.xml"/><Relationship Id="rId164" Type="http://schemas.openxmlformats.org/officeDocument/2006/relationships/image" Target="../media/image556.png"/><Relationship Id="rId163" Type="http://schemas.openxmlformats.org/officeDocument/2006/relationships/customXml" Target="../ink/ink579.xml"/><Relationship Id="rId162" Type="http://schemas.openxmlformats.org/officeDocument/2006/relationships/image" Target="../media/image555.png"/><Relationship Id="rId161" Type="http://schemas.openxmlformats.org/officeDocument/2006/relationships/customXml" Target="../ink/ink578.xml"/><Relationship Id="rId160" Type="http://schemas.openxmlformats.org/officeDocument/2006/relationships/image" Target="../media/image554.png"/><Relationship Id="rId16" Type="http://schemas.openxmlformats.org/officeDocument/2006/relationships/customXml" Target="../ink/ink503.xml"/><Relationship Id="rId159" Type="http://schemas.openxmlformats.org/officeDocument/2006/relationships/customXml" Target="../ink/ink577.xml"/><Relationship Id="rId158" Type="http://schemas.openxmlformats.org/officeDocument/2006/relationships/image" Target="../media/image553.png"/><Relationship Id="rId157" Type="http://schemas.openxmlformats.org/officeDocument/2006/relationships/customXml" Target="../ink/ink576.xml"/><Relationship Id="rId156" Type="http://schemas.openxmlformats.org/officeDocument/2006/relationships/image" Target="../media/image552.png"/><Relationship Id="rId155" Type="http://schemas.openxmlformats.org/officeDocument/2006/relationships/customXml" Target="../ink/ink575.xml"/><Relationship Id="rId154" Type="http://schemas.openxmlformats.org/officeDocument/2006/relationships/image" Target="../media/image551.png"/><Relationship Id="rId153" Type="http://schemas.openxmlformats.org/officeDocument/2006/relationships/customXml" Target="../ink/ink574.xml"/><Relationship Id="rId152" Type="http://schemas.openxmlformats.org/officeDocument/2006/relationships/image" Target="../media/image550.png"/><Relationship Id="rId151" Type="http://schemas.openxmlformats.org/officeDocument/2006/relationships/customXml" Target="../ink/ink573.xml"/><Relationship Id="rId150" Type="http://schemas.openxmlformats.org/officeDocument/2006/relationships/image" Target="../media/image549.png"/><Relationship Id="rId15" Type="http://schemas.openxmlformats.org/officeDocument/2006/relationships/image" Target="../media/image486.png"/><Relationship Id="rId149" Type="http://schemas.openxmlformats.org/officeDocument/2006/relationships/customXml" Target="../ink/ink572.xml"/><Relationship Id="rId148" Type="http://schemas.openxmlformats.org/officeDocument/2006/relationships/image" Target="../media/image548.png"/><Relationship Id="rId147" Type="http://schemas.openxmlformats.org/officeDocument/2006/relationships/customXml" Target="../ink/ink571.xml"/><Relationship Id="rId146" Type="http://schemas.openxmlformats.org/officeDocument/2006/relationships/image" Target="../media/image547.png"/><Relationship Id="rId145" Type="http://schemas.openxmlformats.org/officeDocument/2006/relationships/customXml" Target="../ink/ink570.xml"/><Relationship Id="rId144" Type="http://schemas.openxmlformats.org/officeDocument/2006/relationships/image" Target="../media/image546.png"/><Relationship Id="rId143" Type="http://schemas.openxmlformats.org/officeDocument/2006/relationships/customXml" Target="../ink/ink569.xml"/><Relationship Id="rId142" Type="http://schemas.openxmlformats.org/officeDocument/2006/relationships/image" Target="../media/image545.png"/><Relationship Id="rId141" Type="http://schemas.openxmlformats.org/officeDocument/2006/relationships/customXml" Target="../ink/ink568.xml"/><Relationship Id="rId140" Type="http://schemas.openxmlformats.org/officeDocument/2006/relationships/image" Target="../media/image544.png"/><Relationship Id="rId14" Type="http://schemas.openxmlformats.org/officeDocument/2006/relationships/customXml" Target="../ink/ink502.xml"/><Relationship Id="rId139" Type="http://schemas.openxmlformats.org/officeDocument/2006/relationships/customXml" Target="../ink/ink567.xml"/><Relationship Id="rId138" Type="http://schemas.openxmlformats.org/officeDocument/2006/relationships/image" Target="../media/image543.png"/><Relationship Id="rId137" Type="http://schemas.openxmlformats.org/officeDocument/2006/relationships/customXml" Target="../ink/ink566.xml"/><Relationship Id="rId136" Type="http://schemas.openxmlformats.org/officeDocument/2006/relationships/image" Target="../media/image542.png"/><Relationship Id="rId135" Type="http://schemas.openxmlformats.org/officeDocument/2006/relationships/customXml" Target="../ink/ink565.xml"/><Relationship Id="rId134" Type="http://schemas.openxmlformats.org/officeDocument/2006/relationships/image" Target="../media/image541.png"/><Relationship Id="rId133" Type="http://schemas.openxmlformats.org/officeDocument/2006/relationships/customXml" Target="../ink/ink564.xml"/><Relationship Id="rId132" Type="http://schemas.openxmlformats.org/officeDocument/2006/relationships/image" Target="../media/image540.png"/><Relationship Id="rId131" Type="http://schemas.openxmlformats.org/officeDocument/2006/relationships/customXml" Target="../ink/ink563.xml"/><Relationship Id="rId130" Type="http://schemas.openxmlformats.org/officeDocument/2006/relationships/image" Target="../media/image539.png"/><Relationship Id="rId13" Type="http://schemas.openxmlformats.org/officeDocument/2006/relationships/image" Target="../media/image485.png"/><Relationship Id="rId129" Type="http://schemas.openxmlformats.org/officeDocument/2006/relationships/customXml" Target="../ink/ink562.xml"/><Relationship Id="rId128" Type="http://schemas.openxmlformats.org/officeDocument/2006/relationships/image" Target="../media/image538.png"/><Relationship Id="rId127" Type="http://schemas.openxmlformats.org/officeDocument/2006/relationships/customXml" Target="../ink/ink561.xml"/><Relationship Id="rId126" Type="http://schemas.openxmlformats.org/officeDocument/2006/relationships/image" Target="../media/image537.png"/><Relationship Id="rId125" Type="http://schemas.openxmlformats.org/officeDocument/2006/relationships/customXml" Target="../ink/ink560.xml"/><Relationship Id="rId124" Type="http://schemas.openxmlformats.org/officeDocument/2006/relationships/image" Target="../media/image536.png"/><Relationship Id="rId123" Type="http://schemas.openxmlformats.org/officeDocument/2006/relationships/customXml" Target="../ink/ink559.xml"/><Relationship Id="rId122" Type="http://schemas.openxmlformats.org/officeDocument/2006/relationships/image" Target="../media/image535.png"/><Relationship Id="rId121" Type="http://schemas.openxmlformats.org/officeDocument/2006/relationships/customXml" Target="../ink/ink558.xml"/><Relationship Id="rId120" Type="http://schemas.openxmlformats.org/officeDocument/2006/relationships/image" Target="../media/image534.png"/><Relationship Id="rId12" Type="http://schemas.openxmlformats.org/officeDocument/2006/relationships/customXml" Target="../ink/ink501.xml"/><Relationship Id="rId119" Type="http://schemas.openxmlformats.org/officeDocument/2006/relationships/customXml" Target="../ink/ink557.xml"/><Relationship Id="rId118" Type="http://schemas.openxmlformats.org/officeDocument/2006/relationships/image" Target="../media/image533.png"/><Relationship Id="rId117" Type="http://schemas.openxmlformats.org/officeDocument/2006/relationships/customXml" Target="../ink/ink556.xml"/><Relationship Id="rId116" Type="http://schemas.openxmlformats.org/officeDocument/2006/relationships/image" Target="../media/image532.png"/><Relationship Id="rId115" Type="http://schemas.openxmlformats.org/officeDocument/2006/relationships/customXml" Target="../ink/ink555.xml"/><Relationship Id="rId114" Type="http://schemas.openxmlformats.org/officeDocument/2006/relationships/image" Target="../media/image531.png"/><Relationship Id="rId113" Type="http://schemas.openxmlformats.org/officeDocument/2006/relationships/customXml" Target="../ink/ink554.xml"/><Relationship Id="rId112" Type="http://schemas.openxmlformats.org/officeDocument/2006/relationships/image" Target="../media/image530.png"/><Relationship Id="rId111" Type="http://schemas.openxmlformats.org/officeDocument/2006/relationships/customXml" Target="../ink/ink553.xml"/><Relationship Id="rId110" Type="http://schemas.openxmlformats.org/officeDocument/2006/relationships/image" Target="../media/image529.png"/><Relationship Id="rId11" Type="http://schemas.openxmlformats.org/officeDocument/2006/relationships/image" Target="../media/image25.png"/><Relationship Id="rId109" Type="http://schemas.openxmlformats.org/officeDocument/2006/relationships/customXml" Target="../ink/ink552.xml"/><Relationship Id="rId108" Type="http://schemas.openxmlformats.org/officeDocument/2006/relationships/image" Target="../media/image528.png"/><Relationship Id="rId107" Type="http://schemas.openxmlformats.org/officeDocument/2006/relationships/customXml" Target="../ink/ink551.xml"/><Relationship Id="rId106" Type="http://schemas.openxmlformats.org/officeDocument/2006/relationships/customXml" Target="../ink/ink550.xml"/><Relationship Id="rId105" Type="http://schemas.openxmlformats.org/officeDocument/2006/relationships/customXml" Target="../ink/ink549.xml"/><Relationship Id="rId104" Type="http://schemas.openxmlformats.org/officeDocument/2006/relationships/customXml" Target="../ink/ink548.xml"/><Relationship Id="rId103" Type="http://schemas.openxmlformats.org/officeDocument/2006/relationships/image" Target="../media/image527.png"/><Relationship Id="rId102" Type="http://schemas.openxmlformats.org/officeDocument/2006/relationships/customXml" Target="../ink/ink547.xml"/><Relationship Id="rId101" Type="http://schemas.openxmlformats.org/officeDocument/2006/relationships/image" Target="../media/image526.png"/><Relationship Id="rId100" Type="http://schemas.openxmlformats.org/officeDocument/2006/relationships/customXml" Target="../ink/ink546.xml"/><Relationship Id="rId10" Type="http://schemas.openxmlformats.org/officeDocument/2006/relationships/customXml" Target="../ink/ink500.xml"/><Relationship Id="rId1" Type="http://schemas.openxmlformats.org/officeDocument/2006/relationships/image" Target="../media/image480.png"/></Relationships>
</file>

<file path=ppt/slides/_rels/slide21.xml.rels><?xml version="1.0" encoding="UTF-8" standalone="yes"?>
<Relationships xmlns="http://schemas.openxmlformats.org/package/2006/relationships"><Relationship Id="rId9" Type="http://schemas.openxmlformats.org/officeDocument/2006/relationships/image" Target="../media/image563.png"/><Relationship Id="rId8" Type="http://schemas.openxmlformats.org/officeDocument/2006/relationships/customXml" Target="../ink/ink585.xml"/><Relationship Id="rId7" Type="http://schemas.openxmlformats.org/officeDocument/2006/relationships/image" Target="../media/image562.png"/><Relationship Id="rId6" Type="http://schemas.openxmlformats.org/officeDocument/2006/relationships/customXml" Target="../ink/ink584.xml"/><Relationship Id="rId5" Type="http://schemas.openxmlformats.org/officeDocument/2006/relationships/image" Target="../media/image561.png"/><Relationship Id="rId44" Type="http://schemas.openxmlformats.org/officeDocument/2006/relationships/slideLayout" Target="../slideLayouts/slideLayout2.xml"/><Relationship Id="rId43" Type="http://schemas.openxmlformats.org/officeDocument/2006/relationships/image" Target="../media/image580.png"/><Relationship Id="rId42" Type="http://schemas.openxmlformats.org/officeDocument/2006/relationships/customXml" Target="../ink/ink602.xml"/><Relationship Id="rId41" Type="http://schemas.openxmlformats.org/officeDocument/2006/relationships/image" Target="../media/image579.png"/><Relationship Id="rId40" Type="http://schemas.openxmlformats.org/officeDocument/2006/relationships/customXml" Target="../ink/ink601.xml"/><Relationship Id="rId4" Type="http://schemas.openxmlformats.org/officeDocument/2006/relationships/customXml" Target="../ink/ink583.xml"/><Relationship Id="rId39" Type="http://schemas.openxmlformats.org/officeDocument/2006/relationships/image" Target="../media/image578.png"/><Relationship Id="rId38" Type="http://schemas.openxmlformats.org/officeDocument/2006/relationships/customXml" Target="../ink/ink600.xml"/><Relationship Id="rId37" Type="http://schemas.openxmlformats.org/officeDocument/2006/relationships/image" Target="../media/image577.png"/><Relationship Id="rId36" Type="http://schemas.openxmlformats.org/officeDocument/2006/relationships/customXml" Target="../ink/ink599.xml"/><Relationship Id="rId35" Type="http://schemas.openxmlformats.org/officeDocument/2006/relationships/image" Target="../media/image576.png"/><Relationship Id="rId34" Type="http://schemas.openxmlformats.org/officeDocument/2006/relationships/customXml" Target="../ink/ink598.xml"/><Relationship Id="rId33" Type="http://schemas.openxmlformats.org/officeDocument/2006/relationships/image" Target="../media/image575.png"/><Relationship Id="rId32" Type="http://schemas.openxmlformats.org/officeDocument/2006/relationships/customXml" Target="../ink/ink597.xml"/><Relationship Id="rId31" Type="http://schemas.openxmlformats.org/officeDocument/2006/relationships/image" Target="../media/image574.png"/><Relationship Id="rId30" Type="http://schemas.openxmlformats.org/officeDocument/2006/relationships/customXml" Target="../ink/ink596.xml"/><Relationship Id="rId3" Type="http://schemas.openxmlformats.org/officeDocument/2006/relationships/image" Target="../media/image560.png"/><Relationship Id="rId29" Type="http://schemas.openxmlformats.org/officeDocument/2006/relationships/image" Target="../media/image573.png"/><Relationship Id="rId28" Type="http://schemas.openxmlformats.org/officeDocument/2006/relationships/customXml" Target="../ink/ink595.xml"/><Relationship Id="rId27" Type="http://schemas.openxmlformats.org/officeDocument/2006/relationships/image" Target="../media/image572.png"/><Relationship Id="rId26" Type="http://schemas.openxmlformats.org/officeDocument/2006/relationships/customXml" Target="../ink/ink594.xml"/><Relationship Id="rId25" Type="http://schemas.openxmlformats.org/officeDocument/2006/relationships/image" Target="../media/image571.png"/><Relationship Id="rId24" Type="http://schemas.openxmlformats.org/officeDocument/2006/relationships/customXml" Target="../ink/ink593.xml"/><Relationship Id="rId23" Type="http://schemas.openxmlformats.org/officeDocument/2006/relationships/image" Target="../media/image570.png"/><Relationship Id="rId22" Type="http://schemas.openxmlformats.org/officeDocument/2006/relationships/customXml" Target="../ink/ink592.xml"/><Relationship Id="rId21" Type="http://schemas.openxmlformats.org/officeDocument/2006/relationships/image" Target="../media/image569.png"/><Relationship Id="rId20" Type="http://schemas.openxmlformats.org/officeDocument/2006/relationships/customXml" Target="../ink/ink591.xml"/><Relationship Id="rId2" Type="http://schemas.openxmlformats.org/officeDocument/2006/relationships/customXml" Target="../ink/ink582.xml"/><Relationship Id="rId19" Type="http://schemas.openxmlformats.org/officeDocument/2006/relationships/image" Target="../media/image568.png"/><Relationship Id="rId18" Type="http://schemas.openxmlformats.org/officeDocument/2006/relationships/customXml" Target="../ink/ink590.xml"/><Relationship Id="rId17" Type="http://schemas.openxmlformats.org/officeDocument/2006/relationships/image" Target="../media/image567.png"/><Relationship Id="rId16" Type="http://schemas.openxmlformats.org/officeDocument/2006/relationships/customXml" Target="../ink/ink589.xml"/><Relationship Id="rId15" Type="http://schemas.openxmlformats.org/officeDocument/2006/relationships/image" Target="../media/image566.png"/><Relationship Id="rId14" Type="http://schemas.openxmlformats.org/officeDocument/2006/relationships/customXml" Target="../ink/ink588.xml"/><Relationship Id="rId13" Type="http://schemas.openxmlformats.org/officeDocument/2006/relationships/image" Target="../media/image565.png"/><Relationship Id="rId12" Type="http://schemas.openxmlformats.org/officeDocument/2006/relationships/customXml" Target="../ink/ink587.xml"/><Relationship Id="rId11" Type="http://schemas.openxmlformats.org/officeDocument/2006/relationships/image" Target="../media/image564.png"/><Relationship Id="rId10" Type="http://schemas.openxmlformats.org/officeDocument/2006/relationships/customXml" Target="../ink/ink586.xml"/><Relationship Id="rId1" Type="http://schemas.openxmlformats.org/officeDocument/2006/relationships/image" Target="../media/image559.png"/></Relationships>
</file>

<file path=ppt/slides/_rels/slide22.xml.rels><?xml version="1.0" encoding="UTF-8" standalone="yes"?>
<Relationships xmlns="http://schemas.openxmlformats.org/package/2006/relationships"><Relationship Id="rId9" Type="http://schemas.openxmlformats.org/officeDocument/2006/relationships/image" Target="../media/image585.png"/><Relationship Id="rId8" Type="http://schemas.openxmlformats.org/officeDocument/2006/relationships/customXml" Target="../ink/ink606.xml"/><Relationship Id="rId7" Type="http://schemas.openxmlformats.org/officeDocument/2006/relationships/image" Target="../media/image584.png"/><Relationship Id="rId6" Type="http://schemas.openxmlformats.org/officeDocument/2006/relationships/customXml" Target="../ink/ink605.xml"/><Relationship Id="rId5" Type="http://schemas.openxmlformats.org/officeDocument/2006/relationships/image" Target="../media/image583.png"/><Relationship Id="rId44" Type="http://schemas.openxmlformats.org/officeDocument/2006/relationships/slideLayout" Target="../slideLayouts/slideLayout2.xml"/><Relationship Id="rId43" Type="http://schemas.openxmlformats.org/officeDocument/2006/relationships/image" Target="../media/image602.png"/><Relationship Id="rId42" Type="http://schemas.openxmlformats.org/officeDocument/2006/relationships/customXml" Target="../ink/ink623.xml"/><Relationship Id="rId41" Type="http://schemas.openxmlformats.org/officeDocument/2006/relationships/image" Target="../media/image601.png"/><Relationship Id="rId40" Type="http://schemas.openxmlformats.org/officeDocument/2006/relationships/customXml" Target="../ink/ink622.xml"/><Relationship Id="rId4" Type="http://schemas.openxmlformats.org/officeDocument/2006/relationships/customXml" Target="../ink/ink604.xml"/><Relationship Id="rId39" Type="http://schemas.openxmlformats.org/officeDocument/2006/relationships/image" Target="../media/image600.png"/><Relationship Id="rId38" Type="http://schemas.openxmlformats.org/officeDocument/2006/relationships/customXml" Target="../ink/ink621.xml"/><Relationship Id="rId37" Type="http://schemas.openxmlformats.org/officeDocument/2006/relationships/image" Target="../media/image599.png"/><Relationship Id="rId36" Type="http://schemas.openxmlformats.org/officeDocument/2006/relationships/customXml" Target="../ink/ink620.xml"/><Relationship Id="rId35" Type="http://schemas.openxmlformats.org/officeDocument/2006/relationships/image" Target="../media/image598.png"/><Relationship Id="rId34" Type="http://schemas.openxmlformats.org/officeDocument/2006/relationships/customXml" Target="../ink/ink619.xml"/><Relationship Id="rId33" Type="http://schemas.openxmlformats.org/officeDocument/2006/relationships/image" Target="../media/image597.png"/><Relationship Id="rId32" Type="http://schemas.openxmlformats.org/officeDocument/2006/relationships/customXml" Target="../ink/ink618.xml"/><Relationship Id="rId31" Type="http://schemas.openxmlformats.org/officeDocument/2006/relationships/image" Target="../media/image596.png"/><Relationship Id="rId30" Type="http://schemas.openxmlformats.org/officeDocument/2006/relationships/customXml" Target="../ink/ink617.xml"/><Relationship Id="rId3" Type="http://schemas.openxmlformats.org/officeDocument/2006/relationships/image" Target="../media/image582.png"/><Relationship Id="rId29" Type="http://schemas.openxmlformats.org/officeDocument/2006/relationships/image" Target="../media/image595.png"/><Relationship Id="rId28" Type="http://schemas.openxmlformats.org/officeDocument/2006/relationships/customXml" Target="../ink/ink616.xml"/><Relationship Id="rId27" Type="http://schemas.openxmlformats.org/officeDocument/2006/relationships/image" Target="../media/image594.png"/><Relationship Id="rId26" Type="http://schemas.openxmlformats.org/officeDocument/2006/relationships/customXml" Target="../ink/ink615.xml"/><Relationship Id="rId25" Type="http://schemas.openxmlformats.org/officeDocument/2006/relationships/image" Target="../media/image593.png"/><Relationship Id="rId24" Type="http://schemas.openxmlformats.org/officeDocument/2006/relationships/customXml" Target="../ink/ink614.xml"/><Relationship Id="rId23" Type="http://schemas.openxmlformats.org/officeDocument/2006/relationships/image" Target="../media/image592.png"/><Relationship Id="rId22" Type="http://schemas.openxmlformats.org/officeDocument/2006/relationships/customXml" Target="../ink/ink613.xml"/><Relationship Id="rId21" Type="http://schemas.openxmlformats.org/officeDocument/2006/relationships/image" Target="../media/image591.png"/><Relationship Id="rId20" Type="http://schemas.openxmlformats.org/officeDocument/2006/relationships/customXml" Target="../ink/ink612.xml"/><Relationship Id="rId2" Type="http://schemas.openxmlformats.org/officeDocument/2006/relationships/customXml" Target="../ink/ink603.xml"/><Relationship Id="rId19" Type="http://schemas.openxmlformats.org/officeDocument/2006/relationships/image" Target="../media/image590.png"/><Relationship Id="rId18" Type="http://schemas.openxmlformats.org/officeDocument/2006/relationships/customXml" Target="../ink/ink611.xml"/><Relationship Id="rId17" Type="http://schemas.openxmlformats.org/officeDocument/2006/relationships/image" Target="../media/image589.png"/><Relationship Id="rId16" Type="http://schemas.openxmlformats.org/officeDocument/2006/relationships/customXml" Target="../ink/ink610.xml"/><Relationship Id="rId15" Type="http://schemas.openxmlformats.org/officeDocument/2006/relationships/image" Target="../media/image588.png"/><Relationship Id="rId14" Type="http://schemas.openxmlformats.org/officeDocument/2006/relationships/customXml" Target="../ink/ink609.xml"/><Relationship Id="rId13" Type="http://schemas.openxmlformats.org/officeDocument/2006/relationships/image" Target="../media/image587.png"/><Relationship Id="rId12" Type="http://schemas.openxmlformats.org/officeDocument/2006/relationships/customXml" Target="../ink/ink608.xml"/><Relationship Id="rId11" Type="http://schemas.openxmlformats.org/officeDocument/2006/relationships/image" Target="../media/image586.png"/><Relationship Id="rId10" Type="http://schemas.openxmlformats.org/officeDocument/2006/relationships/customXml" Target="../ink/ink607.xml"/><Relationship Id="rId1" Type="http://schemas.openxmlformats.org/officeDocument/2006/relationships/image" Target="../media/image581.png"/></Relationships>
</file>

<file path=ppt/slides/_rels/slide23.xml.rels><?xml version="1.0" encoding="UTF-8" standalone="yes"?>
<Relationships xmlns="http://schemas.openxmlformats.org/package/2006/relationships"><Relationship Id="rId9" Type="http://schemas.openxmlformats.org/officeDocument/2006/relationships/image" Target="../media/image607.png"/><Relationship Id="rId8" Type="http://schemas.openxmlformats.org/officeDocument/2006/relationships/customXml" Target="../ink/ink627.xml"/><Relationship Id="rId7" Type="http://schemas.openxmlformats.org/officeDocument/2006/relationships/image" Target="../media/image606.png"/><Relationship Id="rId6" Type="http://schemas.openxmlformats.org/officeDocument/2006/relationships/customXml" Target="../ink/ink626.xml"/><Relationship Id="rId5" Type="http://schemas.openxmlformats.org/officeDocument/2006/relationships/image" Target="../media/image605.png"/><Relationship Id="rId4" Type="http://schemas.openxmlformats.org/officeDocument/2006/relationships/customXml" Target="../ink/ink625.xml"/><Relationship Id="rId3" Type="http://schemas.openxmlformats.org/officeDocument/2006/relationships/image" Target="../media/image604.png"/><Relationship Id="rId2" Type="http://schemas.openxmlformats.org/officeDocument/2006/relationships/customXml" Target="../ink/ink624.xml"/><Relationship Id="rId16" Type="http://schemas.openxmlformats.org/officeDocument/2006/relationships/slideLayout" Target="../slideLayouts/slideLayout2.xml"/><Relationship Id="rId15" Type="http://schemas.openxmlformats.org/officeDocument/2006/relationships/image" Target="../media/image610.png"/><Relationship Id="rId14" Type="http://schemas.openxmlformats.org/officeDocument/2006/relationships/customXml" Target="../ink/ink630.xml"/><Relationship Id="rId13" Type="http://schemas.openxmlformats.org/officeDocument/2006/relationships/image" Target="../media/image609.png"/><Relationship Id="rId12" Type="http://schemas.openxmlformats.org/officeDocument/2006/relationships/customXml" Target="../ink/ink629.xml"/><Relationship Id="rId11" Type="http://schemas.openxmlformats.org/officeDocument/2006/relationships/image" Target="../media/image608.png"/><Relationship Id="rId10" Type="http://schemas.openxmlformats.org/officeDocument/2006/relationships/customXml" Target="../ink/ink628.xml"/><Relationship Id="rId1" Type="http://schemas.openxmlformats.org/officeDocument/2006/relationships/image" Target="../media/image603.png"/></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612.png"/><Relationship Id="rId2" Type="http://schemas.openxmlformats.org/officeDocument/2006/relationships/customXml" Target="../ink/ink631.xml"/><Relationship Id="rId1" Type="http://schemas.openxmlformats.org/officeDocument/2006/relationships/image" Target="../media/image611.png"/></Relationships>
</file>

<file path=ppt/slides/_rels/slide25.xml.rels><?xml version="1.0" encoding="UTF-8" standalone="yes"?>
<Relationships xmlns="http://schemas.openxmlformats.org/package/2006/relationships"><Relationship Id="rId99" Type="http://schemas.openxmlformats.org/officeDocument/2006/relationships/customXml" Target="../ink/ink681.xml"/><Relationship Id="rId98" Type="http://schemas.openxmlformats.org/officeDocument/2006/relationships/image" Target="../media/image659.png"/><Relationship Id="rId97" Type="http://schemas.openxmlformats.org/officeDocument/2006/relationships/customXml" Target="../ink/ink680.xml"/><Relationship Id="rId96" Type="http://schemas.openxmlformats.org/officeDocument/2006/relationships/image" Target="../media/image658.png"/><Relationship Id="rId95" Type="http://schemas.openxmlformats.org/officeDocument/2006/relationships/customXml" Target="../ink/ink679.xml"/><Relationship Id="rId94" Type="http://schemas.openxmlformats.org/officeDocument/2006/relationships/image" Target="../media/image657.png"/><Relationship Id="rId93" Type="http://schemas.openxmlformats.org/officeDocument/2006/relationships/customXml" Target="../ink/ink678.xml"/><Relationship Id="rId92" Type="http://schemas.openxmlformats.org/officeDocument/2006/relationships/image" Target="../media/image656.png"/><Relationship Id="rId91" Type="http://schemas.openxmlformats.org/officeDocument/2006/relationships/customXml" Target="../ink/ink677.xml"/><Relationship Id="rId90" Type="http://schemas.openxmlformats.org/officeDocument/2006/relationships/image" Target="../media/image655.png"/><Relationship Id="rId9" Type="http://schemas.openxmlformats.org/officeDocument/2006/relationships/customXml" Target="../ink/ink636.xml"/><Relationship Id="rId89" Type="http://schemas.openxmlformats.org/officeDocument/2006/relationships/customXml" Target="../ink/ink676.xml"/><Relationship Id="rId88" Type="http://schemas.openxmlformats.org/officeDocument/2006/relationships/image" Target="../media/image654.png"/><Relationship Id="rId87" Type="http://schemas.openxmlformats.org/officeDocument/2006/relationships/customXml" Target="../ink/ink675.xml"/><Relationship Id="rId86" Type="http://schemas.openxmlformats.org/officeDocument/2006/relationships/image" Target="../media/image653.png"/><Relationship Id="rId85" Type="http://schemas.openxmlformats.org/officeDocument/2006/relationships/customXml" Target="../ink/ink674.xml"/><Relationship Id="rId84" Type="http://schemas.openxmlformats.org/officeDocument/2006/relationships/image" Target="../media/image652.png"/><Relationship Id="rId83" Type="http://schemas.openxmlformats.org/officeDocument/2006/relationships/customXml" Target="../ink/ink673.xml"/><Relationship Id="rId82" Type="http://schemas.openxmlformats.org/officeDocument/2006/relationships/image" Target="../media/image651.png"/><Relationship Id="rId81" Type="http://schemas.openxmlformats.org/officeDocument/2006/relationships/customXml" Target="../ink/ink672.xml"/><Relationship Id="rId80" Type="http://schemas.openxmlformats.org/officeDocument/2006/relationships/image" Target="../media/image650.png"/><Relationship Id="rId8" Type="http://schemas.openxmlformats.org/officeDocument/2006/relationships/image" Target="../media/image614.png"/><Relationship Id="rId79" Type="http://schemas.openxmlformats.org/officeDocument/2006/relationships/customXml" Target="../ink/ink671.xml"/><Relationship Id="rId78" Type="http://schemas.openxmlformats.org/officeDocument/2006/relationships/image" Target="../media/image649.png"/><Relationship Id="rId77" Type="http://schemas.openxmlformats.org/officeDocument/2006/relationships/customXml" Target="../ink/ink670.xml"/><Relationship Id="rId76" Type="http://schemas.openxmlformats.org/officeDocument/2006/relationships/image" Target="../media/image648.png"/><Relationship Id="rId75" Type="http://schemas.openxmlformats.org/officeDocument/2006/relationships/customXml" Target="../ink/ink669.xml"/><Relationship Id="rId74" Type="http://schemas.openxmlformats.org/officeDocument/2006/relationships/image" Target="../media/image647.png"/><Relationship Id="rId73" Type="http://schemas.openxmlformats.org/officeDocument/2006/relationships/customXml" Target="../ink/ink668.xml"/><Relationship Id="rId72" Type="http://schemas.openxmlformats.org/officeDocument/2006/relationships/image" Target="../media/image646.png"/><Relationship Id="rId71" Type="http://schemas.openxmlformats.org/officeDocument/2006/relationships/customXml" Target="../ink/ink667.xml"/><Relationship Id="rId70" Type="http://schemas.openxmlformats.org/officeDocument/2006/relationships/image" Target="../media/image645.png"/><Relationship Id="rId7" Type="http://schemas.openxmlformats.org/officeDocument/2006/relationships/customXml" Target="../ink/ink635.xml"/><Relationship Id="rId69" Type="http://schemas.openxmlformats.org/officeDocument/2006/relationships/customXml" Target="../ink/ink666.xml"/><Relationship Id="rId68" Type="http://schemas.openxmlformats.org/officeDocument/2006/relationships/image" Target="../media/image644.png"/><Relationship Id="rId67" Type="http://schemas.openxmlformats.org/officeDocument/2006/relationships/customXml" Target="../ink/ink665.xml"/><Relationship Id="rId66" Type="http://schemas.openxmlformats.org/officeDocument/2006/relationships/image" Target="../media/image643.png"/><Relationship Id="rId65" Type="http://schemas.openxmlformats.org/officeDocument/2006/relationships/customXml" Target="../ink/ink664.xml"/><Relationship Id="rId64" Type="http://schemas.openxmlformats.org/officeDocument/2006/relationships/image" Target="../media/image642.png"/><Relationship Id="rId63" Type="http://schemas.openxmlformats.org/officeDocument/2006/relationships/customXml" Target="../ink/ink663.xml"/><Relationship Id="rId62" Type="http://schemas.openxmlformats.org/officeDocument/2006/relationships/image" Target="../media/image641.png"/><Relationship Id="rId61" Type="http://schemas.openxmlformats.org/officeDocument/2006/relationships/customXml" Target="../ink/ink662.xml"/><Relationship Id="rId60" Type="http://schemas.openxmlformats.org/officeDocument/2006/relationships/image" Target="../media/image640.png"/><Relationship Id="rId6" Type="http://schemas.openxmlformats.org/officeDocument/2006/relationships/customXml" Target="../ink/ink634.xml"/><Relationship Id="rId59" Type="http://schemas.openxmlformats.org/officeDocument/2006/relationships/customXml" Target="../ink/ink661.xml"/><Relationship Id="rId58" Type="http://schemas.openxmlformats.org/officeDocument/2006/relationships/image" Target="../media/image639.png"/><Relationship Id="rId57" Type="http://schemas.openxmlformats.org/officeDocument/2006/relationships/customXml" Target="../ink/ink660.xml"/><Relationship Id="rId56" Type="http://schemas.openxmlformats.org/officeDocument/2006/relationships/image" Target="../media/image638.png"/><Relationship Id="rId55" Type="http://schemas.openxmlformats.org/officeDocument/2006/relationships/customXml" Target="../ink/ink659.xml"/><Relationship Id="rId54" Type="http://schemas.openxmlformats.org/officeDocument/2006/relationships/image" Target="../media/image637.png"/><Relationship Id="rId53" Type="http://schemas.openxmlformats.org/officeDocument/2006/relationships/customXml" Target="../ink/ink658.xml"/><Relationship Id="rId52" Type="http://schemas.openxmlformats.org/officeDocument/2006/relationships/image" Target="../media/image636.png"/><Relationship Id="rId51" Type="http://schemas.openxmlformats.org/officeDocument/2006/relationships/customXml" Target="../ink/ink657.xml"/><Relationship Id="rId50" Type="http://schemas.openxmlformats.org/officeDocument/2006/relationships/image" Target="../media/image635.png"/><Relationship Id="rId5" Type="http://schemas.openxmlformats.org/officeDocument/2006/relationships/image" Target="../media/image25.png"/><Relationship Id="rId49" Type="http://schemas.openxmlformats.org/officeDocument/2006/relationships/customXml" Target="../ink/ink656.xml"/><Relationship Id="rId48" Type="http://schemas.openxmlformats.org/officeDocument/2006/relationships/image" Target="../media/image634.png"/><Relationship Id="rId47" Type="http://schemas.openxmlformats.org/officeDocument/2006/relationships/customXml" Target="../ink/ink655.xml"/><Relationship Id="rId46" Type="http://schemas.openxmlformats.org/officeDocument/2006/relationships/image" Target="../media/image633.png"/><Relationship Id="rId45" Type="http://schemas.openxmlformats.org/officeDocument/2006/relationships/customXml" Target="../ink/ink654.xml"/><Relationship Id="rId44" Type="http://schemas.openxmlformats.org/officeDocument/2006/relationships/image" Target="../media/image632.png"/><Relationship Id="rId43" Type="http://schemas.openxmlformats.org/officeDocument/2006/relationships/customXml" Target="../ink/ink653.xml"/><Relationship Id="rId42" Type="http://schemas.openxmlformats.org/officeDocument/2006/relationships/image" Target="../media/image631.png"/><Relationship Id="rId41" Type="http://schemas.openxmlformats.org/officeDocument/2006/relationships/customXml" Target="../ink/ink652.xml"/><Relationship Id="rId40" Type="http://schemas.openxmlformats.org/officeDocument/2006/relationships/image" Target="../media/image630.png"/><Relationship Id="rId4" Type="http://schemas.openxmlformats.org/officeDocument/2006/relationships/customXml" Target="../ink/ink633.xml"/><Relationship Id="rId39" Type="http://schemas.openxmlformats.org/officeDocument/2006/relationships/customXml" Target="../ink/ink651.xml"/><Relationship Id="rId38" Type="http://schemas.openxmlformats.org/officeDocument/2006/relationships/image" Target="../media/image629.png"/><Relationship Id="rId37" Type="http://schemas.openxmlformats.org/officeDocument/2006/relationships/customXml" Target="../ink/ink650.xml"/><Relationship Id="rId36" Type="http://schemas.openxmlformats.org/officeDocument/2006/relationships/image" Target="../media/image628.png"/><Relationship Id="rId35" Type="http://schemas.openxmlformats.org/officeDocument/2006/relationships/customXml" Target="../ink/ink649.xml"/><Relationship Id="rId34" Type="http://schemas.openxmlformats.org/officeDocument/2006/relationships/image" Target="../media/image627.png"/><Relationship Id="rId33" Type="http://schemas.openxmlformats.org/officeDocument/2006/relationships/customXml" Target="../ink/ink648.xml"/><Relationship Id="rId32" Type="http://schemas.openxmlformats.org/officeDocument/2006/relationships/image" Target="../media/image626.png"/><Relationship Id="rId31" Type="http://schemas.openxmlformats.org/officeDocument/2006/relationships/customXml" Target="../ink/ink647.xml"/><Relationship Id="rId30" Type="http://schemas.openxmlformats.org/officeDocument/2006/relationships/image" Target="../media/image625.png"/><Relationship Id="rId3" Type="http://schemas.openxmlformats.org/officeDocument/2006/relationships/image" Target="../media/image12.png"/><Relationship Id="rId29" Type="http://schemas.openxmlformats.org/officeDocument/2006/relationships/customXml" Target="../ink/ink646.xml"/><Relationship Id="rId28" Type="http://schemas.openxmlformats.org/officeDocument/2006/relationships/image" Target="../media/image624.png"/><Relationship Id="rId27" Type="http://schemas.openxmlformats.org/officeDocument/2006/relationships/customXml" Target="../ink/ink645.xml"/><Relationship Id="rId26" Type="http://schemas.openxmlformats.org/officeDocument/2006/relationships/image" Target="../media/image623.png"/><Relationship Id="rId25" Type="http://schemas.openxmlformats.org/officeDocument/2006/relationships/customXml" Target="../ink/ink644.xml"/><Relationship Id="rId24" Type="http://schemas.openxmlformats.org/officeDocument/2006/relationships/image" Target="../media/image622.png"/><Relationship Id="rId23" Type="http://schemas.openxmlformats.org/officeDocument/2006/relationships/customXml" Target="../ink/ink643.xml"/><Relationship Id="rId228" Type="http://schemas.openxmlformats.org/officeDocument/2006/relationships/slideLayout" Target="../slideLayouts/slideLayout2.xml"/><Relationship Id="rId227" Type="http://schemas.openxmlformats.org/officeDocument/2006/relationships/image" Target="../media/image722.png"/><Relationship Id="rId226" Type="http://schemas.openxmlformats.org/officeDocument/2006/relationships/customXml" Target="../ink/ink745.xml"/><Relationship Id="rId225" Type="http://schemas.openxmlformats.org/officeDocument/2006/relationships/image" Target="../media/image721.png"/><Relationship Id="rId224" Type="http://schemas.openxmlformats.org/officeDocument/2006/relationships/customXml" Target="../ink/ink744.xml"/><Relationship Id="rId223" Type="http://schemas.openxmlformats.org/officeDocument/2006/relationships/image" Target="../media/image720.png"/><Relationship Id="rId222" Type="http://schemas.openxmlformats.org/officeDocument/2006/relationships/customXml" Target="../ink/ink743.xml"/><Relationship Id="rId221" Type="http://schemas.openxmlformats.org/officeDocument/2006/relationships/image" Target="../media/image719.png"/><Relationship Id="rId220" Type="http://schemas.openxmlformats.org/officeDocument/2006/relationships/customXml" Target="../ink/ink742.xml"/><Relationship Id="rId22" Type="http://schemas.openxmlformats.org/officeDocument/2006/relationships/image" Target="../media/image621.png"/><Relationship Id="rId219" Type="http://schemas.openxmlformats.org/officeDocument/2006/relationships/image" Target="../media/image718.png"/><Relationship Id="rId218" Type="http://schemas.openxmlformats.org/officeDocument/2006/relationships/customXml" Target="../ink/ink741.xml"/><Relationship Id="rId217" Type="http://schemas.openxmlformats.org/officeDocument/2006/relationships/image" Target="../media/image717.png"/><Relationship Id="rId216" Type="http://schemas.openxmlformats.org/officeDocument/2006/relationships/customXml" Target="../ink/ink740.xml"/><Relationship Id="rId215" Type="http://schemas.openxmlformats.org/officeDocument/2006/relationships/image" Target="../media/image264.png"/><Relationship Id="rId214" Type="http://schemas.openxmlformats.org/officeDocument/2006/relationships/customXml" Target="../ink/ink739.xml"/><Relationship Id="rId213" Type="http://schemas.openxmlformats.org/officeDocument/2006/relationships/image" Target="../media/image716.png"/><Relationship Id="rId212" Type="http://schemas.openxmlformats.org/officeDocument/2006/relationships/customXml" Target="../ink/ink738.xml"/><Relationship Id="rId211" Type="http://schemas.openxmlformats.org/officeDocument/2006/relationships/image" Target="../media/image715.png"/><Relationship Id="rId210" Type="http://schemas.openxmlformats.org/officeDocument/2006/relationships/customXml" Target="../ink/ink737.xml"/><Relationship Id="rId21" Type="http://schemas.openxmlformats.org/officeDocument/2006/relationships/customXml" Target="../ink/ink642.xml"/><Relationship Id="rId209" Type="http://schemas.openxmlformats.org/officeDocument/2006/relationships/image" Target="../media/image714.png"/><Relationship Id="rId208" Type="http://schemas.openxmlformats.org/officeDocument/2006/relationships/customXml" Target="../ink/ink736.xml"/><Relationship Id="rId207" Type="http://schemas.openxmlformats.org/officeDocument/2006/relationships/image" Target="../media/image713.png"/><Relationship Id="rId206" Type="http://schemas.openxmlformats.org/officeDocument/2006/relationships/customXml" Target="../ink/ink735.xml"/><Relationship Id="rId205" Type="http://schemas.openxmlformats.org/officeDocument/2006/relationships/image" Target="../media/image712.png"/><Relationship Id="rId204" Type="http://schemas.openxmlformats.org/officeDocument/2006/relationships/customXml" Target="../ink/ink734.xml"/><Relationship Id="rId203" Type="http://schemas.openxmlformats.org/officeDocument/2006/relationships/image" Target="../media/image711.png"/><Relationship Id="rId202" Type="http://schemas.openxmlformats.org/officeDocument/2006/relationships/customXml" Target="../ink/ink733.xml"/><Relationship Id="rId201" Type="http://schemas.openxmlformats.org/officeDocument/2006/relationships/image" Target="../media/image710.png"/><Relationship Id="rId200" Type="http://schemas.openxmlformats.org/officeDocument/2006/relationships/customXml" Target="../ink/ink732.xml"/><Relationship Id="rId20" Type="http://schemas.openxmlformats.org/officeDocument/2006/relationships/image" Target="../media/image620.png"/><Relationship Id="rId2" Type="http://schemas.openxmlformats.org/officeDocument/2006/relationships/customXml" Target="../ink/ink632.xml"/><Relationship Id="rId199" Type="http://schemas.openxmlformats.org/officeDocument/2006/relationships/image" Target="../media/image709.png"/><Relationship Id="rId198" Type="http://schemas.openxmlformats.org/officeDocument/2006/relationships/customXml" Target="../ink/ink731.xml"/><Relationship Id="rId197" Type="http://schemas.openxmlformats.org/officeDocument/2006/relationships/image" Target="../media/image708.png"/><Relationship Id="rId196" Type="http://schemas.openxmlformats.org/officeDocument/2006/relationships/customXml" Target="../ink/ink730.xml"/><Relationship Id="rId195" Type="http://schemas.openxmlformats.org/officeDocument/2006/relationships/image" Target="../media/image707.png"/><Relationship Id="rId194" Type="http://schemas.openxmlformats.org/officeDocument/2006/relationships/customXml" Target="../ink/ink729.xml"/><Relationship Id="rId193" Type="http://schemas.openxmlformats.org/officeDocument/2006/relationships/image" Target="../media/image706.png"/><Relationship Id="rId192" Type="http://schemas.openxmlformats.org/officeDocument/2006/relationships/customXml" Target="../ink/ink728.xml"/><Relationship Id="rId191" Type="http://schemas.openxmlformats.org/officeDocument/2006/relationships/image" Target="../media/image705.png"/><Relationship Id="rId190" Type="http://schemas.openxmlformats.org/officeDocument/2006/relationships/customXml" Target="../ink/ink727.xml"/><Relationship Id="rId19" Type="http://schemas.openxmlformats.org/officeDocument/2006/relationships/customXml" Target="../ink/ink641.xml"/><Relationship Id="rId189" Type="http://schemas.openxmlformats.org/officeDocument/2006/relationships/image" Target="../media/image704.png"/><Relationship Id="rId188" Type="http://schemas.openxmlformats.org/officeDocument/2006/relationships/customXml" Target="../ink/ink726.xml"/><Relationship Id="rId187" Type="http://schemas.openxmlformats.org/officeDocument/2006/relationships/image" Target="../media/image703.png"/><Relationship Id="rId186" Type="http://schemas.openxmlformats.org/officeDocument/2006/relationships/customXml" Target="../ink/ink725.xml"/><Relationship Id="rId185" Type="http://schemas.openxmlformats.org/officeDocument/2006/relationships/image" Target="../media/image702.png"/><Relationship Id="rId184" Type="http://schemas.openxmlformats.org/officeDocument/2006/relationships/customXml" Target="../ink/ink724.xml"/><Relationship Id="rId183" Type="http://schemas.openxmlformats.org/officeDocument/2006/relationships/image" Target="../media/image701.png"/><Relationship Id="rId182" Type="http://schemas.openxmlformats.org/officeDocument/2006/relationships/customXml" Target="../ink/ink723.xml"/><Relationship Id="rId181" Type="http://schemas.openxmlformats.org/officeDocument/2006/relationships/image" Target="../media/image700.png"/><Relationship Id="rId180" Type="http://schemas.openxmlformats.org/officeDocument/2006/relationships/customXml" Target="../ink/ink722.xml"/><Relationship Id="rId18" Type="http://schemas.openxmlformats.org/officeDocument/2006/relationships/image" Target="../media/image619.png"/><Relationship Id="rId179" Type="http://schemas.openxmlformats.org/officeDocument/2006/relationships/image" Target="../media/image699.png"/><Relationship Id="rId178" Type="http://schemas.openxmlformats.org/officeDocument/2006/relationships/customXml" Target="../ink/ink721.xml"/><Relationship Id="rId177" Type="http://schemas.openxmlformats.org/officeDocument/2006/relationships/image" Target="../media/image698.png"/><Relationship Id="rId176" Type="http://schemas.openxmlformats.org/officeDocument/2006/relationships/customXml" Target="../ink/ink720.xml"/><Relationship Id="rId175" Type="http://schemas.openxmlformats.org/officeDocument/2006/relationships/image" Target="../media/image697.png"/><Relationship Id="rId174" Type="http://schemas.openxmlformats.org/officeDocument/2006/relationships/customXml" Target="../ink/ink719.xml"/><Relationship Id="rId173" Type="http://schemas.openxmlformats.org/officeDocument/2006/relationships/image" Target="../media/image696.png"/><Relationship Id="rId172" Type="http://schemas.openxmlformats.org/officeDocument/2006/relationships/customXml" Target="../ink/ink718.xml"/><Relationship Id="rId171" Type="http://schemas.openxmlformats.org/officeDocument/2006/relationships/image" Target="../media/image695.png"/><Relationship Id="rId170" Type="http://schemas.openxmlformats.org/officeDocument/2006/relationships/customXml" Target="../ink/ink717.xml"/><Relationship Id="rId17" Type="http://schemas.openxmlformats.org/officeDocument/2006/relationships/customXml" Target="../ink/ink640.xml"/><Relationship Id="rId169" Type="http://schemas.openxmlformats.org/officeDocument/2006/relationships/image" Target="../media/image694.png"/><Relationship Id="rId168" Type="http://schemas.openxmlformats.org/officeDocument/2006/relationships/customXml" Target="../ink/ink716.xml"/><Relationship Id="rId167" Type="http://schemas.openxmlformats.org/officeDocument/2006/relationships/image" Target="../media/image693.png"/><Relationship Id="rId166" Type="http://schemas.openxmlformats.org/officeDocument/2006/relationships/customXml" Target="../ink/ink715.xml"/><Relationship Id="rId165" Type="http://schemas.openxmlformats.org/officeDocument/2006/relationships/image" Target="../media/image692.png"/><Relationship Id="rId164" Type="http://schemas.openxmlformats.org/officeDocument/2006/relationships/customXml" Target="../ink/ink714.xml"/><Relationship Id="rId163" Type="http://schemas.openxmlformats.org/officeDocument/2006/relationships/image" Target="../media/image691.png"/><Relationship Id="rId162" Type="http://schemas.openxmlformats.org/officeDocument/2006/relationships/customXml" Target="../ink/ink713.xml"/><Relationship Id="rId161" Type="http://schemas.openxmlformats.org/officeDocument/2006/relationships/image" Target="../media/image690.png"/><Relationship Id="rId160" Type="http://schemas.openxmlformats.org/officeDocument/2006/relationships/customXml" Target="../ink/ink712.xml"/><Relationship Id="rId16" Type="http://schemas.openxmlformats.org/officeDocument/2006/relationships/image" Target="../media/image618.png"/><Relationship Id="rId159" Type="http://schemas.openxmlformats.org/officeDocument/2006/relationships/image" Target="../media/image689.png"/><Relationship Id="rId158" Type="http://schemas.openxmlformats.org/officeDocument/2006/relationships/customXml" Target="../ink/ink711.xml"/><Relationship Id="rId157" Type="http://schemas.openxmlformats.org/officeDocument/2006/relationships/image" Target="../media/image688.png"/><Relationship Id="rId156" Type="http://schemas.openxmlformats.org/officeDocument/2006/relationships/customXml" Target="../ink/ink710.xml"/><Relationship Id="rId155" Type="http://schemas.openxmlformats.org/officeDocument/2006/relationships/image" Target="../media/image687.png"/><Relationship Id="rId154" Type="http://schemas.openxmlformats.org/officeDocument/2006/relationships/customXml" Target="../ink/ink709.xml"/><Relationship Id="rId153" Type="http://schemas.openxmlformats.org/officeDocument/2006/relationships/image" Target="../media/image686.png"/><Relationship Id="rId152" Type="http://schemas.openxmlformats.org/officeDocument/2006/relationships/customXml" Target="../ink/ink708.xml"/><Relationship Id="rId151" Type="http://schemas.openxmlformats.org/officeDocument/2006/relationships/image" Target="../media/image685.png"/><Relationship Id="rId150" Type="http://schemas.openxmlformats.org/officeDocument/2006/relationships/customXml" Target="../ink/ink707.xml"/><Relationship Id="rId15" Type="http://schemas.openxmlformats.org/officeDocument/2006/relationships/customXml" Target="../ink/ink639.xml"/><Relationship Id="rId149" Type="http://schemas.openxmlformats.org/officeDocument/2006/relationships/image" Target="../media/image684.png"/><Relationship Id="rId148" Type="http://schemas.openxmlformats.org/officeDocument/2006/relationships/customXml" Target="../ink/ink706.xml"/><Relationship Id="rId147" Type="http://schemas.openxmlformats.org/officeDocument/2006/relationships/image" Target="../media/image683.png"/><Relationship Id="rId146" Type="http://schemas.openxmlformats.org/officeDocument/2006/relationships/customXml" Target="../ink/ink705.xml"/><Relationship Id="rId145" Type="http://schemas.openxmlformats.org/officeDocument/2006/relationships/image" Target="../media/image682.png"/><Relationship Id="rId144" Type="http://schemas.openxmlformats.org/officeDocument/2006/relationships/customXml" Target="../ink/ink704.xml"/><Relationship Id="rId143" Type="http://schemas.openxmlformats.org/officeDocument/2006/relationships/image" Target="../media/image681.png"/><Relationship Id="rId142" Type="http://schemas.openxmlformats.org/officeDocument/2006/relationships/customXml" Target="../ink/ink703.xml"/><Relationship Id="rId141" Type="http://schemas.openxmlformats.org/officeDocument/2006/relationships/image" Target="../media/image680.png"/><Relationship Id="rId140" Type="http://schemas.openxmlformats.org/officeDocument/2006/relationships/customXml" Target="../ink/ink702.xml"/><Relationship Id="rId14" Type="http://schemas.openxmlformats.org/officeDocument/2006/relationships/image" Target="../media/image617.png"/><Relationship Id="rId139" Type="http://schemas.openxmlformats.org/officeDocument/2006/relationships/image" Target="../media/image679.png"/><Relationship Id="rId138" Type="http://schemas.openxmlformats.org/officeDocument/2006/relationships/customXml" Target="../ink/ink701.xml"/><Relationship Id="rId137" Type="http://schemas.openxmlformats.org/officeDocument/2006/relationships/image" Target="../media/image678.png"/><Relationship Id="rId136" Type="http://schemas.openxmlformats.org/officeDocument/2006/relationships/customXml" Target="../ink/ink700.xml"/><Relationship Id="rId135" Type="http://schemas.openxmlformats.org/officeDocument/2006/relationships/image" Target="../media/image677.png"/><Relationship Id="rId134" Type="http://schemas.openxmlformats.org/officeDocument/2006/relationships/customXml" Target="../ink/ink699.xml"/><Relationship Id="rId133" Type="http://schemas.openxmlformats.org/officeDocument/2006/relationships/image" Target="../media/image676.png"/><Relationship Id="rId132" Type="http://schemas.openxmlformats.org/officeDocument/2006/relationships/customXml" Target="../ink/ink698.xml"/><Relationship Id="rId131" Type="http://schemas.openxmlformats.org/officeDocument/2006/relationships/image" Target="../media/image675.png"/><Relationship Id="rId130" Type="http://schemas.openxmlformats.org/officeDocument/2006/relationships/customXml" Target="../ink/ink697.xml"/><Relationship Id="rId13" Type="http://schemas.openxmlformats.org/officeDocument/2006/relationships/customXml" Target="../ink/ink638.xml"/><Relationship Id="rId129" Type="http://schemas.openxmlformats.org/officeDocument/2006/relationships/image" Target="../media/image674.png"/><Relationship Id="rId128" Type="http://schemas.openxmlformats.org/officeDocument/2006/relationships/customXml" Target="../ink/ink696.xml"/><Relationship Id="rId127" Type="http://schemas.openxmlformats.org/officeDocument/2006/relationships/image" Target="../media/image673.png"/><Relationship Id="rId126" Type="http://schemas.openxmlformats.org/officeDocument/2006/relationships/customXml" Target="../ink/ink695.xml"/><Relationship Id="rId125" Type="http://schemas.openxmlformats.org/officeDocument/2006/relationships/image" Target="../media/image672.png"/><Relationship Id="rId124" Type="http://schemas.openxmlformats.org/officeDocument/2006/relationships/customXml" Target="../ink/ink694.xml"/><Relationship Id="rId123" Type="http://schemas.openxmlformats.org/officeDocument/2006/relationships/image" Target="../media/image671.png"/><Relationship Id="rId122" Type="http://schemas.openxmlformats.org/officeDocument/2006/relationships/customXml" Target="../ink/ink693.xml"/><Relationship Id="rId121" Type="http://schemas.openxmlformats.org/officeDocument/2006/relationships/image" Target="../media/image670.png"/><Relationship Id="rId120" Type="http://schemas.openxmlformats.org/officeDocument/2006/relationships/customXml" Target="../ink/ink692.xml"/><Relationship Id="rId12" Type="http://schemas.openxmlformats.org/officeDocument/2006/relationships/image" Target="../media/image616.png"/><Relationship Id="rId119" Type="http://schemas.openxmlformats.org/officeDocument/2006/relationships/customXml" Target="../ink/ink691.xml"/><Relationship Id="rId118" Type="http://schemas.openxmlformats.org/officeDocument/2006/relationships/image" Target="../media/image669.png"/><Relationship Id="rId117" Type="http://schemas.openxmlformats.org/officeDocument/2006/relationships/customXml" Target="../ink/ink690.xml"/><Relationship Id="rId116" Type="http://schemas.openxmlformats.org/officeDocument/2006/relationships/image" Target="../media/image668.png"/><Relationship Id="rId115" Type="http://schemas.openxmlformats.org/officeDocument/2006/relationships/customXml" Target="../ink/ink689.xml"/><Relationship Id="rId114" Type="http://schemas.openxmlformats.org/officeDocument/2006/relationships/image" Target="../media/image667.png"/><Relationship Id="rId113" Type="http://schemas.openxmlformats.org/officeDocument/2006/relationships/customXml" Target="../ink/ink688.xml"/><Relationship Id="rId112" Type="http://schemas.openxmlformats.org/officeDocument/2006/relationships/image" Target="../media/image666.png"/><Relationship Id="rId111" Type="http://schemas.openxmlformats.org/officeDocument/2006/relationships/customXml" Target="../ink/ink687.xml"/><Relationship Id="rId110" Type="http://schemas.openxmlformats.org/officeDocument/2006/relationships/image" Target="../media/image665.png"/><Relationship Id="rId11" Type="http://schemas.openxmlformats.org/officeDocument/2006/relationships/customXml" Target="../ink/ink637.xml"/><Relationship Id="rId109" Type="http://schemas.openxmlformats.org/officeDocument/2006/relationships/customXml" Target="../ink/ink686.xml"/><Relationship Id="rId108" Type="http://schemas.openxmlformats.org/officeDocument/2006/relationships/image" Target="../media/image664.png"/><Relationship Id="rId107" Type="http://schemas.openxmlformats.org/officeDocument/2006/relationships/customXml" Target="../ink/ink685.xml"/><Relationship Id="rId106" Type="http://schemas.openxmlformats.org/officeDocument/2006/relationships/image" Target="../media/image663.png"/><Relationship Id="rId105" Type="http://schemas.openxmlformats.org/officeDocument/2006/relationships/customXml" Target="../ink/ink684.xml"/><Relationship Id="rId104" Type="http://schemas.openxmlformats.org/officeDocument/2006/relationships/image" Target="../media/image662.png"/><Relationship Id="rId103" Type="http://schemas.openxmlformats.org/officeDocument/2006/relationships/customXml" Target="../ink/ink683.xml"/><Relationship Id="rId102" Type="http://schemas.openxmlformats.org/officeDocument/2006/relationships/image" Target="../media/image661.png"/><Relationship Id="rId101" Type="http://schemas.openxmlformats.org/officeDocument/2006/relationships/customXml" Target="../ink/ink682.xml"/><Relationship Id="rId100" Type="http://schemas.openxmlformats.org/officeDocument/2006/relationships/image" Target="../media/image660.png"/><Relationship Id="rId10" Type="http://schemas.openxmlformats.org/officeDocument/2006/relationships/image" Target="../media/image615.png"/><Relationship Id="rId1" Type="http://schemas.openxmlformats.org/officeDocument/2006/relationships/image" Target="../media/image613.png"/></Relationships>
</file>

<file path=ppt/slides/_rels/slide26.xml.rels><?xml version="1.0" encoding="UTF-8" standalone="yes"?>
<Relationships xmlns="http://schemas.openxmlformats.org/package/2006/relationships"><Relationship Id="rId9" Type="http://schemas.openxmlformats.org/officeDocument/2006/relationships/image" Target="../media/image727.png"/><Relationship Id="rId8" Type="http://schemas.openxmlformats.org/officeDocument/2006/relationships/customXml" Target="../ink/ink749.xml"/><Relationship Id="rId7" Type="http://schemas.openxmlformats.org/officeDocument/2006/relationships/image" Target="../media/image726.png"/><Relationship Id="rId6" Type="http://schemas.openxmlformats.org/officeDocument/2006/relationships/customXml" Target="../ink/ink748.xml"/><Relationship Id="rId5" Type="http://schemas.openxmlformats.org/officeDocument/2006/relationships/image" Target="../media/image725.png"/><Relationship Id="rId4" Type="http://schemas.openxmlformats.org/officeDocument/2006/relationships/customXml" Target="../ink/ink747.xml"/><Relationship Id="rId32" Type="http://schemas.openxmlformats.org/officeDocument/2006/relationships/slideLayout" Target="../slideLayouts/slideLayout2.xml"/><Relationship Id="rId31" Type="http://schemas.openxmlformats.org/officeDocument/2006/relationships/image" Target="../media/image738.png"/><Relationship Id="rId30" Type="http://schemas.openxmlformats.org/officeDocument/2006/relationships/customXml" Target="../ink/ink760.xml"/><Relationship Id="rId3" Type="http://schemas.openxmlformats.org/officeDocument/2006/relationships/image" Target="../media/image724.png"/><Relationship Id="rId29" Type="http://schemas.openxmlformats.org/officeDocument/2006/relationships/image" Target="../media/image737.png"/><Relationship Id="rId28" Type="http://schemas.openxmlformats.org/officeDocument/2006/relationships/customXml" Target="../ink/ink759.xml"/><Relationship Id="rId27" Type="http://schemas.openxmlformats.org/officeDocument/2006/relationships/image" Target="../media/image736.png"/><Relationship Id="rId26" Type="http://schemas.openxmlformats.org/officeDocument/2006/relationships/customXml" Target="../ink/ink758.xml"/><Relationship Id="rId25" Type="http://schemas.openxmlformats.org/officeDocument/2006/relationships/image" Target="../media/image735.png"/><Relationship Id="rId24" Type="http://schemas.openxmlformats.org/officeDocument/2006/relationships/customXml" Target="../ink/ink757.xml"/><Relationship Id="rId23" Type="http://schemas.openxmlformats.org/officeDocument/2006/relationships/image" Target="../media/image734.png"/><Relationship Id="rId22" Type="http://schemas.openxmlformats.org/officeDocument/2006/relationships/customXml" Target="../ink/ink756.xml"/><Relationship Id="rId21" Type="http://schemas.openxmlformats.org/officeDocument/2006/relationships/image" Target="../media/image733.png"/><Relationship Id="rId20" Type="http://schemas.openxmlformats.org/officeDocument/2006/relationships/customXml" Target="../ink/ink755.xml"/><Relationship Id="rId2" Type="http://schemas.openxmlformats.org/officeDocument/2006/relationships/customXml" Target="../ink/ink746.xml"/><Relationship Id="rId19" Type="http://schemas.openxmlformats.org/officeDocument/2006/relationships/image" Target="../media/image732.png"/><Relationship Id="rId18" Type="http://schemas.openxmlformats.org/officeDocument/2006/relationships/customXml" Target="../ink/ink754.xml"/><Relationship Id="rId17" Type="http://schemas.openxmlformats.org/officeDocument/2006/relationships/image" Target="../media/image731.png"/><Relationship Id="rId16" Type="http://schemas.openxmlformats.org/officeDocument/2006/relationships/customXml" Target="../ink/ink753.xml"/><Relationship Id="rId15" Type="http://schemas.openxmlformats.org/officeDocument/2006/relationships/image" Target="../media/image730.png"/><Relationship Id="rId14" Type="http://schemas.openxmlformats.org/officeDocument/2006/relationships/customXml" Target="../ink/ink752.xml"/><Relationship Id="rId13" Type="http://schemas.openxmlformats.org/officeDocument/2006/relationships/image" Target="../media/image729.png"/><Relationship Id="rId12" Type="http://schemas.openxmlformats.org/officeDocument/2006/relationships/customXml" Target="../ink/ink751.xml"/><Relationship Id="rId11" Type="http://schemas.openxmlformats.org/officeDocument/2006/relationships/image" Target="../media/image728.png"/><Relationship Id="rId10" Type="http://schemas.openxmlformats.org/officeDocument/2006/relationships/customXml" Target="../ink/ink750.xml"/><Relationship Id="rId1" Type="http://schemas.openxmlformats.org/officeDocument/2006/relationships/image" Target="../media/image723.png"/></Relationships>
</file>

<file path=ppt/slides/_rels/slide27.xml.rels><?xml version="1.0" encoding="UTF-8" standalone="yes"?>
<Relationships xmlns="http://schemas.openxmlformats.org/package/2006/relationships"><Relationship Id="rId9" Type="http://schemas.openxmlformats.org/officeDocument/2006/relationships/image" Target="../media/image743.png"/><Relationship Id="rId8" Type="http://schemas.openxmlformats.org/officeDocument/2006/relationships/customXml" Target="../ink/ink764.xml"/><Relationship Id="rId7" Type="http://schemas.openxmlformats.org/officeDocument/2006/relationships/image" Target="../media/image742.png"/><Relationship Id="rId6" Type="http://schemas.openxmlformats.org/officeDocument/2006/relationships/customXml" Target="../ink/ink763.xml"/><Relationship Id="rId5" Type="http://schemas.openxmlformats.org/officeDocument/2006/relationships/image" Target="../media/image741.png"/><Relationship Id="rId4" Type="http://schemas.openxmlformats.org/officeDocument/2006/relationships/customXml" Target="../ink/ink762.xml"/><Relationship Id="rId30" Type="http://schemas.openxmlformats.org/officeDocument/2006/relationships/slideLayout" Target="../slideLayouts/slideLayout2.xml"/><Relationship Id="rId3" Type="http://schemas.openxmlformats.org/officeDocument/2006/relationships/image" Target="../media/image740.png"/><Relationship Id="rId29" Type="http://schemas.openxmlformats.org/officeDocument/2006/relationships/image" Target="../media/image256.png"/><Relationship Id="rId28" Type="http://schemas.openxmlformats.org/officeDocument/2006/relationships/customXml" Target="../ink/ink774.xml"/><Relationship Id="rId27" Type="http://schemas.openxmlformats.org/officeDocument/2006/relationships/image" Target="../media/image752.png"/><Relationship Id="rId26" Type="http://schemas.openxmlformats.org/officeDocument/2006/relationships/customXml" Target="../ink/ink773.xml"/><Relationship Id="rId25" Type="http://schemas.openxmlformats.org/officeDocument/2006/relationships/image" Target="../media/image751.png"/><Relationship Id="rId24" Type="http://schemas.openxmlformats.org/officeDocument/2006/relationships/customXml" Target="../ink/ink772.xml"/><Relationship Id="rId23" Type="http://schemas.openxmlformats.org/officeDocument/2006/relationships/image" Target="../media/image750.png"/><Relationship Id="rId22" Type="http://schemas.openxmlformats.org/officeDocument/2006/relationships/customXml" Target="../ink/ink771.xml"/><Relationship Id="rId21" Type="http://schemas.openxmlformats.org/officeDocument/2006/relationships/image" Target="../media/image749.png"/><Relationship Id="rId20" Type="http://schemas.openxmlformats.org/officeDocument/2006/relationships/customXml" Target="../ink/ink770.xml"/><Relationship Id="rId2" Type="http://schemas.openxmlformats.org/officeDocument/2006/relationships/customXml" Target="../ink/ink761.xml"/><Relationship Id="rId19" Type="http://schemas.openxmlformats.org/officeDocument/2006/relationships/image" Target="../media/image748.png"/><Relationship Id="rId18" Type="http://schemas.openxmlformats.org/officeDocument/2006/relationships/customXml" Target="../ink/ink769.xml"/><Relationship Id="rId17" Type="http://schemas.openxmlformats.org/officeDocument/2006/relationships/image" Target="../media/image747.png"/><Relationship Id="rId16" Type="http://schemas.openxmlformats.org/officeDocument/2006/relationships/customXml" Target="../ink/ink768.xml"/><Relationship Id="rId15" Type="http://schemas.openxmlformats.org/officeDocument/2006/relationships/image" Target="../media/image746.png"/><Relationship Id="rId14" Type="http://schemas.openxmlformats.org/officeDocument/2006/relationships/customXml" Target="../ink/ink767.xml"/><Relationship Id="rId13" Type="http://schemas.openxmlformats.org/officeDocument/2006/relationships/image" Target="../media/image745.png"/><Relationship Id="rId12" Type="http://schemas.openxmlformats.org/officeDocument/2006/relationships/customXml" Target="../ink/ink766.xml"/><Relationship Id="rId11" Type="http://schemas.openxmlformats.org/officeDocument/2006/relationships/image" Target="../media/image744.png"/><Relationship Id="rId10" Type="http://schemas.openxmlformats.org/officeDocument/2006/relationships/customXml" Target="../ink/ink765.xml"/><Relationship Id="rId1" Type="http://schemas.openxmlformats.org/officeDocument/2006/relationships/image" Target="../media/image739.png"/></Relationships>
</file>

<file path=ppt/slides/_rels/slide28.xml.rels><?xml version="1.0" encoding="UTF-8" standalone="yes"?>
<Relationships xmlns="http://schemas.openxmlformats.org/package/2006/relationships"><Relationship Id="rId9" Type="http://schemas.openxmlformats.org/officeDocument/2006/relationships/image" Target="../media/image757.png"/><Relationship Id="rId8" Type="http://schemas.openxmlformats.org/officeDocument/2006/relationships/customXml" Target="../ink/ink778.xml"/><Relationship Id="rId7" Type="http://schemas.openxmlformats.org/officeDocument/2006/relationships/image" Target="../media/image756.png"/><Relationship Id="rId6" Type="http://schemas.openxmlformats.org/officeDocument/2006/relationships/customXml" Target="../ink/ink777.xml"/><Relationship Id="rId5" Type="http://schemas.openxmlformats.org/officeDocument/2006/relationships/image" Target="../media/image755.png"/><Relationship Id="rId4" Type="http://schemas.openxmlformats.org/officeDocument/2006/relationships/customXml" Target="../ink/ink776.xml"/><Relationship Id="rId3" Type="http://schemas.openxmlformats.org/officeDocument/2006/relationships/image" Target="../media/image754.png"/><Relationship Id="rId2" Type="http://schemas.openxmlformats.org/officeDocument/2006/relationships/customXml" Target="../ink/ink775.xml"/><Relationship Id="rId16" Type="http://schemas.openxmlformats.org/officeDocument/2006/relationships/slideLayout" Target="../slideLayouts/slideLayout2.xml"/><Relationship Id="rId15" Type="http://schemas.openxmlformats.org/officeDocument/2006/relationships/image" Target="../media/image760.png"/><Relationship Id="rId14" Type="http://schemas.openxmlformats.org/officeDocument/2006/relationships/customXml" Target="../ink/ink781.xml"/><Relationship Id="rId13" Type="http://schemas.openxmlformats.org/officeDocument/2006/relationships/image" Target="../media/image759.png"/><Relationship Id="rId12" Type="http://schemas.openxmlformats.org/officeDocument/2006/relationships/customXml" Target="../ink/ink780.xml"/><Relationship Id="rId11" Type="http://schemas.openxmlformats.org/officeDocument/2006/relationships/image" Target="../media/image758.png"/><Relationship Id="rId10" Type="http://schemas.openxmlformats.org/officeDocument/2006/relationships/customXml" Target="../ink/ink779.xml"/><Relationship Id="rId1" Type="http://schemas.openxmlformats.org/officeDocument/2006/relationships/image" Target="../media/image753.png"/></Relationships>
</file>

<file path=ppt/slides/_rels/slide2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762.png"/><Relationship Id="rId2" Type="http://schemas.openxmlformats.org/officeDocument/2006/relationships/customXml" Target="../ink/ink782.xml"/><Relationship Id="rId1" Type="http://schemas.openxmlformats.org/officeDocument/2006/relationships/image" Target="../media/image76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99" Type="http://schemas.openxmlformats.org/officeDocument/2006/relationships/image" Target="../media/image810.png"/><Relationship Id="rId98" Type="http://schemas.openxmlformats.org/officeDocument/2006/relationships/customXml" Target="../ink/ink831.xml"/><Relationship Id="rId97" Type="http://schemas.openxmlformats.org/officeDocument/2006/relationships/image" Target="../media/image809.png"/><Relationship Id="rId96" Type="http://schemas.openxmlformats.org/officeDocument/2006/relationships/customXml" Target="../ink/ink830.xml"/><Relationship Id="rId95" Type="http://schemas.openxmlformats.org/officeDocument/2006/relationships/image" Target="../media/image808.png"/><Relationship Id="rId94" Type="http://schemas.openxmlformats.org/officeDocument/2006/relationships/customXml" Target="../ink/ink829.xml"/><Relationship Id="rId93" Type="http://schemas.openxmlformats.org/officeDocument/2006/relationships/image" Target="../media/image614.png"/><Relationship Id="rId92" Type="http://schemas.openxmlformats.org/officeDocument/2006/relationships/customXml" Target="../ink/ink828.xml"/><Relationship Id="rId91" Type="http://schemas.openxmlformats.org/officeDocument/2006/relationships/image" Target="../media/image807.png"/><Relationship Id="rId90" Type="http://schemas.openxmlformats.org/officeDocument/2006/relationships/customXml" Target="../ink/ink827.xml"/><Relationship Id="rId9" Type="http://schemas.openxmlformats.org/officeDocument/2006/relationships/image" Target="../media/image767.png"/><Relationship Id="rId89" Type="http://schemas.openxmlformats.org/officeDocument/2006/relationships/image" Target="../media/image806.png"/><Relationship Id="rId88" Type="http://schemas.openxmlformats.org/officeDocument/2006/relationships/customXml" Target="../ink/ink826.xml"/><Relationship Id="rId87" Type="http://schemas.openxmlformats.org/officeDocument/2006/relationships/image" Target="../media/image805.png"/><Relationship Id="rId86" Type="http://schemas.openxmlformats.org/officeDocument/2006/relationships/customXml" Target="../ink/ink825.xml"/><Relationship Id="rId85" Type="http://schemas.openxmlformats.org/officeDocument/2006/relationships/image" Target="../media/image804.png"/><Relationship Id="rId84" Type="http://schemas.openxmlformats.org/officeDocument/2006/relationships/customXml" Target="../ink/ink824.xml"/><Relationship Id="rId83" Type="http://schemas.openxmlformats.org/officeDocument/2006/relationships/image" Target="../media/image803.png"/><Relationship Id="rId82" Type="http://schemas.openxmlformats.org/officeDocument/2006/relationships/customXml" Target="../ink/ink823.xml"/><Relationship Id="rId81" Type="http://schemas.openxmlformats.org/officeDocument/2006/relationships/image" Target="../media/image802.png"/><Relationship Id="rId80" Type="http://schemas.openxmlformats.org/officeDocument/2006/relationships/customXml" Target="../ink/ink822.xml"/><Relationship Id="rId8" Type="http://schemas.openxmlformats.org/officeDocument/2006/relationships/customXml" Target="../ink/ink786.xml"/><Relationship Id="rId79" Type="http://schemas.openxmlformats.org/officeDocument/2006/relationships/image" Target="../media/image801.png"/><Relationship Id="rId78" Type="http://schemas.openxmlformats.org/officeDocument/2006/relationships/customXml" Target="../ink/ink821.xml"/><Relationship Id="rId77" Type="http://schemas.openxmlformats.org/officeDocument/2006/relationships/image" Target="../media/image800.png"/><Relationship Id="rId76" Type="http://schemas.openxmlformats.org/officeDocument/2006/relationships/customXml" Target="../ink/ink820.xml"/><Relationship Id="rId75" Type="http://schemas.openxmlformats.org/officeDocument/2006/relationships/image" Target="../media/image799.png"/><Relationship Id="rId74" Type="http://schemas.openxmlformats.org/officeDocument/2006/relationships/customXml" Target="../ink/ink819.xml"/><Relationship Id="rId73" Type="http://schemas.openxmlformats.org/officeDocument/2006/relationships/image" Target="../media/image798.png"/><Relationship Id="rId72" Type="http://schemas.openxmlformats.org/officeDocument/2006/relationships/customXml" Target="../ink/ink818.xml"/><Relationship Id="rId71" Type="http://schemas.openxmlformats.org/officeDocument/2006/relationships/image" Target="../media/image797.png"/><Relationship Id="rId70" Type="http://schemas.openxmlformats.org/officeDocument/2006/relationships/customXml" Target="../ink/ink817.xml"/><Relationship Id="rId7" Type="http://schemas.openxmlformats.org/officeDocument/2006/relationships/image" Target="../media/image766.png"/><Relationship Id="rId69" Type="http://schemas.openxmlformats.org/officeDocument/2006/relationships/image" Target="../media/image796.png"/><Relationship Id="rId68" Type="http://schemas.openxmlformats.org/officeDocument/2006/relationships/customXml" Target="../ink/ink816.xml"/><Relationship Id="rId67" Type="http://schemas.openxmlformats.org/officeDocument/2006/relationships/image" Target="../media/image795.png"/><Relationship Id="rId66" Type="http://schemas.openxmlformats.org/officeDocument/2006/relationships/customXml" Target="../ink/ink815.xml"/><Relationship Id="rId65" Type="http://schemas.openxmlformats.org/officeDocument/2006/relationships/image" Target="../media/image12.png"/><Relationship Id="rId64" Type="http://schemas.openxmlformats.org/officeDocument/2006/relationships/customXml" Target="../ink/ink814.xml"/><Relationship Id="rId63" Type="http://schemas.openxmlformats.org/officeDocument/2006/relationships/image" Target="../media/image794.png"/><Relationship Id="rId62" Type="http://schemas.openxmlformats.org/officeDocument/2006/relationships/customXml" Target="../ink/ink813.xml"/><Relationship Id="rId61" Type="http://schemas.openxmlformats.org/officeDocument/2006/relationships/image" Target="../media/image793.png"/><Relationship Id="rId60" Type="http://schemas.openxmlformats.org/officeDocument/2006/relationships/customXml" Target="../ink/ink812.xml"/><Relationship Id="rId6" Type="http://schemas.openxmlformats.org/officeDocument/2006/relationships/customXml" Target="../ink/ink785.xml"/><Relationship Id="rId59" Type="http://schemas.openxmlformats.org/officeDocument/2006/relationships/image" Target="../media/image792.png"/><Relationship Id="rId58" Type="http://schemas.openxmlformats.org/officeDocument/2006/relationships/customXml" Target="../ink/ink811.xml"/><Relationship Id="rId57" Type="http://schemas.openxmlformats.org/officeDocument/2006/relationships/image" Target="../media/image791.png"/><Relationship Id="rId56" Type="http://schemas.openxmlformats.org/officeDocument/2006/relationships/customXml" Target="../ink/ink810.xml"/><Relationship Id="rId55" Type="http://schemas.openxmlformats.org/officeDocument/2006/relationships/image" Target="../media/image790.png"/><Relationship Id="rId54" Type="http://schemas.openxmlformats.org/officeDocument/2006/relationships/customXml" Target="../ink/ink809.xml"/><Relationship Id="rId53" Type="http://schemas.openxmlformats.org/officeDocument/2006/relationships/image" Target="../media/image789.png"/><Relationship Id="rId52" Type="http://schemas.openxmlformats.org/officeDocument/2006/relationships/customXml" Target="../ink/ink808.xml"/><Relationship Id="rId51" Type="http://schemas.openxmlformats.org/officeDocument/2006/relationships/image" Target="../media/image788.png"/><Relationship Id="rId50" Type="http://schemas.openxmlformats.org/officeDocument/2006/relationships/customXml" Target="../ink/ink807.xml"/><Relationship Id="rId5" Type="http://schemas.openxmlformats.org/officeDocument/2006/relationships/image" Target="../media/image765.png"/><Relationship Id="rId49" Type="http://schemas.openxmlformats.org/officeDocument/2006/relationships/image" Target="../media/image787.png"/><Relationship Id="rId48" Type="http://schemas.openxmlformats.org/officeDocument/2006/relationships/customXml" Target="../ink/ink806.xml"/><Relationship Id="rId47" Type="http://schemas.openxmlformats.org/officeDocument/2006/relationships/image" Target="../media/image786.png"/><Relationship Id="rId46" Type="http://schemas.openxmlformats.org/officeDocument/2006/relationships/customXml" Target="../ink/ink805.xml"/><Relationship Id="rId45" Type="http://schemas.openxmlformats.org/officeDocument/2006/relationships/image" Target="../media/image785.png"/><Relationship Id="rId44" Type="http://schemas.openxmlformats.org/officeDocument/2006/relationships/customXml" Target="../ink/ink804.xml"/><Relationship Id="rId43" Type="http://schemas.openxmlformats.org/officeDocument/2006/relationships/image" Target="../media/image784.png"/><Relationship Id="rId42" Type="http://schemas.openxmlformats.org/officeDocument/2006/relationships/customXml" Target="../ink/ink803.xml"/><Relationship Id="rId41" Type="http://schemas.openxmlformats.org/officeDocument/2006/relationships/image" Target="../media/image783.png"/><Relationship Id="rId40" Type="http://schemas.openxmlformats.org/officeDocument/2006/relationships/customXml" Target="../ink/ink802.xml"/><Relationship Id="rId4" Type="http://schemas.openxmlformats.org/officeDocument/2006/relationships/customXml" Target="../ink/ink784.xml"/><Relationship Id="rId39" Type="http://schemas.openxmlformats.org/officeDocument/2006/relationships/image" Target="../media/image782.png"/><Relationship Id="rId38" Type="http://schemas.openxmlformats.org/officeDocument/2006/relationships/customXml" Target="../ink/ink801.xml"/><Relationship Id="rId37" Type="http://schemas.openxmlformats.org/officeDocument/2006/relationships/image" Target="../media/image781.png"/><Relationship Id="rId36" Type="http://schemas.openxmlformats.org/officeDocument/2006/relationships/customXml" Target="../ink/ink800.xml"/><Relationship Id="rId35" Type="http://schemas.openxmlformats.org/officeDocument/2006/relationships/image" Target="../media/image780.png"/><Relationship Id="rId34" Type="http://schemas.openxmlformats.org/officeDocument/2006/relationships/customXml" Target="../ink/ink799.xml"/><Relationship Id="rId33" Type="http://schemas.openxmlformats.org/officeDocument/2006/relationships/image" Target="../media/image779.png"/><Relationship Id="rId32" Type="http://schemas.openxmlformats.org/officeDocument/2006/relationships/customXml" Target="../ink/ink798.xml"/><Relationship Id="rId31" Type="http://schemas.openxmlformats.org/officeDocument/2006/relationships/image" Target="../media/image778.png"/><Relationship Id="rId30" Type="http://schemas.openxmlformats.org/officeDocument/2006/relationships/customXml" Target="../ink/ink797.xml"/><Relationship Id="rId3" Type="http://schemas.openxmlformats.org/officeDocument/2006/relationships/image" Target="../media/image764.png"/><Relationship Id="rId29" Type="http://schemas.openxmlformats.org/officeDocument/2006/relationships/image" Target="../media/image777.png"/><Relationship Id="rId28" Type="http://schemas.openxmlformats.org/officeDocument/2006/relationships/customXml" Target="../ink/ink796.xml"/><Relationship Id="rId27" Type="http://schemas.openxmlformats.org/officeDocument/2006/relationships/image" Target="../media/image776.png"/><Relationship Id="rId26" Type="http://schemas.openxmlformats.org/officeDocument/2006/relationships/customXml" Target="../ink/ink795.xml"/><Relationship Id="rId25" Type="http://schemas.openxmlformats.org/officeDocument/2006/relationships/image" Target="../media/image775.png"/><Relationship Id="rId24" Type="http://schemas.openxmlformats.org/officeDocument/2006/relationships/customXml" Target="../ink/ink794.xml"/><Relationship Id="rId23" Type="http://schemas.openxmlformats.org/officeDocument/2006/relationships/image" Target="../media/image774.png"/><Relationship Id="rId22" Type="http://schemas.openxmlformats.org/officeDocument/2006/relationships/customXml" Target="../ink/ink793.xml"/><Relationship Id="rId21" Type="http://schemas.openxmlformats.org/officeDocument/2006/relationships/image" Target="../media/image773.png"/><Relationship Id="rId20" Type="http://schemas.openxmlformats.org/officeDocument/2006/relationships/customXml" Target="../ink/ink792.xml"/><Relationship Id="rId2" Type="http://schemas.openxmlformats.org/officeDocument/2006/relationships/customXml" Target="../ink/ink783.xml"/><Relationship Id="rId19" Type="http://schemas.openxmlformats.org/officeDocument/2006/relationships/image" Target="../media/image772.png"/><Relationship Id="rId18" Type="http://schemas.openxmlformats.org/officeDocument/2006/relationships/customXml" Target="../ink/ink791.xml"/><Relationship Id="rId17" Type="http://schemas.openxmlformats.org/officeDocument/2006/relationships/image" Target="../media/image771.png"/><Relationship Id="rId16" Type="http://schemas.openxmlformats.org/officeDocument/2006/relationships/customXml" Target="../ink/ink790.xml"/><Relationship Id="rId15" Type="http://schemas.openxmlformats.org/officeDocument/2006/relationships/image" Target="../media/image770.png"/><Relationship Id="rId149" Type="http://schemas.openxmlformats.org/officeDocument/2006/relationships/slideLayout" Target="../slideLayouts/slideLayout2.xml"/><Relationship Id="rId148" Type="http://schemas.openxmlformats.org/officeDocument/2006/relationships/image" Target="../media/image834.png"/><Relationship Id="rId147" Type="http://schemas.openxmlformats.org/officeDocument/2006/relationships/customXml" Target="../ink/ink856.xml"/><Relationship Id="rId146" Type="http://schemas.openxmlformats.org/officeDocument/2006/relationships/image" Target="../media/image833.png"/><Relationship Id="rId145" Type="http://schemas.openxmlformats.org/officeDocument/2006/relationships/customXml" Target="../ink/ink855.xml"/><Relationship Id="rId144" Type="http://schemas.openxmlformats.org/officeDocument/2006/relationships/image" Target="../media/image832.png"/><Relationship Id="rId143" Type="http://schemas.openxmlformats.org/officeDocument/2006/relationships/customXml" Target="../ink/ink854.xml"/><Relationship Id="rId142" Type="http://schemas.openxmlformats.org/officeDocument/2006/relationships/image" Target="../media/image831.png"/><Relationship Id="rId141" Type="http://schemas.openxmlformats.org/officeDocument/2006/relationships/customXml" Target="../ink/ink853.xml"/><Relationship Id="rId140" Type="http://schemas.openxmlformats.org/officeDocument/2006/relationships/image" Target="../media/image830.png"/><Relationship Id="rId14" Type="http://schemas.openxmlformats.org/officeDocument/2006/relationships/customXml" Target="../ink/ink789.xml"/><Relationship Id="rId139" Type="http://schemas.openxmlformats.org/officeDocument/2006/relationships/customXml" Target="../ink/ink852.xml"/><Relationship Id="rId138" Type="http://schemas.openxmlformats.org/officeDocument/2006/relationships/image" Target="../media/image829.png"/><Relationship Id="rId137" Type="http://schemas.openxmlformats.org/officeDocument/2006/relationships/customXml" Target="../ink/ink851.xml"/><Relationship Id="rId136" Type="http://schemas.openxmlformats.org/officeDocument/2006/relationships/customXml" Target="../ink/ink850.xml"/><Relationship Id="rId135" Type="http://schemas.openxmlformats.org/officeDocument/2006/relationships/image" Target="../media/image828.png"/><Relationship Id="rId134" Type="http://schemas.openxmlformats.org/officeDocument/2006/relationships/customXml" Target="../ink/ink849.xml"/><Relationship Id="rId133" Type="http://schemas.openxmlformats.org/officeDocument/2006/relationships/image" Target="../media/image827.png"/><Relationship Id="rId132" Type="http://schemas.openxmlformats.org/officeDocument/2006/relationships/customXml" Target="../ink/ink848.xml"/><Relationship Id="rId131" Type="http://schemas.openxmlformats.org/officeDocument/2006/relationships/image" Target="../media/image826.png"/><Relationship Id="rId130" Type="http://schemas.openxmlformats.org/officeDocument/2006/relationships/customXml" Target="../ink/ink847.xml"/><Relationship Id="rId13" Type="http://schemas.openxmlformats.org/officeDocument/2006/relationships/image" Target="../media/image769.png"/><Relationship Id="rId129" Type="http://schemas.openxmlformats.org/officeDocument/2006/relationships/image" Target="../media/image825.png"/><Relationship Id="rId128" Type="http://schemas.openxmlformats.org/officeDocument/2006/relationships/customXml" Target="../ink/ink846.xml"/><Relationship Id="rId127" Type="http://schemas.openxmlformats.org/officeDocument/2006/relationships/image" Target="../media/image824.png"/><Relationship Id="rId126" Type="http://schemas.openxmlformats.org/officeDocument/2006/relationships/customXml" Target="../ink/ink845.xml"/><Relationship Id="rId125" Type="http://schemas.openxmlformats.org/officeDocument/2006/relationships/image" Target="../media/image823.png"/><Relationship Id="rId124" Type="http://schemas.openxmlformats.org/officeDocument/2006/relationships/customXml" Target="../ink/ink844.xml"/><Relationship Id="rId123" Type="http://schemas.openxmlformats.org/officeDocument/2006/relationships/image" Target="../media/image822.png"/><Relationship Id="rId122" Type="http://schemas.openxmlformats.org/officeDocument/2006/relationships/customXml" Target="../ink/ink843.xml"/><Relationship Id="rId121" Type="http://schemas.openxmlformats.org/officeDocument/2006/relationships/image" Target="../media/image821.png"/><Relationship Id="rId120" Type="http://schemas.openxmlformats.org/officeDocument/2006/relationships/customXml" Target="../ink/ink842.xml"/><Relationship Id="rId12" Type="http://schemas.openxmlformats.org/officeDocument/2006/relationships/customXml" Target="../ink/ink788.xml"/><Relationship Id="rId119" Type="http://schemas.openxmlformats.org/officeDocument/2006/relationships/image" Target="../media/image820.png"/><Relationship Id="rId118" Type="http://schemas.openxmlformats.org/officeDocument/2006/relationships/customXml" Target="../ink/ink841.xml"/><Relationship Id="rId117" Type="http://schemas.openxmlformats.org/officeDocument/2006/relationships/image" Target="../media/image819.png"/><Relationship Id="rId116" Type="http://schemas.openxmlformats.org/officeDocument/2006/relationships/customXml" Target="../ink/ink840.xml"/><Relationship Id="rId115" Type="http://schemas.openxmlformats.org/officeDocument/2006/relationships/image" Target="../media/image818.png"/><Relationship Id="rId114" Type="http://schemas.openxmlformats.org/officeDocument/2006/relationships/customXml" Target="../ink/ink839.xml"/><Relationship Id="rId113" Type="http://schemas.openxmlformats.org/officeDocument/2006/relationships/image" Target="../media/image817.png"/><Relationship Id="rId112" Type="http://schemas.openxmlformats.org/officeDocument/2006/relationships/customXml" Target="../ink/ink838.xml"/><Relationship Id="rId111" Type="http://schemas.openxmlformats.org/officeDocument/2006/relationships/image" Target="../media/image816.png"/><Relationship Id="rId110" Type="http://schemas.openxmlformats.org/officeDocument/2006/relationships/customXml" Target="../ink/ink837.xml"/><Relationship Id="rId11" Type="http://schemas.openxmlformats.org/officeDocument/2006/relationships/image" Target="../media/image768.png"/><Relationship Id="rId109" Type="http://schemas.openxmlformats.org/officeDocument/2006/relationships/image" Target="../media/image815.png"/><Relationship Id="rId108" Type="http://schemas.openxmlformats.org/officeDocument/2006/relationships/customXml" Target="../ink/ink836.xml"/><Relationship Id="rId107" Type="http://schemas.openxmlformats.org/officeDocument/2006/relationships/image" Target="../media/image814.png"/><Relationship Id="rId106" Type="http://schemas.openxmlformats.org/officeDocument/2006/relationships/customXml" Target="../ink/ink835.xml"/><Relationship Id="rId105" Type="http://schemas.openxmlformats.org/officeDocument/2006/relationships/image" Target="../media/image813.png"/><Relationship Id="rId104" Type="http://schemas.openxmlformats.org/officeDocument/2006/relationships/customXml" Target="../ink/ink834.xml"/><Relationship Id="rId103" Type="http://schemas.openxmlformats.org/officeDocument/2006/relationships/image" Target="../media/image812.png"/><Relationship Id="rId102" Type="http://schemas.openxmlformats.org/officeDocument/2006/relationships/customXml" Target="../ink/ink833.xml"/><Relationship Id="rId101" Type="http://schemas.openxmlformats.org/officeDocument/2006/relationships/image" Target="../media/image811.png"/><Relationship Id="rId100" Type="http://schemas.openxmlformats.org/officeDocument/2006/relationships/customXml" Target="../ink/ink832.xml"/><Relationship Id="rId10" Type="http://schemas.openxmlformats.org/officeDocument/2006/relationships/customXml" Target="../ink/ink787.xml"/><Relationship Id="rId1" Type="http://schemas.openxmlformats.org/officeDocument/2006/relationships/image" Target="../media/image763.png"/></Relationships>
</file>

<file path=ppt/slides/_rels/slide31.xml.rels><?xml version="1.0" encoding="UTF-8" standalone="yes"?>
<Relationships xmlns="http://schemas.openxmlformats.org/package/2006/relationships"><Relationship Id="rId9" Type="http://schemas.openxmlformats.org/officeDocument/2006/relationships/image" Target="../media/image839.png"/><Relationship Id="rId8" Type="http://schemas.openxmlformats.org/officeDocument/2006/relationships/customXml" Target="../ink/ink860.xml"/><Relationship Id="rId7" Type="http://schemas.openxmlformats.org/officeDocument/2006/relationships/image" Target="../media/image838.png"/><Relationship Id="rId6" Type="http://schemas.openxmlformats.org/officeDocument/2006/relationships/customXml" Target="../ink/ink859.xml"/><Relationship Id="rId5" Type="http://schemas.openxmlformats.org/officeDocument/2006/relationships/image" Target="../media/image837.png"/><Relationship Id="rId42" Type="http://schemas.openxmlformats.org/officeDocument/2006/relationships/slideLayout" Target="../slideLayouts/slideLayout2.xml"/><Relationship Id="rId41" Type="http://schemas.openxmlformats.org/officeDocument/2006/relationships/image" Target="../media/image855.png"/><Relationship Id="rId40" Type="http://schemas.openxmlformats.org/officeDocument/2006/relationships/customXml" Target="../ink/ink876.xml"/><Relationship Id="rId4" Type="http://schemas.openxmlformats.org/officeDocument/2006/relationships/customXml" Target="../ink/ink858.xml"/><Relationship Id="rId39" Type="http://schemas.openxmlformats.org/officeDocument/2006/relationships/image" Target="../media/image854.png"/><Relationship Id="rId38" Type="http://schemas.openxmlformats.org/officeDocument/2006/relationships/customXml" Target="../ink/ink875.xml"/><Relationship Id="rId37" Type="http://schemas.openxmlformats.org/officeDocument/2006/relationships/image" Target="../media/image853.png"/><Relationship Id="rId36" Type="http://schemas.openxmlformats.org/officeDocument/2006/relationships/customXml" Target="../ink/ink874.xml"/><Relationship Id="rId35" Type="http://schemas.openxmlformats.org/officeDocument/2006/relationships/image" Target="../media/image852.png"/><Relationship Id="rId34" Type="http://schemas.openxmlformats.org/officeDocument/2006/relationships/customXml" Target="../ink/ink873.xml"/><Relationship Id="rId33" Type="http://schemas.openxmlformats.org/officeDocument/2006/relationships/image" Target="../media/image851.png"/><Relationship Id="rId32" Type="http://schemas.openxmlformats.org/officeDocument/2006/relationships/customXml" Target="../ink/ink872.xml"/><Relationship Id="rId31" Type="http://schemas.openxmlformats.org/officeDocument/2006/relationships/image" Target="../media/image850.png"/><Relationship Id="rId30" Type="http://schemas.openxmlformats.org/officeDocument/2006/relationships/customXml" Target="../ink/ink871.xml"/><Relationship Id="rId3" Type="http://schemas.openxmlformats.org/officeDocument/2006/relationships/image" Target="../media/image836.png"/><Relationship Id="rId29" Type="http://schemas.openxmlformats.org/officeDocument/2006/relationships/image" Target="../media/image849.png"/><Relationship Id="rId28" Type="http://schemas.openxmlformats.org/officeDocument/2006/relationships/customXml" Target="../ink/ink870.xml"/><Relationship Id="rId27" Type="http://schemas.openxmlformats.org/officeDocument/2006/relationships/image" Target="../media/image848.png"/><Relationship Id="rId26" Type="http://schemas.openxmlformats.org/officeDocument/2006/relationships/customXml" Target="../ink/ink869.xml"/><Relationship Id="rId25" Type="http://schemas.openxmlformats.org/officeDocument/2006/relationships/image" Target="../media/image847.png"/><Relationship Id="rId24" Type="http://schemas.openxmlformats.org/officeDocument/2006/relationships/customXml" Target="../ink/ink868.xml"/><Relationship Id="rId23" Type="http://schemas.openxmlformats.org/officeDocument/2006/relationships/image" Target="../media/image846.png"/><Relationship Id="rId22" Type="http://schemas.openxmlformats.org/officeDocument/2006/relationships/customXml" Target="../ink/ink867.xml"/><Relationship Id="rId21" Type="http://schemas.openxmlformats.org/officeDocument/2006/relationships/image" Target="../media/image845.png"/><Relationship Id="rId20" Type="http://schemas.openxmlformats.org/officeDocument/2006/relationships/customXml" Target="../ink/ink866.xml"/><Relationship Id="rId2" Type="http://schemas.openxmlformats.org/officeDocument/2006/relationships/customXml" Target="../ink/ink857.xml"/><Relationship Id="rId19" Type="http://schemas.openxmlformats.org/officeDocument/2006/relationships/image" Target="../media/image844.png"/><Relationship Id="rId18" Type="http://schemas.openxmlformats.org/officeDocument/2006/relationships/customXml" Target="../ink/ink865.xml"/><Relationship Id="rId17" Type="http://schemas.openxmlformats.org/officeDocument/2006/relationships/image" Target="../media/image843.png"/><Relationship Id="rId16" Type="http://schemas.openxmlformats.org/officeDocument/2006/relationships/customXml" Target="../ink/ink864.xml"/><Relationship Id="rId15" Type="http://schemas.openxmlformats.org/officeDocument/2006/relationships/image" Target="../media/image842.png"/><Relationship Id="rId14" Type="http://schemas.openxmlformats.org/officeDocument/2006/relationships/customXml" Target="../ink/ink863.xml"/><Relationship Id="rId13" Type="http://schemas.openxmlformats.org/officeDocument/2006/relationships/image" Target="../media/image841.png"/><Relationship Id="rId12" Type="http://schemas.openxmlformats.org/officeDocument/2006/relationships/customXml" Target="../ink/ink862.xml"/><Relationship Id="rId11" Type="http://schemas.openxmlformats.org/officeDocument/2006/relationships/image" Target="../media/image840.png"/><Relationship Id="rId10" Type="http://schemas.openxmlformats.org/officeDocument/2006/relationships/customXml" Target="../ink/ink861.xml"/><Relationship Id="rId1" Type="http://schemas.openxmlformats.org/officeDocument/2006/relationships/image" Target="../media/image835.png"/></Relationships>
</file>

<file path=ppt/slides/_rels/slide32.xml.rels><?xml version="1.0" encoding="UTF-8" standalone="yes"?>
<Relationships xmlns="http://schemas.openxmlformats.org/package/2006/relationships"><Relationship Id="rId9" Type="http://schemas.openxmlformats.org/officeDocument/2006/relationships/image" Target="../media/image860.png"/><Relationship Id="rId8" Type="http://schemas.openxmlformats.org/officeDocument/2006/relationships/customXml" Target="../ink/ink880.xml"/><Relationship Id="rId7" Type="http://schemas.openxmlformats.org/officeDocument/2006/relationships/image" Target="../media/image859.png"/><Relationship Id="rId6" Type="http://schemas.openxmlformats.org/officeDocument/2006/relationships/customXml" Target="../ink/ink879.xml"/><Relationship Id="rId5" Type="http://schemas.openxmlformats.org/officeDocument/2006/relationships/image" Target="../media/image858.png"/><Relationship Id="rId4" Type="http://schemas.openxmlformats.org/officeDocument/2006/relationships/customXml" Target="../ink/ink878.xml"/><Relationship Id="rId3" Type="http://schemas.openxmlformats.org/officeDocument/2006/relationships/image" Target="../media/image857.png"/><Relationship Id="rId2" Type="http://schemas.openxmlformats.org/officeDocument/2006/relationships/customXml" Target="../ink/ink877.xml"/><Relationship Id="rId16" Type="http://schemas.openxmlformats.org/officeDocument/2006/relationships/slideLayout" Target="../slideLayouts/slideLayout2.xml"/><Relationship Id="rId15" Type="http://schemas.openxmlformats.org/officeDocument/2006/relationships/image" Target="../media/image863.png"/><Relationship Id="rId14" Type="http://schemas.openxmlformats.org/officeDocument/2006/relationships/customXml" Target="../ink/ink883.xml"/><Relationship Id="rId13" Type="http://schemas.openxmlformats.org/officeDocument/2006/relationships/image" Target="../media/image862.png"/><Relationship Id="rId12" Type="http://schemas.openxmlformats.org/officeDocument/2006/relationships/customXml" Target="../ink/ink882.xml"/><Relationship Id="rId11" Type="http://schemas.openxmlformats.org/officeDocument/2006/relationships/image" Target="../media/image861.png"/><Relationship Id="rId10" Type="http://schemas.openxmlformats.org/officeDocument/2006/relationships/customXml" Target="../ink/ink881.xml"/><Relationship Id="rId1" Type="http://schemas.openxmlformats.org/officeDocument/2006/relationships/image" Target="../media/image856.png"/></Relationships>
</file>

<file path=ppt/slides/_rels/slide33.xml.rels><?xml version="1.0" encoding="UTF-8" standalone="yes"?>
<Relationships xmlns="http://schemas.openxmlformats.org/package/2006/relationships"><Relationship Id="rId9" Type="http://schemas.openxmlformats.org/officeDocument/2006/relationships/image" Target="../media/image12.png"/><Relationship Id="rId8" Type="http://schemas.openxmlformats.org/officeDocument/2006/relationships/customXml" Target="../ink/ink887.xml"/><Relationship Id="rId74" Type="http://schemas.openxmlformats.org/officeDocument/2006/relationships/slideLayout" Target="../slideLayouts/slideLayout2.xml"/><Relationship Id="rId73" Type="http://schemas.openxmlformats.org/officeDocument/2006/relationships/image" Target="../media/image896.png"/><Relationship Id="rId72" Type="http://schemas.openxmlformats.org/officeDocument/2006/relationships/customXml" Target="../ink/ink921.xml"/><Relationship Id="rId71" Type="http://schemas.openxmlformats.org/officeDocument/2006/relationships/image" Target="../media/image895.png"/><Relationship Id="rId70" Type="http://schemas.openxmlformats.org/officeDocument/2006/relationships/customXml" Target="../ink/ink920.xml"/><Relationship Id="rId7" Type="http://schemas.openxmlformats.org/officeDocument/2006/relationships/image" Target="../media/image867.png"/><Relationship Id="rId69" Type="http://schemas.openxmlformats.org/officeDocument/2006/relationships/image" Target="../media/image894.png"/><Relationship Id="rId68" Type="http://schemas.openxmlformats.org/officeDocument/2006/relationships/customXml" Target="../ink/ink919.xml"/><Relationship Id="rId67" Type="http://schemas.openxmlformats.org/officeDocument/2006/relationships/image" Target="../media/image893.png"/><Relationship Id="rId66" Type="http://schemas.openxmlformats.org/officeDocument/2006/relationships/customXml" Target="../ink/ink918.xml"/><Relationship Id="rId65" Type="http://schemas.openxmlformats.org/officeDocument/2006/relationships/image" Target="../media/image892.png"/><Relationship Id="rId64" Type="http://schemas.openxmlformats.org/officeDocument/2006/relationships/customXml" Target="../ink/ink917.xml"/><Relationship Id="rId63" Type="http://schemas.openxmlformats.org/officeDocument/2006/relationships/image" Target="../media/image891.png"/><Relationship Id="rId62" Type="http://schemas.openxmlformats.org/officeDocument/2006/relationships/customXml" Target="../ink/ink916.xml"/><Relationship Id="rId61" Type="http://schemas.openxmlformats.org/officeDocument/2006/relationships/image" Target="../media/image890.png"/><Relationship Id="rId60" Type="http://schemas.openxmlformats.org/officeDocument/2006/relationships/customXml" Target="../ink/ink915.xml"/><Relationship Id="rId6" Type="http://schemas.openxmlformats.org/officeDocument/2006/relationships/customXml" Target="../ink/ink886.xml"/><Relationship Id="rId59" Type="http://schemas.openxmlformats.org/officeDocument/2006/relationships/image" Target="../media/image889.png"/><Relationship Id="rId58" Type="http://schemas.openxmlformats.org/officeDocument/2006/relationships/customXml" Target="../ink/ink914.xml"/><Relationship Id="rId57" Type="http://schemas.openxmlformats.org/officeDocument/2006/relationships/image" Target="../media/image888.png"/><Relationship Id="rId56" Type="http://schemas.openxmlformats.org/officeDocument/2006/relationships/customXml" Target="../ink/ink913.xml"/><Relationship Id="rId55" Type="http://schemas.openxmlformats.org/officeDocument/2006/relationships/image" Target="../media/image887.png"/><Relationship Id="rId54" Type="http://schemas.openxmlformats.org/officeDocument/2006/relationships/customXml" Target="../ink/ink912.xml"/><Relationship Id="rId53" Type="http://schemas.openxmlformats.org/officeDocument/2006/relationships/image" Target="../media/image886.png"/><Relationship Id="rId52" Type="http://schemas.openxmlformats.org/officeDocument/2006/relationships/customXml" Target="../ink/ink911.xml"/><Relationship Id="rId51" Type="http://schemas.openxmlformats.org/officeDocument/2006/relationships/image" Target="../media/image885.png"/><Relationship Id="rId50" Type="http://schemas.openxmlformats.org/officeDocument/2006/relationships/customXml" Target="../ink/ink910.xml"/><Relationship Id="rId5" Type="http://schemas.openxmlformats.org/officeDocument/2006/relationships/image" Target="../media/image866.png"/><Relationship Id="rId49" Type="http://schemas.openxmlformats.org/officeDocument/2006/relationships/image" Target="../media/image884.png"/><Relationship Id="rId48" Type="http://schemas.openxmlformats.org/officeDocument/2006/relationships/customXml" Target="../ink/ink909.xml"/><Relationship Id="rId47" Type="http://schemas.openxmlformats.org/officeDocument/2006/relationships/image" Target="../media/image883.png"/><Relationship Id="rId46" Type="http://schemas.openxmlformats.org/officeDocument/2006/relationships/customXml" Target="../ink/ink908.xml"/><Relationship Id="rId45" Type="http://schemas.openxmlformats.org/officeDocument/2006/relationships/image" Target="../media/image882.png"/><Relationship Id="rId44" Type="http://schemas.openxmlformats.org/officeDocument/2006/relationships/customXml" Target="../ink/ink907.xml"/><Relationship Id="rId43" Type="http://schemas.openxmlformats.org/officeDocument/2006/relationships/image" Target="../media/image881.png"/><Relationship Id="rId42" Type="http://schemas.openxmlformats.org/officeDocument/2006/relationships/customXml" Target="../ink/ink906.xml"/><Relationship Id="rId41" Type="http://schemas.openxmlformats.org/officeDocument/2006/relationships/customXml" Target="../ink/ink905.xml"/><Relationship Id="rId40" Type="http://schemas.openxmlformats.org/officeDocument/2006/relationships/image" Target="../media/image880.png"/><Relationship Id="rId4" Type="http://schemas.openxmlformats.org/officeDocument/2006/relationships/customXml" Target="../ink/ink885.xml"/><Relationship Id="rId39" Type="http://schemas.openxmlformats.org/officeDocument/2006/relationships/customXml" Target="../ink/ink904.xml"/><Relationship Id="rId38" Type="http://schemas.openxmlformats.org/officeDocument/2006/relationships/image" Target="../media/image879.png"/><Relationship Id="rId37" Type="http://schemas.openxmlformats.org/officeDocument/2006/relationships/customXml" Target="../ink/ink903.xml"/><Relationship Id="rId36" Type="http://schemas.openxmlformats.org/officeDocument/2006/relationships/image" Target="../media/image878.png"/><Relationship Id="rId35" Type="http://schemas.openxmlformats.org/officeDocument/2006/relationships/customXml" Target="../ink/ink902.xml"/><Relationship Id="rId34" Type="http://schemas.openxmlformats.org/officeDocument/2006/relationships/image" Target="../media/image877.png"/><Relationship Id="rId33" Type="http://schemas.openxmlformats.org/officeDocument/2006/relationships/customXml" Target="../ink/ink901.xml"/><Relationship Id="rId32" Type="http://schemas.openxmlformats.org/officeDocument/2006/relationships/image" Target="../media/image876.png"/><Relationship Id="rId31" Type="http://schemas.openxmlformats.org/officeDocument/2006/relationships/customXml" Target="../ink/ink900.xml"/><Relationship Id="rId30" Type="http://schemas.openxmlformats.org/officeDocument/2006/relationships/customXml" Target="../ink/ink899.xml"/><Relationship Id="rId3" Type="http://schemas.openxmlformats.org/officeDocument/2006/relationships/image" Target="../media/image865.png"/><Relationship Id="rId29" Type="http://schemas.openxmlformats.org/officeDocument/2006/relationships/customXml" Target="../ink/ink898.xml"/><Relationship Id="rId28" Type="http://schemas.openxmlformats.org/officeDocument/2006/relationships/image" Target="../media/image875.png"/><Relationship Id="rId27" Type="http://schemas.openxmlformats.org/officeDocument/2006/relationships/customXml" Target="../ink/ink897.xml"/><Relationship Id="rId26" Type="http://schemas.openxmlformats.org/officeDocument/2006/relationships/image" Target="../media/image874.png"/><Relationship Id="rId25" Type="http://schemas.openxmlformats.org/officeDocument/2006/relationships/customXml" Target="../ink/ink896.xml"/><Relationship Id="rId24" Type="http://schemas.openxmlformats.org/officeDocument/2006/relationships/image" Target="../media/image873.png"/><Relationship Id="rId23" Type="http://schemas.openxmlformats.org/officeDocument/2006/relationships/customXml" Target="../ink/ink895.xml"/><Relationship Id="rId22" Type="http://schemas.openxmlformats.org/officeDocument/2006/relationships/image" Target="../media/image872.png"/><Relationship Id="rId21" Type="http://schemas.openxmlformats.org/officeDocument/2006/relationships/customXml" Target="../ink/ink894.xml"/><Relationship Id="rId20" Type="http://schemas.openxmlformats.org/officeDocument/2006/relationships/image" Target="../media/image871.png"/><Relationship Id="rId2" Type="http://schemas.openxmlformats.org/officeDocument/2006/relationships/customXml" Target="../ink/ink884.xml"/><Relationship Id="rId19" Type="http://schemas.openxmlformats.org/officeDocument/2006/relationships/customXml" Target="../ink/ink893.xml"/><Relationship Id="rId18" Type="http://schemas.openxmlformats.org/officeDocument/2006/relationships/image" Target="../media/image870.png"/><Relationship Id="rId17" Type="http://schemas.openxmlformats.org/officeDocument/2006/relationships/customXml" Target="../ink/ink892.xml"/><Relationship Id="rId16" Type="http://schemas.openxmlformats.org/officeDocument/2006/relationships/image" Target="../media/image162.png"/><Relationship Id="rId15" Type="http://schemas.openxmlformats.org/officeDocument/2006/relationships/customXml" Target="../ink/ink891.xml"/><Relationship Id="rId14" Type="http://schemas.openxmlformats.org/officeDocument/2006/relationships/image" Target="../media/image869.png"/><Relationship Id="rId13" Type="http://schemas.openxmlformats.org/officeDocument/2006/relationships/customXml" Target="../ink/ink890.xml"/><Relationship Id="rId12" Type="http://schemas.openxmlformats.org/officeDocument/2006/relationships/image" Target="../media/image868.png"/><Relationship Id="rId11" Type="http://schemas.openxmlformats.org/officeDocument/2006/relationships/customXml" Target="../ink/ink889.xml"/><Relationship Id="rId10" Type="http://schemas.openxmlformats.org/officeDocument/2006/relationships/customXml" Target="../ink/ink888.xml"/><Relationship Id="rId1" Type="http://schemas.openxmlformats.org/officeDocument/2006/relationships/image" Target="../media/image864.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9.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0.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ctrTitle"/>
          </p:nvPr>
        </p:nvSpPr>
        <p:spPr/>
        <p:txBody>
          <a:bodyPr>
            <a:normAutofit fontScale="90000"/>
          </a:bodyPr>
          <a:p>
            <a:r>
              <a:rPr lang="en-US" altLang="en-US">
                <a:ln w="22225">
                  <a:solidFill>
                    <a:schemeClr val="accent2"/>
                  </a:solidFill>
                  <a:prstDash val="solid"/>
                </a:ln>
                <a:solidFill>
                  <a:schemeClr val="accent2">
                    <a:lumMod val="40000"/>
                    <a:lumOff val="60000"/>
                  </a:schemeClr>
                </a:solidFill>
                <a:effectLst/>
              </a:rPr>
              <a:t>Electronic </a:t>
            </a:r>
            <a:r>
              <a:rPr lang="" altLang="en-US">
                <a:ln w="22225">
                  <a:solidFill>
                    <a:schemeClr val="accent2"/>
                  </a:solidFill>
                  <a:prstDash val="solid"/>
                </a:ln>
                <a:solidFill>
                  <a:schemeClr val="accent2">
                    <a:lumMod val="40000"/>
                    <a:lumOff val="60000"/>
                  </a:schemeClr>
                </a:solidFill>
                <a:effectLst/>
              </a:rPr>
              <a:t>Workshop Practices</a:t>
            </a:r>
            <a:endParaRPr lang="" altLang="en-US">
              <a:ln w="22225">
                <a:solidFill>
                  <a:schemeClr val="accent2"/>
                </a:solidFill>
                <a:prstDash val="solid"/>
              </a:ln>
              <a:solidFill>
                <a:schemeClr val="accent2">
                  <a:lumMod val="40000"/>
                  <a:lumOff val="60000"/>
                </a:schemeClr>
              </a:solidFill>
              <a:effectLst/>
            </a:endParaRPr>
          </a:p>
        </p:txBody>
      </p:sp>
      <p:sp>
        <p:nvSpPr>
          <p:cNvPr id="3" name="Subtitle 2"/>
          <p:cNvSpPr>
            <a:spLocks noGrp="1"/>
          </p:cNvSpPr>
          <p:nvPr>
            <p:ph type="subTitle" idx="1"/>
          </p:nvPr>
        </p:nvSpPr>
        <p:spPr>
          <a:xfrm>
            <a:off x="1524000" y="4331653"/>
            <a:ext cx="9144000" cy="1655762"/>
          </a:xfrm>
        </p:spPr>
        <p:txBody>
          <a:bodyPr/>
          <a:p>
            <a:r>
              <a:rPr lang="en-US" altLang="en-US" sz="2000" b="1">
                <a:solidFill>
                  <a:schemeClr val="accent1"/>
                </a:solidFill>
                <a:effectLst>
                  <a:outerShdw blurRad="38100" dist="25400" dir="5400000" algn="ctr" rotWithShape="0">
                    <a:srgbClr val="6E747A">
                      <a:alpha val="43000"/>
                    </a:srgbClr>
                  </a:outerShdw>
                </a:effectLst>
              </a:rPr>
              <a:t>Study of various active &amp; passive electronic components.</a:t>
            </a:r>
            <a:endParaRPr lang="en-US" altLang="en-US" sz="2000" b="1">
              <a:solidFill>
                <a:schemeClr val="accent1"/>
              </a:solidFill>
              <a:effectLst>
                <a:outerShdw blurRad="38100" dist="25400" dir="5400000" algn="ctr" rotWithShape="0">
                  <a:srgbClr val="6E747A">
                    <a:alpha val="43000"/>
                  </a:srgbClr>
                </a:outerShdw>
              </a:effectLst>
            </a:endParaRPr>
          </a:p>
        </p:txBody>
      </p:sp>
      <mc:AlternateContent xmlns:mc="http://schemas.openxmlformats.org/markup-compatibility/2006" xmlns:p14="http://schemas.microsoft.com/office/powerpoint/2010/main">
        <mc:Choice Requires="p14">
          <p:contentPart r:id="rId1" p14:bwMode="auto">
            <p14:nvContentPartPr>
              <p14:cNvPr id="5" name="Ink 4"/>
              <p14:cNvContentPartPr/>
              <p14:nvPr/>
            </p14:nvContentPartPr>
            <p14:xfrm>
              <a:off x="4983480" y="4705350"/>
              <a:ext cx="581025" cy="9525"/>
            </p14:xfrm>
          </p:contentPart>
        </mc:Choice>
        <mc:Fallback xmlns="">
          <p:pic>
            <p:nvPicPr>
              <p:cNvPr id="5" name="Ink 4"/>
            </p:nvPicPr>
            <p:blipFill>
              <a:blip r:embed="rId2"/>
            </p:blipFill>
            <p:spPr>
              <a:xfrm>
                <a:off x="4983480" y="4705350"/>
                <a:ext cx="581025" cy="9525"/>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6" name="Ink 5"/>
              <p14:cNvContentPartPr/>
              <p14:nvPr/>
            </p14:nvContentPartPr>
            <p14:xfrm>
              <a:off x="6234430" y="4678680"/>
              <a:ext cx="428625" cy="8890"/>
            </p14:xfrm>
          </p:contentPart>
        </mc:Choice>
        <mc:Fallback xmlns="">
          <p:pic>
            <p:nvPicPr>
              <p:cNvPr id="6" name="Ink 5"/>
            </p:nvPicPr>
            <p:blipFill>
              <a:blip r:embed="rId4"/>
            </p:blipFill>
            <p:spPr>
              <a:xfrm>
                <a:off x="6234430" y="4678680"/>
                <a:ext cx="428625" cy="8890"/>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7" name="Ink 6"/>
              <p14:cNvContentPartPr/>
              <p14:nvPr/>
            </p14:nvContentPartPr>
            <p14:xfrm>
              <a:off x="7627620" y="4732655"/>
              <a:ext cx="2366645" cy="62230"/>
            </p14:xfrm>
          </p:contentPart>
        </mc:Choice>
        <mc:Fallback xmlns="">
          <p:pic>
            <p:nvPicPr>
              <p:cNvPr id="7" name="Ink 6"/>
            </p:nvPicPr>
            <p:blipFill>
              <a:blip r:embed="rId6"/>
            </p:blipFill>
            <p:spPr>
              <a:xfrm>
                <a:off x="7627620" y="4732655"/>
                <a:ext cx="2366645" cy="62230"/>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8" name="Ink 7"/>
              <p14:cNvContentPartPr/>
              <p14:nvPr/>
            </p14:nvContentPartPr>
            <p14:xfrm>
              <a:off x="8074025" y="4812665"/>
              <a:ext cx="232410" cy="580390"/>
            </p14:xfrm>
          </p:contentPart>
        </mc:Choice>
        <mc:Fallback xmlns="">
          <p:pic>
            <p:nvPicPr>
              <p:cNvPr id="8" name="Ink 7"/>
            </p:nvPicPr>
            <p:blipFill>
              <a:blip r:embed="rId8"/>
            </p:blipFill>
            <p:spPr>
              <a:xfrm>
                <a:off x="8074025" y="4812665"/>
                <a:ext cx="232410" cy="580390"/>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9" name="Ink 8"/>
              <p14:cNvContentPartPr/>
              <p14:nvPr/>
            </p14:nvContentPartPr>
            <p14:xfrm>
              <a:off x="8288655" y="4839335"/>
              <a:ext cx="455295" cy="437515"/>
            </p14:xfrm>
          </p:contentPart>
        </mc:Choice>
        <mc:Fallback xmlns="">
          <p:pic>
            <p:nvPicPr>
              <p:cNvPr id="9" name="Ink 8"/>
            </p:nvPicPr>
            <p:blipFill>
              <a:blip r:embed="rId10"/>
            </p:blipFill>
            <p:spPr>
              <a:xfrm>
                <a:off x="8288655" y="4839335"/>
                <a:ext cx="455295" cy="437515"/>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10" name="Ink 9"/>
              <p14:cNvContentPartPr/>
              <p14:nvPr/>
            </p14:nvContentPartPr>
            <p14:xfrm>
              <a:off x="7296785" y="5562600"/>
              <a:ext cx="223520" cy="428625"/>
            </p14:xfrm>
          </p:contentPart>
        </mc:Choice>
        <mc:Fallback xmlns="">
          <p:pic>
            <p:nvPicPr>
              <p:cNvPr id="10" name="Ink 9"/>
            </p:nvPicPr>
            <p:blipFill>
              <a:blip r:embed="rId12"/>
            </p:blipFill>
            <p:spPr>
              <a:xfrm>
                <a:off x="7296785" y="5562600"/>
                <a:ext cx="223520" cy="428625"/>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11" name="Ink 10"/>
              <p14:cNvContentPartPr/>
              <p14:nvPr/>
            </p14:nvContentPartPr>
            <p14:xfrm>
              <a:off x="7341870" y="5732780"/>
              <a:ext cx="250190" cy="213995"/>
            </p14:xfrm>
          </p:contentPart>
        </mc:Choice>
        <mc:Fallback xmlns="">
          <p:pic>
            <p:nvPicPr>
              <p:cNvPr id="11" name="Ink 10"/>
            </p:nvPicPr>
            <p:blipFill>
              <a:blip r:embed="rId14"/>
            </p:blipFill>
            <p:spPr>
              <a:xfrm>
                <a:off x="7341870" y="5732780"/>
                <a:ext cx="250190" cy="213995"/>
              </a:xfrm>
              <a:prstGeom prst="rect"/>
            </p:spPr>
          </p:pic>
        </mc:Fallback>
      </mc:AlternateContent>
      <mc:AlternateContent xmlns:mc="http://schemas.openxmlformats.org/markup-compatibility/2006" xmlns:p14="http://schemas.microsoft.com/office/powerpoint/2010/main">
        <mc:Choice Requires="p14">
          <p:contentPart r:id="rId15" p14:bwMode="auto">
            <p14:nvContentPartPr>
              <p14:cNvPr id="12" name="Ink 11"/>
              <p14:cNvContentPartPr/>
              <p14:nvPr/>
            </p14:nvContentPartPr>
            <p14:xfrm>
              <a:off x="7555865" y="5723890"/>
              <a:ext cx="241300" cy="169545"/>
            </p14:xfrm>
          </p:contentPart>
        </mc:Choice>
        <mc:Fallback xmlns="">
          <p:pic>
            <p:nvPicPr>
              <p:cNvPr id="12" name="Ink 11"/>
            </p:nvPicPr>
            <p:blipFill>
              <a:blip r:embed="rId16"/>
            </p:blipFill>
            <p:spPr>
              <a:xfrm>
                <a:off x="7555865" y="5723890"/>
                <a:ext cx="241300" cy="169545"/>
              </a:xfrm>
              <a:prstGeom prst="rect"/>
            </p:spPr>
          </p:pic>
        </mc:Fallback>
      </mc:AlternateContent>
      <mc:AlternateContent xmlns:mc="http://schemas.openxmlformats.org/markup-compatibility/2006" xmlns:p14="http://schemas.microsoft.com/office/powerpoint/2010/main">
        <mc:Choice Requires="p14">
          <p:contentPart r:id="rId17" p14:bwMode="auto">
            <p14:nvContentPartPr>
              <p14:cNvPr id="13" name="Ink 12"/>
              <p14:cNvContentPartPr/>
              <p14:nvPr/>
            </p14:nvContentPartPr>
            <p14:xfrm>
              <a:off x="7734935" y="5581015"/>
              <a:ext cx="8890" cy="249555"/>
            </p14:xfrm>
          </p:contentPart>
        </mc:Choice>
        <mc:Fallback xmlns="">
          <p:pic>
            <p:nvPicPr>
              <p:cNvPr id="13" name="Ink 12"/>
            </p:nvPicPr>
            <p:blipFill>
              <a:blip r:embed="rId18"/>
            </p:blipFill>
            <p:spPr>
              <a:xfrm>
                <a:off x="7734935" y="5581015"/>
                <a:ext cx="8890" cy="249555"/>
              </a:xfrm>
              <a:prstGeom prst="rect"/>
            </p:spPr>
          </p:pic>
        </mc:Fallback>
      </mc:AlternateContent>
      <mc:AlternateContent xmlns:mc="http://schemas.openxmlformats.org/markup-compatibility/2006" xmlns:p14="http://schemas.microsoft.com/office/powerpoint/2010/main">
        <mc:Choice Requires="p14">
          <p:contentPart r:id="rId19" p14:bwMode="auto">
            <p14:nvContentPartPr>
              <p14:cNvPr id="14" name="Ink 13"/>
              <p14:cNvContentPartPr/>
              <p14:nvPr/>
            </p14:nvContentPartPr>
            <p14:xfrm>
              <a:off x="7698740" y="5705475"/>
              <a:ext cx="133985" cy="107315"/>
            </p14:xfrm>
          </p:contentPart>
        </mc:Choice>
        <mc:Fallback xmlns="">
          <p:pic>
            <p:nvPicPr>
              <p:cNvPr id="14" name="Ink 13"/>
            </p:nvPicPr>
            <p:blipFill>
              <a:blip r:embed="rId20"/>
            </p:blipFill>
            <p:spPr>
              <a:xfrm>
                <a:off x="7698740" y="5705475"/>
                <a:ext cx="133985" cy="107315"/>
              </a:xfrm>
              <a:prstGeom prst="rect"/>
            </p:spPr>
          </p:pic>
        </mc:Fallback>
      </mc:AlternateContent>
      <mc:AlternateContent xmlns:mc="http://schemas.openxmlformats.org/markup-compatibility/2006" xmlns:p14="http://schemas.microsoft.com/office/powerpoint/2010/main">
        <mc:Choice Requires="p14">
          <p:contentPart r:id="rId21" p14:bwMode="auto">
            <p14:nvContentPartPr>
              <p14:cNvPr id="15" name="Ink 14"/>
              <p14:cNvContentPartPr/>
              <p14:nvPr/>
            </p14:nvContentPartPr>
            <p14:xfrm>
              <a:off x="7868920" y="5661025"/>
              <a:ext cx="17780" cy="205740"/>
            </p14:xfrm>
          </p:contentPart>
        </mc:Choice>
        <mc:Fallback xmlns="">
          <p:pic>
            <p:nvPicPr>
              <p:cNvPr id="15" name="Ink 14"/>
            </p:nvPicPr>
            <p:blipFill>
              <a:blip r:embed="rId22"/>
            </p:blipFill>
            <p:spPr>
              <a:xfrm>
                <a:off x="7868920" y="5661025"/>
                <a:ext cx="17780" cy="205740"/>
              </a:xfrm>
              <a:prstGeom prst="rect"/>
            </p:spPr>
          </p:pic>
        </mc:Fallback>
      </mc:AlternateContent>
      <mc:AlternateContent xmlns:mc="http://schemas.openxmlformats.org/markup-compatibility/2006" xmlns:p14="http://schemas.microsoft.com/office/powerpoint/2010/main">
        <mc:Choice Requires="p14">
          <p:contentPart r:id="rId23" p14:bwMode="auto">
            <p14:nvContentPartPr>
              <p14:cNvPr id="16" name="Ink 15"/>
              <p14:cNvContentPartPr/>
              <p14:nvPr/>
            </p14:nvContentPartPr>
            <p14:xfrm>
              <a:off x="7860030" y="5589905"/>
              <a:ext cx="17780" cy="360"/>
            </p14:xfrm>
          </p:contentPart>
        </mc:Choice>
        <mc:Fallback xmlns="">
          <p:pic>
            <p:nvPicPr>
              <p:cNvPr id="16" name="Ink 15"/>
            </p:nvPicPr>
            <p:blipFill>
              <a:blip r:embed="rId24"/>
            </p:blipFill>
            <p:spPr>
              <a:xfrm>
                <a:off x="7860030" y="5589905"/>
                <a:ext cx="17780" cy="360"/>
              </a:xfrm>
              <a:prstGeom prst="rect"/>
            </p:spPr>
          </p:pic>
        </mc:Fallback>
      </mc:AlternateContent>
      <mc:AlternateContent xmlns:mc="http://schemas.openxmlformats.org/markup-compatibility/2006" xmlns:p14="http://schemas.microsoft.com/office/powerpoint/2010/main">
        <mc:Choice Requires="p14">
          <p:contentPart r:id="rId25" p14:bwMode="auto">
            <p14:nvContentPartPr>
              <p14:cNvPr id="17" name="Ink 16"/>
              <p14:cNvContentPartPr/>
              <p14:nvPr/>
            </p14:nvContentPartPr>
            <p14:xfrm>
              <a:off x="7913370" y="5572125"/>
              <a:ext cx="151765" cy="231775"/>
            </p14:xfrm>
          </p:contentPart>
        </mc:Choice>
        <mc:Fallback xmlns="">
          <p:pic>
            <p:nvPicPr>
              <p:cNvPr id="17" name="Ink 16"/>
            </p:nvPicPr>
            <p:blipFill>
              <a:blip r:embed="rId26"/>
            </p:blipFill>
            <p:spPr>
              <a:xfrm>
                <a:off x="7913370" y="5572125"/>
                <a:ext cx="151765" cy="231775"/>
              </a:xfrm>
              <a:prstGeom prst="rect"/>
            </p:spPr>
          </p:pic>
        </mc:Fallback>
      </mc:AlternateContent>
      <mc:AlternateContent xmlns:mc="http://schemas.openxmlformats.org/markup-compatibility/2006" xmlns:p14="http://schemas.microsoft.com/office/powerpoint/2010/main">
        <mc:Choice Requires="p14">
          <p:contentPart r:id="rId27" p14:bwMode="auto">
            <p14:nvContentPartPr>
              <p14:cNvPr id="18" name="Ink 17"/>
              <p14:cNvContentPartPr/>
              <p14:nvPr/>
            </p14:nvContentPartPr>
            <p14:xfrm>
              <a:off x="8100695" y="5581015"/>
              <a:ext cx="223520" cy="240665"/>
            </p14:xfrm>
          </p:contentPart>
        </mc:Choice>
        <mc:Fallback xmlns="">
          <p:pic>
            <p:nvPicPr>
              <p:cNvPr id="18" name="Ink 17"/>
            </p:nvPicPr>
            <p:blipFill>
              <a:blip r:embed="rId28"/>
            </p:blipFill>
            <p:spPr>
              <a:xfrm>
                <a:off x="8100695" y="5581015"/>
                <a:ext cx="223520" cy="240665"/>
              </a:xfrm>
              <a:prstGeom prst="rect"/>
            </p:spPr>
          </p:pic>
        </mc:Fallback>
      </mc:AlternateContent>
      <mc:AlternateContent xmlns:mc="http://schemas.openxmlformats.org/markup-compatibility/2006" xmlns:p14="http://schemas.microsoft.com/office/powerpoint/2010/main">
        <mc:Choice Requires="p14">
          <p:contentPart r:id="rId29" p14:bwMode="auto">
            <p14:nvContentPartPr>
              <p14:cNvPr id="19" name="Ink 18"/>
              <p14:cNvContentPartPr/>
              <p14:nvPr/>
            </p14:nvContentPartPr>
            <p14:xfrm>
              <a:off x="8627745" y="5375275"/>
              <a:ext cx="53975" cy="259080"/>
            </p14:xfrm>
          </p:contentPart>
        </mc:Choice>
        <mc:Fallback xmlns="">
          <p:pic>
            <p:nvPicPr>
              <p:cNvPr id="19" name="Ink 18"/>
            </p:nvPicPr>
            <p:blipFill>
              <a:blip r:embed="rId30"/>
            </p:blipFill>
            <p:spPr>
              <a:xfrm>
                <a:off x="8627745" y="5375275"/>
                <a:ext cx="53975" cy="259080"/>
              </a:xfrm>
              <a:prstGeom prst="rect"/>
            </p:spPr>
          </p:pic>
        </mc:Fallback>
      </mc:AlternateContent>
      <mc:AlternateContent xmlns:mc="http://schemas.openxmlformats.org/markup-compatibility/2006" xmlns:p14="http://schemas.microsoft.com/office/powerpoint/2010/main">
        <mc:Choice Requires="p14">
          <p:contentPart r:id="rId31" p14:bwMode="auto">
            <p14:nvContentPartPr>
              <p14:cNvPr id="20" name="Ink 19"/>
              <p14:cNvContentPartPr/>
              <p14:nvPr/>
            </p14:nvContentPartPr>
            <p14:xfrm>
              <a:off x="8654415" y="5339715"/>
              <a:ext cx="152400" cy="160655"/>
            </p14:xfrm>
          </p:contentPart>
        </mc:Choice>
        <mc:Fallback xmlns="">
          <p:pic>
            <p:nvPicPr>
              <p:cNvPr id="20" name="Ink 19"/>
            </p:nvPicPr>
            <p:blipFill>
              <a:blip r:embed="rId32"/>
            </p:blipFill>
            <p:spPr>
              <a:xfrm>
                <a:off x="8654415" y="5339715"/>
                <a:ext cx="152400" cy="160655"/>
              </a:xfrm>
              <a:prstGeom prst="rect"/>
            </p:spPr>
          </p:pic>
        </mc:Fallback>
      </mc:AlternateContent>
      <mc:AlternateContent xmlns:mc="http://schemas.openxmlformats.org/markup-compatibility/2006" xmlns:p14="http://schemas.microsoft.com/office/powerpoint/2010/main">
        <mc:Choice Requires="p14">
          <p:contentPart r:id="rId33" p14:bwMode="auto">
            <p14:nvContentPartPr>
              <p14:cNvPr id="21" name="Ink 20"/>
              <p14:cNvContentPartPr/>
              <p14:nvPr/>
            </p14:nvContentPartPr>
            <p14:xfrm>
              <a:off x="8779510" y="5473700"/>
              <a:ext cx="205740" cy="160655"/>
            </p14:xfrm>
          </p:contentPart>
        </mc:Choice>
        <mc:Fallback xmlns="">
          <p:pic>
            <p:nvPicPr>
              <p:cNvPr id="21" name="Ink 20"/>
            </p:nvPicPr>
            <p:blipFill>
              <a:blip r:embed="rId34"/>
            </p:blipFill>
            <p:spPr>
              <a:xfrm>
                <a:off x="8779510" y="5473700"/>
                <a:ext cx="205740" cy="160655"/>
              </a:xfrm>
              <a:prstGeom prst="rect"/>
            </p:spPr>
          </p:pic>
        </mc:Fallback>
      </mc:AlternateContent>
      <mc:AlternateContent xmlns:mc="http://schemas.openxmlformats.org/markup-compatibility/2006" xmlns:p14="http://schemas.microsoft.com/office/powerpoint/2010/main">
        <mc:Choice Requires="p14">
          <p:contentPart r:id="rId35" p14:bwMode="auto">
            <p14:nvContentPartPr>
              <p14:cNvPr id="22" name="Ink 21"/>
              <p14:cNvContentPartPr/>
              <p14:nvPr/>
            </p14:nvContentPartPr>
            <p14:xfrm>
              <a:off x="8904605" y="5447030"/>
              <a:ext cx="187960" cy="213995"/>
            </p14:xfrm>
          </p:contentPart>
        </mc:Choice>
        <mc:Fallback xmlns="">
          <p:pic>
            <p:nvPicPr>
              <p:cNvPr id="22" name="Ink 21"/>
            </p:nvPicPr>
            <p:blipFill>
              <a:blip r:embed="rId36"/>
            </p:blipFill>
            <p:spPr>
              <a:xfrm>
                <a:off x="8904605" y="5447030"/>
                <a:ext cx="187960" cy="213995"/>
              </a:xfrm>
              <a:prstGeom prst="rect"/>
            </p:spPr>
          </p:pic>
        </mc:Fallback>
      </mc:AlternateContent>
      <mc:AlternateContent xmlns:mc="http://schemas.openxmlformats.org/markup-compatibility/2006" xmlns:p14="http://schemas.microsoft.com/office/powerpoint/2010/main">
        <mc:Choice Requires="p14">
          <p:contentPart r:id="rId37" p14:bwMode="auto">
            <p14:nvContentPartPr>
              <p14:cNvPr id="23" name="Ink 22"/>
              <p14:cNvContentPartPr/>
              <p14:nvPr/>
            </p14:nvContentPartPr>
            <p14:xfrm>
              <a:off x="9056370" y="5509260"/>
              <a:ext cx="116205" cy="178435"/>
            </p14:xfrm>
          </p:contentPart>
        </mc:Choice>
        <mc:Fallback xmlns="">
          <p:pic>
            <p:nvPicPr>
              <p:cNvPr id="23" name="Ink 22"/>
            </p:nvPicPr>
            <p:blipFill>
              <a:blip r:embed="rId38"/>
            </p:blipFill>
            <p:spPr>
              <a:xfrm>
                <a:off x="9056370" y="5509260"/>
                <a:ext cx="116205" cy="178435"/>
              </a:xfrm>
              <a:prstGeom prst="rect"/>
            </p:spPr>
          </p:pic>
        </mc:Fallback>
      </mc:AlternateContent>
      <mc:AlternateContent xmlns:mc="http://schemas.openxmlformats.org/markup-compatibility/2006" xmlns:p14="http://schemas.microsoft.com/office/powerpoint/2010/main">
        <mc:Choice Requires="p14">
          <p:contentPart r:id="rId39" p14:bwMode="auto">
            <p14:nvContentPartPr>
              <p14:cNvPr id="24" name="Ink 23"/>
              <p14:cNvContentPartPr/>
              <p14:nvPr/>
            </p14:nvContentPartPr>
            <p14:xfrm>
              <a:off x="9208135" y="5518150"/>
              <a:ext cx="18415" cy="133985"/>
            </p14:xfrm>
          </p:contentPart>
        </mc:Choice>
        <mc:Fallback xmlns="">
          <p:pic>
            <p:nvPicPr>
              <p:cNvPr id="24" name="Ink 23"/>
            </p:nvPicPr>
            <p:blipFill>
              <a:blip r:embed="rId40"/>
            </p:blipFill>
            <p:spPr>
              <a:xfrm>
                <a:off x="9208135" y="5518150"/>
                <a:ext cx="18415" cy="133985"/>
              </a:xfrm>
              <a:prstGeom prst="rect"/>
            </p:spPr>
          </p:pic>
        </mc:Fallback>
      </mc:AlternateContent>
      <mc:AlternateContent xmlns:mc="http://schemas.openxmlformats.org/markup-compatibility/2006" xmlns:p14="http://schemas.microsoft.com/office/powerpoint/2010/main">
        <mc:Choice Requires="p14">
          <p:contentPart r:id="rId41" p14:bwMode="auto">
            <p14:nvContentPartPr>
              <p14:cNvPr id="25" name="Ink 24"/>
              <p14:cNvContentPartPr/>
              <p14:nvPr/>
            </p14:nvContentPartPr>
            <p14:xfrm>
              <a:off x="9172575" y="5438140"/>
              <a:ext cx="8890" cy="26670"/>
            </p14:xfrm>
          </p:contentPart>
        </mc:Choice>
        <mc:Fallback xmlns="">
          <p:pic>
            <p:nvPicPr>
              <p:cNvPr id="25" name="Ink 24"/>
            </p:nvPicPr>
            <p:blipFill>
              <a:blip r:embed="rId42"/>
            </p:blipFill>
            <p:spPr>
              <a:xfrm>
                <a:off x="9172575" y="5438140"/>
                <a:ext cx="8890" cy="26670"/>
              </a:xfrm>
              <a:prstGeom prst="rect"/>
            </p:spPr>
          </p:pic>
        </mc:Fallback>
      </mc:AlternateContent>
      <mc:AlternateContent xmlns:mc="http://schemas.openxmlformats.org/markup-compatibility/2006" xmlns:p14="http://schemas.microsoft.com/office/powerpoint/2010/main">
        <mc:Choice Requires="p14">
          <p:contentPart r:id="rId43" p14:bwMode="auto">
            <p14:nvContentPartPr>
              <p14:cNvPr id="26" name="Ink 25"/>
              <p14:cNvContentPartPr/>
              <p14:nvPr/>
            </p14:nvContentPartPr>
            <p14:xfrm>
              <a:off x="9315450" y="5500370"/>
              <a:ext cx="107315" cy="160655"/>
            </p14:xfrm>
          </p:contentPart>
        </mc:Choice>
        <mc:Fallback xmlns="">
          <p:pic>
            <p:nvPicPr>
              <p:cNvPr id="26" name="Ink 25"/>
            </p:nvPicPr>
            <p:blipFill>
              <a:blip r:embed="rId44"/>
            </p:blipFill>
            <p:spPr>
              <a:xfrm>
                <a:off x="9315450" y="5500370"/>
                <a:ext cx="107315" cy="160655"/>
              </a:xfrm>
              <a:prstGeom prst="rect"/>
            </p:spPr>
          </p:pic>
        </mc:Fallback>
      </mc:AlternateContent>
      <mc:AlternateContent xmlns:mc="http://schemas.openxmlformats.org/markup-compatibility/2006" xmlns:p14="http://schemas.microsoft.com/office/powerpoint/2010/main">
        <mc:Choice Requires="p14">
          <p:contentPart r:id="rId45" p14:bwMode="auto">
            <p14:nvContentPartPr>
              <p14:cNvPr id="27" name="Ink 26"/>
              <p14:cNvContentPartPr/>
              <p14:nvPr/>
            </p14:nvContentPartPr>
            <p14:xfrm>
              <a:off x="9476105" y="5562600"/>
              <a:ext cx="179070" cy="187960"/>
            </p14:xfrm>
          </p:contentPart>
        </mc:Choice>
        <mc:Fallback xmlns="">
          <p:pic>
            <p:nvPicPr>
              <p:cNvPr id="27" name="Ink 26"/>
            </p:nvPicPr>
            <p:blipFill>
              <a:blip r:embed="rId46"/>
            </p:blipFill>
            <p:spPr>
              <a:xfrm>
                <a:off x="9476105" y="5562600"/>
                <a:ext cx="179070" cy="187960"/>
              </a:xfrm>
              <a:prstGeom prst="rect"/>
            </p:spPr>
          </p:pic>
        </mc:Fallback>
      </mc:AlternateContent>
      <mc:AlternateContent xmlns:mc="http://schemas.openxmlformats.org/markup-compatibility/2006" xmlns:p14="http://schemas.microsoft.com/office/powerpoint/2010/main">
        <mc:Choice Requires="p14">
          <p:contentPart r:id="rId47" p14:bwMode="auto">
            <p14:nvContentPartPr>
              <p14:cNvPr id="28" name="Ink 27"/>
              <p14:cNvContentPartPr/>
              <p14:nvPr/>
            </p14:nvContentPartPr>
            <p14:xfrm>
              <a:off x="9458325" y="5518150"/>
              <a:ext cx="142875" cy="133985"/>
            </p14:xfrm>
          </p:contentPart>
        </mc:Choice>
        <mc:Fallback xmlns="">
          <p:pic>
            <p:nvPicPr>
              <p:cNvPr id="28" name="Ink 27"/>
            </p:nvPicPr>
            <p:blipFill>
              <a:blip r:embed="rId48"/>
            </p:blipFill>
            <p:spPr>
              <a:xfrm>
                <a:off x="9458325" y="5518150"/>
                <a:ext cx="142875" cy="133985"/>
              </a:xfrm>
              <a:prstGeom prst="rect"/>
            </p:spPr>
          </p:pic>
        </mc:Fallback>
      </mc:AlternateContent>
      <mc:AlternateContent xmlns:mc="http://schemas.openxmlformats.org/markup-compatibility/2006" xmlns:p14="http://schemas.microsoft.com/office/powerpoint/2010/main">
        <mc:Choice Requires="p14">
          <p:contentPart r:id="rId49" p14:bwMode="auto">
            <p14:nvContentPartPr>
              <p14:cNvPr id="29" name="Ink 28"/>
              <p14:cNvContentPartPr/>
              <p14:nvPr/>
            </p14:nvContentPartPr>
            <p14:xfrm>
              <a:off x="8913495" y="5920105"/>
              <a:ext cx="17780" cy="360"/>
            </p14:xfrm>
          </p:contentPart>
        </mc:Choice>
        <mc:Fallback xmlns="">
          <p:pic>
            <p:nvPicPr>
              <p:cNvPr id="29" name="Ink 28"/>
            </p:nvPicPr>
            <p:blipFill>
              <a:blip r:embed="rId24"/>
            </p:blipFill>
            <p:spPr>
              <a:xfrm>
                <a:off x="8913495" y="5920105"/>
                <a:ext cx="17780" cy="360"/>
              </a:xfrm>
              <a:prstGeom prst="rect"/>
            </p:spPr>
          </p:pic>
        </mc:Fallback>
      </mc:AlternateContent>
      <mc:AlternateContent xmlns:mc="http://schemas.openxmlformats.org/markup-compatibility/2006" xmlns:p14="http://schemas.microsoft.com/office/powerpoint/2010/main">
        <mc:Choice Requires="p14">
          <p:contentPart r:id="rId50" p14:bwMode="auto">
            <p14:nvContentPartPr>
              <p14:cNvPr id="30" name="Ink 29"/>
              <p14:cNvContentPartPr/>
              <p14:nvPr/>
            </p14:nvContentPartPr>
            <p14:xfrm>
              <a:off x="8931275" y="6107430"/>
              <a:ext cx="18415" cy="360"/>
            </p14:xfrm>
          </p:contentPart>
        </mc:Choice>
        <mc:Fallback xmlns="">
          <p:pic>
            <p:nvPicPr>
              <p:cNvPr id="30" name="Ink 29"/>
            </p:nvPicPr>
            <p:blipFill>
              <a:blip r:embed="rId51"/>
            </p:blipFill>
            <p:spPr>
              <a:xfrm>
                <a:off x="8931275" y="6107430"/>
                <a:ext cx="18415" cy="360"/>
              </a:xfrm>
              <a:prstGeom prst="rect"/>
            </p:spPr>
          </p:pic>
        </mc:Fallback>
      </mc:AlternateContent>
      <mc:AlternateContent xmlns:mc="http://schemas.openxmlformats.org/markup-compatibility/2006" xmlns:p14="http://schemas.microsoft.com/office/powerpoint/2010/main">
        <mc:Choice Requires="p14">
          <p:contentPart r:id="rId52" p14:bwMode="auto">
            <p14:nvContentPartPr>
              <p14:cNvPr id="31" name="Ink 30"/>
              <p14:cNvContentPartPr/>
              <p14:nvPr/>
            </p14:nvContentPartPr>
            <p14:xfrm>
              <a:off x="8940800" y="6339840"/>
              <a:ext cx="17780" cy="360"/>
            </p14:xfrm>
          </p:contentPart>
        </mc:Choice>
        <mc:Fallback xmlns="">
          <p:pic>
            <p:nvPicPr>
              <p:cNvPr id="31" name="Ink 30"/>
            </p:nvPicPr>
            <p:blipFill>
              <a:blip r:embed="rId24"/>
            </p:blipFill>
            <p:spPr>
              <a:xfrm>
                <a:off x="8940800" y="6339840"/>
                <a:ext cx="17780" cy="360"/>
              </a:xfrm>
              <a:prstGeom prst="rect"/>
            </p:spPr>
          </p:pic>
        </mc:Fallback>
      </mc:AlternateContent>
      <mc:AlternateContent xmlns:mc="http://schemas.openxmlformats.org/markup-compatibility/2006" xmlns:p14="http://schemas.microsoft.com/office/powerpoint/2010/main">
        <mc:Choice Requires="p14">
          <p:contentPart r:id="rId53" p14:bwMode="auto">
            <p14:nvContentPartPr>
              <p14:cNvPr id="32" name="Ink 31"/>
              <p14:cNvContentPartPr/>
              <p14:nvPr/>
            </p14:nvContentPartPr>
            <p14:xfrm>
              <a:off x="7609840" y="6036310"/>
              <a:ext cx="17780" cy="360"/>
            </p14:xfrm>
          </p:contentPart>
        </mc:Choice>
        <mc:Fallback xmlns="">
          <p:pic>
            <p:nvPicPr>
              <p:cNvPr id="32" name="Ink 31"/>
            </p:nvPicPr>
            <p:blipFill>
              <a:blip r:embed="rId24"/>
            </p:blipFill>
            <p:spPr>
              <a:xfrm>
                <a:off x="7609840" y="6036310"/>
                <a:ext cx="17780" cy="360"/>
              </a:xfrm>
              <a:prstGeom prst="rect"/>
            </p:spPr>
          </p:pic>
        </mc:Fallback>
      </mc:AlternateContent>
      <mc:AlternateContent xmlns:mc="http://schemas.openxmlformats.org/markup-compatibility/2006" xmlns:p14="http://schemas.microsoft.com/office/powerpoint/2010/main">
        <mc:Choice Requires="p14">
          <p:contentPart r:id="rId54" p14:bwMode="auto">
            <p14:nvContentPartPr>
              <p14:cNvPr id="33" name="Ink 32"/>
              <p14:cNvContentPartPr/>
              <p14:nvPr/>
            </p14:nvContentPartPr>
            <p14:xfrm>
              <a:off x="7609840" y="6179185"/>
              <a:ext cx="17780" cy="360"/>
            </p14:xfrm>
          </p:contentPart>
        </mc:Choice>
        <mc:Fallback xmlns="">
          <p:pic>
            <p:nvPicPr>
              <p:cNvPr id="33" name="Ink 32"/>
            </p:nvPicPr>
            <p:blipFill>
              <a:blip r:embed="rId24"/>
            </p:blipFill>
            <p:spPr>
              <a:xfrm>
                <a:off x="7609840" y="6179185"/>
                <a:ext cx="17780" cy="360"/>
              </a:xfrm>
              <a:prstGeom prst="rect"/>
            </p:spPr>
          </p:pic>
        </mc:Fallback>
      </mc:AlternateContent>
      <mc:AlternateContent xmlns:mc="http://schemas.openxmlformats.org/markup-compatibility/2006" xmlns:p14="http://schemas.microsoft.com/office/powerpoint/2010/main">
        <mc:Choice Requires="p14">
          <p:contentPart r:id="rId55" p14:bwMode="auto">
            <p14:nvContentPartPr>
              <p14:cNvPr id="34" name="Ink 33"/>
              <p14:cNvContentPartPr/>
              <p14:nvPr/>
            </p14:nvContentPartPr>
            <p14:xfrm>
              <a:off x="7636510" y="6322060"/>
              <a:ext cx="17780" cy="360"/>
            </p14:xfrm>
          </p:contentPart>
        </mc:Choice>
        <mc:Fallback xmlns="">
          <p:pic>
            <p:nvPicPr>
              <p:cNvPr id="34" name="Ink 33"/>
            </p:nvPicPr>
            <p:blipFill>
              <a:blip r:embed="rId24"/>
            </p:blipFill>
            <p:spPr>
              <a:xfrm>
                <a:off x="7636510" y="6322060"/>
                <a:ext cx="17780" cy="360"/>
              </a:xfrm>
              <a:prstGeom prst="rect"/>
            </p:spPr>
          </p:pic>
        </mc:Fallback>
      </mc:AlternateContent>
      <mc:AlternateContent xmlns:mc="http://schemas.openxmlformats.org/markup-compatibility/2006" xmlns:p14="http://schemas.microsoft.com/office/powerpoint/2010/main">
        <mc:Choice Requires="p14">
          <p:contentPart r:id="rId56" p14:bwMode="auto">
            <p14:nvContentPartPr>
              <p14:cNvPr id="35" name="Ink 34"/>
              <p14:cNvContentPartPr/>
              <p14:nvPr/>
            </p14:nvContentPartPr>
            <p14:xfrm>
              <a:off x="9137015" y="5821680"/>
              <a:ext cx="17780" cy="133985"/>
            </p14:xfrm>
          </p:contentPart>
        </mc:Choice>
        <mc:Fallback xmlns="">
          <p:pic>
            <p:nvPicPr>
              <p:cNvPr id="35" name="Ink 34"/>
            </p:nvPicPr>
            <p:blipFill>
              <a:blip r:embed="rId57"/>
            </p:blipFill>
            <p:spPr>
              <a:xfrm>
                <a:off x="9137015" y="5821680"/>
                <a:ext cx="17780" cy="133985"/>
              </a:xfrm>
              <a:prstGeom prst="rect"/>
            </p:spPr>
          </p:pic>
        </mc:Fallback>
      </mc:AlternateContent>
      <mc:AlternateContent xmlns:mc="http://schemas.openxmlformats.org/markup-compatibility/2006" xmlns:p14="http://schemas.microsoft.com/office/powerpoint/2010/main">
        <mc:Choice Requires="p14">
          <p:contentPart r:id="rId58" p14:bwMode="auto">
            <p14:nvContentPartPr>
              <p14:cNvPr id="36" name="Ink 35"/>
              <p14:cNvContentPartPr/>
              <p14:nvPr/>
            </p14:nvContentPartPr>
            <p14:xfrm>
              <a:off x="9137015" y="5812790"/>
              <a:ext cx="250190" cy="151765"/>
            </p14:xfrm>
          </p:contentPart>
        </mc:Choice>
        <mc:Fallback xmlns="">
          <p:pic>
            <p:nvPicPr>
              <p:cNvPr id="36" name="Ink 35"/>
            </p:nvPicPr>
            <p:blipFill>
              <a:blip r:embed="rId59"/>
            </p:blipFill>
            <p:spPr>
              <a:xfrm>
                <a:off x="9137015" y="5812790"/>
                <a:ext cx="250190" cy="151765"/>
              </a:xfrm>
              <a:prstGeom prst="rect"/>
            </p:spPr>
          </p:pic>
        </mc:Fallback>
      </mc:AlternateContent>
      <mc:AlternateContent xmlns:mc="http://schemas.openxmlformats.org/markup-compatibility/2006" xmlns:p14="http://schemas.microsoft.com/office/powerpoint/2010/main">
        <mc:Choice Requires="p14">
          <p:contentPart r:id="rId60" p14:bwMode="auto">
            <p14:nvContentPartPr>
              <p14:cNvPr id="37" name="Ink 36"/>
              <p14:cNvContentPartPr/>
              <p14:nvPr/>
            </p14:nvContentPartPr>
            <p14:xfrm>
              <a:off x="9422765" y="5946775"/>
              <a:ext cx="62865" cy="205740"/>
            </p14:xfrm>
          </p:contentPart>
        </mc:Choice>
        <mc:Fallback xmlns="">
          <p:pic>
            <p:nvPicPr>
              <p:cNvPr id="37" name="Ink 36"/>
            </p:nvPicPr>
            <p:blipFill>
              <a:blip r:embed="rId61"/>
            </p:blipFill>
            <p:spPr>
              <a:xfrm>
                <a:off x="9422765" y="5946775"/>
                <a:ext cx="62865" cy="205740"/>
              </a:xfrm>
              <a:prstGeom prst="rect"/>
            </p:spPr>
          </p:pic>
        </mc:Fallback>
      </mc:AlternateContent>
      <mc:AlternateContent xmlns:mc="http://schemas.openxmlformats.org/markup-compatibility/2006" xmlns:p14="http://schemas.microsoft.com/office/powerpoint/2010/main">
        <mc:Choice Requires="p14">
          <p:contentPart r:id="rId62" p14:bwMode="auto">
            <p14:nvContentPartPr>
              <p14:cNvPr id="38" name="Ink 37"/>
              <p14:cNvContentPartPr/>
              <p14:nvPr/>
            </p14:nvContentPartPr>
            <p14:xfrm>
              <a:off x="9119235" y="5946775"/>
              <a:ext cx="8890" cy="35560"/>
            </p14:xfrm>
          </p:contentPart>
        </mc:Choice>
        <mc:Fallback xmlns="">
          <p:pic>
            <p:nvPicPr>
              <p:cNvPr id="38" name="Ink 37"/>
            </p:nvPicPr>
            <p:blipFill>
              <a:blip r:embed="rId63"/>
            </p:blipFill>
            <p:spPr>
              <a:xfrm>
                <a:off x="9119235" y="5946775"/>
                <a:ext cx="8890" cy="35560"/>
              </a:xfrm>
              <a:prstGeom prst="rect"/>
            </p:spPr>
          </p:pic>
        </mc:Fallback>
      </mc:AlternateContent>
      <mc:AlternateContent xmlns:mc="http://schemas.openxmlformats.org/markup-compatibility/2006" xmlns:p14="http://schemas.microsoft.com/office/powerpoint/2010/main">
        <mc:Choice Requires="p14">
          <p:contentPart r:id="rId64" p14:bwMode="auto">
            <p14:nvContentPartPr>
              <p14:cNvPr id="39" name="Ink 38"/>
              <p14:cNvContentPartPr/>
              <p14:nvPr/>
            </p14:nvContentPartPr>
            <p14:xfrm>
              <a:off x="9610090" y="5723890"/>
              <a:ext cx="232410" cy="231775"/>
            </p14:xfrm>
          </p:contentPart>
        </mc:Choice>
        <mc:Fallback xmlns="">
          <p:pic>
            <p:nvPicPr>
              <p:cNvPr id="39" name="Ink 38"/>
            </p:nvPicPr>
            <p:blipFill>
              <a:blip r:embed="rId65"/>
            </p:blipFill>
            <p:spPr>
              <a:xfrm>
                <a:off x="9610090" y="5723890"/>
                <a:ext cx="232410" cy="231775"/>
              </a:xfrm>
              <a:prstGeom prst="rect"/>
            </p:spPr>
          </p:pic>
        </mc:Fallback>
      </mc:AlternateContent>
      <mc:AlternateContent xmlns:mc="http://schemas.openxmlformats.org/markup-compatibility/2006" xmlns:p14="http://schemas.microsoft.com/office/powerpoint/2010/main">
        <mc:Choice Requires="p14">
          <p:contentPart r:id="rId66" p14:bwMode="auto">
            <p14:nvContentPartPr>
              <p14:cNvPr id="40" name="Ink 39"/>
              <p14:cNvContentPartPr/>
              <p14:nvPr/>
            </p14:nvContentPartPr>
            <p14:xfrm>
              <a:off x="9905365" y="5902325"/>
              <a:ext cx="62230" cy="205105"/>
            </p14:xfrm>
          </p:contentPart>
        </mc:Choice>
        <mc:Fallback xmlns="">
          <p:pic>
            <p:nvPicPr>
              <p:cNvPr id="40" name="Ink 39"/>
            </p:nvPicPr>
            <p:blipFill>
              <a:blip r:embed="rId67"/>
            </p:blipFill>
            <p:spPr>
              <a:xfrm>
                <a:off x="9905365" y="5902325"/>
                <a:ext cx="62230" cy="205105"/>
              </a:xfrm>
              <a:prstGeom prst="rect"/>
            </p:spPr>
          </p:pic>
        </mc:Fallback>
      </mc:AlternateContent>
      <mc:AlternateContent xmlns:mc="http://schemas.openxmlformats.org/markup-compatibility/2006" xmlns:p14="http://schemas.microsoft.com/office/powerpoint/2010/main">
        <mc:Choice Requires="p14">
          <p:contentPart r:id="rId68" p14:bwMode="auto">
            <p14:nvContentPartPr>
              <p14:cNvPr id="41" name="Ink 40"/>
              <p14:cNvContentPartPr/>
              <p14:nvPr/>
            </p14:nvContentPartPr>
            <p14:xfrm>
              <a:off x="10003155" y="5715000"/>
              <a:ext cx="267970" cy="196215"/>
            </p14:xfrm>
          </p:contentPart>
        </mc:Choice>
        <mc:Fallback xmlns="">
          <p:pic>
            <p:nvPicPr>
              <p:cNvPr id="41" name="Ink 40"/>
            </p:nvPicPr>
            <p:blipFill>
              <a:blip r:embed="rId69"/>
            </p:blipFill>
            <p:spPr>
              <a:xfrm>
                <a:off x="10003155" y="5715000"/>
                <a:ext cx="267970" cy="196215"/>
              </a:xfrm>
              <a:prstGeom prst="rect"/>
            </p:spPr>
          </p:pic>
        </mc:Fallback>
      </mc:AlternateContent>
      <mc:AlternateContent xmlns:mc="http://schemas.openxmlformats.org/markup-compatibility/2006" xmlns:p14="http://schemas.microsoft.com/office/powerpoint/2010/main">
        <mc:Choice Requires="p14">
          <p:contentPart r:id="rId70" p14:bwMode="auto">
            <p14:nvContentPartPr>
              <p14:cNvPr id="42" name="Ink 41"/>
              <p14:cNvContentPartPr/>
              <p14:nvPr/>
            </p14:nvContentPartPr>
            <p14:xfrm>
              <a:off x="7743825" y="5875655"/>
              <a:ext cx="321310" cy="213995"/>
            </p14:xfrm>
          </p:contentPart>
        </mc:Choice>
        <mc:Fallback xmlns="">
          <p:pic>
            <p:nvPicPr>
              <p:cNvPr id="42" name="Ink 41"/>
            </p:nvPicPr>
            <p:blipFill>
              <a:blip r:embed="rId71"/>
            </p:blipFill>
            <p:spPr>
              <a:xfrm>
                <a:off x="7743825" y="5875655"/>
                <a:ext cx="321310" cy="213995"/>
              </a:xfrm>
              <a:prstGeom prst="rect"/>
            </p:spPr>
          </p:pic>
        </mc:Fallback>
      </mc:AlternateContent>
      <mc:AlternateContent xmlns:mc="http://schemas.openxmlformats.org/markup-compatibility/2006" xmlns:p14="http://schemas.microsoft.com/office/powerpoint/2010/main">
        <mc:Choice Requires="p14">
          <p:contentPart r:id="rId72" p14:bwMode="auto">
            <p14:nvContentPartPr>
              <p14:cNvPr id="43" name="Ink 42"/>
              <p14:cNvContentPartPr/>
              <p14:nvPr/>
            </p14:nvContentPartPr>
            <p14:xfrm>
              <a:off x="8038465" y="6000750"/>
              <a:ext cx="26670" cy="115570"/>
            </p14:xfrm>
          </p:contentPart>
        </mc:Choice>
        <mc:Fallback xmlns="">
          <p:pic>
            <p:nvPicPr>
              <p:cNvPr id="43" name="Ink 42"/>
            </p:nvPicPr>
            <p:blipFill>
              <a:blip r:embed="rId73"/>
            </p:blipFill>
            <p:spPr>
              <a:xfrm>
                <a:off x="8038465" y="6000750"/>
                <a:ext cx="26670" cy="115570"/>
              </a:xfrm>
              <a:prstGeom prst="rect"/>
            </p:spPr>
          </p:pic>
        </mc:Fallback>
      </mc:AlternateContent>
      <mc:AlternateContent xmlns:mc="http://schemas.openxmlformats.org/markup-compatibility/2006" xmlns:p14="http://schemas.microsoft.com/office/powerpoint/2010/main">
        <mc:Choice Requires="p14">
          <p:contentPart r:id="rId74" p14:bwMode="auto">
            <p14:nvContentPartPr>
              <p14:cNvPr id="44" name="Ink 43"/>
              <p14:cNvContentPartPr/>
              <p14:nvPr/>
            </p14:nvContentPartPr>
            <p14:xfrm>
              <a:off x="8020685" y="5946775"/>
              <a:ext cx="17780" cy="360"/>
            </p14:xfrm>
          </p:contentPart>
        </mc:Choice>
        <mc:Fallback xmlns="">
          <p:pic>
            <p:nvPicPr>
              <p:cNvPr id="44" name="Ink 43"/>
            </p:nvPicPr>
            <p:blipFill>
              <a:blip r:embed="rId24"/>
            </p:blipFill>
            <p:spPr>
              <a:xfrm>
                <a:off x="8020685" y="5946775"/>
                <a:ext cx="17780" cy="360"/>
              </a:xfrm>
              <a:prstGeom prst="rect"/>
            </p:spPr>
          </p:pic>
        </mc:Fallback>
      </mc:AlternateContent>
      <mc:AlternateContent xmlns:mc="http://schemas.openxmlformats.org/markup-compatibility/2006" xmlns:p14="http://schemas.microsoft.com/office/powerpoint/2010/main">
        <mc:Choice Requires="p14">
          <p:contentPart r:id="rId75" p14:bwMode="auto">
            <p14:nvContentPartPr>
              <p14:cNvPr id="45" name="Ink 44"/>
              <p14:cNvContentPartPr/>
              <p14:nvPr/>
            </p14:nvContentPartPr>
            <p14:xfrm>
              <a:off x="8216900" y="5928995"/>
              <a:ext cx="62865" cy="125095"/>
            </p14:xfrm>
          </p:contentPart>
        </mc:Choice>
        <mc:Fallback xmlns="">
          <p:pic>
            <p:nvPicPr>
              <p:cNvPr id="45" name="Ink 44"/>
            </p:nvPicPr>
            <p:blipFill>
              <a:blip r:embed="rId76"/>
            </p:blipFill>
            <p:spPr>
              <a:xfrm>
                <a:off x="8216900" y="5928995"/>
                <a:ext cx="62865" cy="125095"/>
              </a:xfrm>
              <a:prstGeom prst="rect"/>
            </p:spPr>
          </p:pic>
        </mc:Fallback>
      </mc:AlternateContent>
      <mc:AlternateContent xmlns:mc="http://schemas.openxmlformats.org/markup-compatibility/2006" xmlns:p14="http://schemas.microsoft.com/office/powerpoint/2010/main">
        <mc:Choice Requires="p14">
          <p:contentPart r:id="rId77" p14:bwMode="auto">
            <p14:nvContentPartPr>
              <p14:cNvPr id="46" name="Ink 45"/>
              <p14:cNvContentPartPr/>
              <p14:nvPr/>
            </p14:nvContentPartPr>
            <p14:xfrm>
              <a:off x="8350885" y="5803900"/>
              <a:ext cx="133985" cy="205740"/>
            </p14:xfrm>
          </p:contentPart>
        </mc:Choice>
        <mc:Fallback xmlns="">
          <p:pic>
            <p:nvPicPr>
              <p:cNvPr id="46" name="Ink 45"/>
            </p:nvPicPr>
            <p:blipFill>
              <a:blip r:embed="rId78"/>
            </p:blipFill>
            <p:spPr>
              <a:xfrm>
                <a:off x="8350885" y="5803900"/>
                <a:ext cx="133985" cy="205740"/>
              </a:xfrm>
              <a:prstGeom prst="rect"/>
            </p:spPr>
          </p:pic>
        </mc:Fallback>
      </mc:AlternateContent>
      <mc:AlternateContent xmlns:mc="http://schemas.openxmlformats.org/markup-compatibility/2006" xmlns:p14="http://schemas.microsoft.com/office/powerpoint/2010/main">
        <mc:Choice Requires="p14">
          <p:contentPart r:id="rId79" p14:bwMode="auto">
            <p14:nvContentPartPr>
              <p14:cNvPr id="47" name="Ink 46"/>
              <p14:cNvContentPartPr/>
              <p14:nvPr/>
            </p14:nvContentPartPr>
            <p14:xfrm>
              <a:off x="8467090" y="5848350"/>
              <a:ext cx="169545" cy="152400"/>
            </p14:xfrm>
          </p:contentPart>
        </mc:Choice>
        <mc:Fallback xmlns="">
          <p:pic>
            <p:nvPicPr>
              <p:cNvPr id="47" name="Ink 46"/>
            </p:nvPicPr>
            <p:blipFill>
              <a:blip r:embed="rId80"/>
            </p:blipFill>
            <p:spPr>
              <a:xfrm>
                <a:off x="8467090" y="5848350"/>
                <a:ext cx="169545" cy="152400"/>
              </a:xfrm>
              <a:prstGeom prst="rect"/>
            </p:spPr>
          </p:pic>
        </mc:Fallback>
      </mc:AlternateContent>
      <mc:AlternateContent xmlns:mc="http://schemas.openxmlformats.org/markup-compatibility/2006" xmlns:p14="http://schemas.microsoft.com/office/powerpoint/2010/main">
        <mc:Choice Requires="p14">
          <p:contentPart r:id="rId81" p14:bwMode="auto">
            <p14:nvContentPartPr>
              <p14:cNvPr id="48" name="Ink 47"/>
              <p14:cNvContentPartPr/>
              <p14:nvPr/>
            </p14:nvContentPartPr>
            <p14:xfrm>
              <a:off x="7868920" y="6143625"/>
              <a:ext cx="115570" cy="267335"/>
            </p14:xfrm>
          </p:contentPart>
        </mc:Choice>
        <mc:Fallback xmlns="">
          <p:pic>
            <p:nvPicPr>
              <p:cNvPr id="48" name="Ink 47"/>
            </p:nvPicPr>
            <p:blipFill>
              <a:blip r:embed="rId82"/>
            </p:blipFill>
            <p:spPr>
              <a:xfrm>
                <a:off x="7868920" y="6143625"/>
                <a:ext cx="115570" cy="267335"/>
              </a:xfrm>
              <a:prstGeom prst="rect"/>
            </p:spPr>
          </p:pic>
        </mc:Fallback>
      </mc:AlternateContent>
      <mc:AlternateContent xmlns:mc="http://schemas.openxmlformats.org/markup-compatibility/2006" xmlns:p14="http://schemas.microsoft.com/office/powerpoint/2010/main">
        <mc:Choice Requires="p14">
          <p:contentPart r:id="rId83" p14:bwMode="auto">
            <p14:nvContentPartPr>
              <p14:cNvPr id="49" name="Ink 48"/>
              <p14:cNvContentPartPr/>
              <p14:nvPr/>
            </p14:nvContentPartPr>
            <p14:xfrm>
              <a:off x="7806055" y="6286500"/>
              <a:ext cx="259080" cy="360"/>
            </p14:xfrm>
          </p:contentPart>
        </mc:Choice>
        <mc:Fallback xmlns="">
          <p:pic>
            <p:nvPicPr>
              <p:cNvPr id="49" name="Ink 48"/>
            </p:nvPicPr>
            <p:blipFill>
              <a:blip r:embed="rId84"/>
            </p:blipFill>
            <p:spPr>
              <a:xfrm>
                <a:off x="7806055" y="6286500"/>
                <a:ext cx="259080" cy="360"/>
              </a:xfrm>
              <a:prstGeom prst="rect"/>
            </p:spPr>
          </p:pic>
        </mc:Fallback>
      </mc:AlternateContent>
      <mc:AlternateContent xmlns:mc="http://schemas.openxmlformats.org/markup-compatibility/2006" xmlns:p14="http://schemas.microsoft.com/office/powerpoint/2010/main">
        <mc:Choice Requires="p14">
          <p:contentPart r:id="rId85" p14:bwMode="auto">
            <p14:nvContentPartPr>
              <p14:cNvPr id="50" name="Ink 49"/>
              <p14:cNvContentPartPr/>
              <p14:nvPr/>
            </p14:nvContentPartPr>
            <p14:xfrm>
              <a:off x="8056245" y="6188075"/>
              <a:ext cx="98425" cy="160655"/>
            </p14:xfrm>
          </p:contentPart>
        </mc:Choice>
        <mc:Fallback xmlns="">
          <p:pic>
            <p:nvPicPr>
              <p:cNvPr id="50" name="Ink 49"/>
            </p:nvPicPr>
            <p:blipFill>
              <a:blip r:embed="rId86"/>
            </p:blipFill>
            <p:spPr>
              <a:xfrm>
                <a:off x="8056245" y="6188075"/>
                <a:ext cx="98425" cy="160655"/>
              </a:xfrm>
              <a:prstGeom prst="rect"/>
            </p:spPr>
          </p:pic>
        </mc:Fallback>
      </mc:AlternateContent>
      <mc:AlternateContent xmlns:mc="http://schemas.openxmlformats.org/markup-compatibility/2006" xmlns:p14="http://schemas.microsoft.com/office/powerpoint/2010/main">
        <mc:Choice Requires="p14">
          <p:contentPart r:id="rId87" p14:bwMode="auto">
            <p14:nvContentPartPr>
              <p14:cNvPr id="51" name="Ink 50"/>
              <p14:cNvContentPartPr/>
              <p14:nvPr/>
            </p14:nvContentPartPr>
            <p14:xfrm>
              <a:off x="8136890" y="6196965"/>
              <a:ext cx="80010" cy="107315"/>
            </p14:xfrm>
          </p:contentPart>
        </mc:Choice>
        <mc:Fallback xmlns="">
          <p:pic>
            <p:nvPicPr>
              <p:cNvPr id="51" name="Ink 50"/>
            </p:nvPicPr>
            <p:blipFill>
              <a:blip r:embed="rId88"/>
            </p:blipFill>
            <p:spPr>
              <a:xfrm>
                <a:off x="8136890" y="6196965"/>
                <a:ext cx="80010" cy="107315"/>
              </a:xfrm>
              <a:prstGeom prst="rect"/>
            </p:spPr>
          </p:pic>
        </mc:Fallback>
      </mc:AlternateContent>
      <mc:AlternateContent xmlns:mc="http://schemas.openxmlformats.org/markup-compatibility/2006" xmlns:p14="http://schemas.microsoft.com/office/powerpoint/2010/main">
        <mc:Choice Requires="p14">
          <p:contentPart r:id="rId89" p14:bwMode="auto">
            <p14:nvContentPartPr>
              <p14:cNvPr id="52" name="Ink 51"/>
              <p14:cNvContentPartPr/>
              <p14:nvPr/>
            </p14:nvContentPartPr>
            <p14:xfrm>
              <a:off x="8270875" y="6098540"/>
              <a:ext cx="222885" cy="178435"/>
            </p14:xfrm>
          </p:contentPart>
        </mc:Choice>
        <mc:Fallback xmlns="">
          <p:pic>
            <p:nvPicPr>
              <p:cNvPr id="52" name="Ink 51"/>
            </p:nvPicPr>
            <p:blipFill>
              <a:blip r:embed="rId90"/>
            </p:blipFill>
            <p:spPr>
              <a:xfrm>
                <a:off x="8270875" y="6098540"/>
                <a:ext cx="222885" cy="178435"/>
              </a:xfrm>
              <a:prstGeom prst="rect"/>
            </p:spPr>
          </p:pic>
        </mc:Fallback>
      </mc:AlternateContent>
      <mc:AlternateContent xmlns:mc="http://schemas.openxmlformats.org/markup-compatibility/2006" xmlns:p14="http://schemas.microsoft.com/office/powerpoint/2010/main">
        <mc:Choice Requires="p14">
          <p:contentPart r:id="rId91" p14:bwMode="auto">
            <p14:nvContentPartPr>
              <p14:cNvPr id="53" name="Ink 52"/>
              <p14:cNvContentPartPr/>
              <p14:nvPr/>
            </p14:nvContentPartPr>
            <p14:xfrm>
              <a:off x="8601075" y="6107430"/>
              <a:ext cx="360" cy="98425"/>
            </p14:xfrm>
          </p:contentPart>
        </mc:Choice>
        <mc:Fallback xmlns="">
          <p:pic>
            <p:nvPicPr>
              <p:cNvPr id="53" name="Ink 52"/>
            </p:nvPicPr>
            <p:blipFill>
              <a:blip r:embed="rId92"/>
            </p:blipFill>
            <p:spPr>
              <a:xfrm>
                <a:off x="8601075" y="6107430"/>
                <a:ext cx="360" cy="98425"/>
              </a:xfrm>
              <a:prstGeom prst="rect"/>
            </p:spPr>
          </p:pic>
        </mc:Fallback>
      </mc:AlternateContent>
      <mc:AlternateContent xmlns:mc="http://schemas.openxmlformats.org/markup-compatibility/2006" xmlns:p14="http://schemas.microsoft.com/office/powerpoint/2010/main">
        <mc:Choice Requires="p14">
          <p:contentPart r:id="rId93" p14:bwMode="auto">
            <p14:nvContentPartPr>
              <p14:cNvPr id="54" name="Ink 53"/>
              <p14:cNvContentPartPr/>
              <p14:nvPr/>
            </p14:nvContentPartPr>
            <p14:xfrm>
              <a:off x="8601075" y="6009640"/>
              <a:ext cx="44450" cy="17780"/>
            </p14:xfrm>
          </p:contentPart>
        </mc:Choice>
        <mc:Fallback xmlns="">
          <p:pic>
            <p:nvPicPr>
              <p:cNvPr id="54" name="Ink 53"/>
            </p:nvPicPr>
            <p:blipFill>
              <a:blip r:embed="rId94"/>
            </p:blipFill>
            <p:spPr>
              <a:xfrm>
                <a:off x="8601075" y="6009640"/>
                <a:ext cx="44450" cy="17780"/>
              </a:xfrm>
              <a:prstGeom prst="rect"/>
            </p:spPr>
          </p:pic>
        </mc:Fallback>
      </mc:AlternateContent>
      <mc:AlternateContent xmlns:mc="http://schemas.openxmlformats.org/markup-compatibility/2006" xmlns:p14="http://schemas.microsoft.com/office/powerpoint/2010/main">
        <mc:Choice Requires="p14">
          <p:contentPart r:id="rId95" p14:bwMode="auto">
            <p14:nvContentPartPr>
              <p14:cNvPr id="55" name="Ink 54"/>
              <p14:cNvContentPartPr/>
              <p14:nvPr/>
            </p14:nvContentPartPr>
            <p14:xfrm>
              <a:off x="8717280" y="5964555"/>
              <a:ext cx="8890" cy="179070"/>
            </p14:xfrm>
          </p:contentPart>
        </mc:Choice>
        <mc:Fallback xmlns="">
          <p:pic>
            <p:nvPicPr>
              <p:cNvPr id="55" name="Ink 54"/>
            </p:nvPicPr>
            <p:blipFill>
              <a:blip r:embed="rId96"/>
            </p:blipFill>
            <p:spPr>
              <a:xfrm>
                <a:off x="8717280" y="5964555"/>
                <a:ext cx="8890" cy="179070"/>
              </a:xfrm>
              <a:prstGeom prst="rect"/>
            </p:spPr>
          </p:pic>
        </mc:Fallback>
      </mc:AlternateContent>
      <mc:AlternateContent xmlns:mc="http://schemas.openxmlformats.org/markup-compatibility/2006" xmlns:p14="http://schemas.microsoft.com/office/powerpoint/2010/main">
        <mc:Choice Requires="p14">
          <p:contentPart r:id="rId97" p14:bwMode="auto">
            <p14:nvContentPartPr>
              <p14:cNvPr id="56" name="Ink 55"/>
              <p14:cNvContentPartPr/>
              <p14:nvPr/>
            </p14:nvContentPartPr>
            <p14:xfrm>
              <a:off x="8690610" y="6018530"/>
              <a:ext cx="97790" cy="106680"/>
            </p14:xfrm>
          </p:contentPart>
        </mc:Choice>
        <mc:Fallback xmlns="">
          <p:pic>
            <p:nvPicPr>
              <p:cNvPr id="56" name="Ink 55"/>
            </p:nvPicPr>
            <p:blipFill>
              <a:blip r:embed="rId98"/>
            </p:blipFill>
            <p:spPr>
              <a:xfrm>
                <a:off x="8690610" y="6018530"/>
                <a:ext cx="97790" cy="106680"/>
              </a:xfrm>
              <a:prstGeom prst="rect"/>
            </p:spPr>
          </p:pic>
        </mc:Fallback>
      </mc:AlternateContent>
      <mc:AlternateContent xmlns:mc="http://schemas.openxmlformats.org/markup-compatibility/2006" xmlns:p14="http://schemas.microsoft.com/office/powerpoint/2010/main">
        <mc:Choice Requires="p14">
          <p:contentPart r:id="rId99" p14:bwMode="auto">
            <p14:nvContentPartPr>
              <p14:cNvPr id="57" name="Ink 56"/>
              <p14:cNvContentPartPr/>
              <p14:nvPr/>
            </p14:nvContentPartPr>
            <p14:xfrm>
              <a:off x="8806815" y="5955665"/>
              <a:ext cx="71120" cy="196850"/>
            </p14:xfrm>
          </p:contentPart>
        </mc:Choice>
        <mc:Fallback xmlns="">
          <p:pic>
            <p:nvPicPr>
              <p:cNvPr id="57" name="Ink 56"/>
            </p:nvPicPr>
            <p:blipFill>
              <a:blip r:embed="rId100"/>
            </p:blipFill>
            <p:spPr>
              <a:xfrm>
                <a:off x="8806815" y="5955665"/>
                <a:ext cx="71120" cy="196850"/>
              </a:xfrm>
              <a:prstGeom prst="rect"/>
            </p:spPr>
          </p:pic>
        </mc:Fallback>
      </mc:AlternateContent>
      <mc:AlternateContent xmlns:mc="http://schemas.openxmlformats.org/markup-compatibility/2006" xmlns:p14="http://schemas.microsoft.com/office/powerpoint/2010/main">
        <mc:Choice Requires="p14">
          <p:contentPart r:id="rId101" p14:bwMode="auto">
            <p14:nvContentPartPr>
              <p14:cNvPr id="58" name="Ink 57"/>
              <p14:cNvContentPartPr/>
              <p14:nvPr/>
            </p14:nvContentPartPr>
            <p14:xfrm>
              <a:off x="8860155" y="5821680"/>
              <a:ext cx="125095" cy="187960"/>
            </p14:xfrm>
          </p:contentPart>
        </mc:Choice>
        <mc:Fallback xmlns="">
          <p:pic>
            <p:nvPicPr>
              <p:cNvPr id="58" name="Ink 57"/>
            </p:nvPicPr>
            <p:blipFill>
              <a:blip r:embed="rId102"/>
            </p:blipFill>
            <p:spPr>
              <a:xfrm>
                <a:off x="8860155" y="5821680"/>
                <a:ext cx="125095" cy="187960"/>
              </a:xfrm>
              <a:prstGeom prst="rect"/>
            </p:spPr>
          </p:pic>
        </mc:Fallback>
      </mc:AlternateContent>
      <mc:AlternateContent xmlns:mc="http://schemas.openxmlformats.org/markup-compatibility/2006" xmlns:p14="http://schemas.microsoft.com/office/powerpoint/2010/main">
        <mc:Choice Requires="p14">
          <p:contentPart r:id="rId103" p14:bwMode="auto">
            <p14:nvContentPartPr>
              <p14:cNvPr id="59" name="Ink 58"/>
              <p14:cNvContentPartPr/>
              <p14:nvPr/>
            </p14:nvContentPartPr>
            <p14:xfrm>
              <a:off x="9083675" y="6089650"/>
              <a:ext cx="142875" cy="330200"/>
            </p14:xfrm>
          </p:contentPart>
        </mc:Choice>
        <mc:Fallback xmlns="">
          <p:pic>
            <p:nvPicPr>
              <p:cNvPr id="59" name="Ink 58"/>
            </p:nvPicPr>
            <p:blipFill>
              <a:blip r:embed="rId104"/>
            </p:blipFill>
            <p:spPr>
              <a:xfrm>
                <a:off x="9083675" y="6089650"/>
                <a:ext cx="142875" cy="330200"/>
              </a:xfrm>
              <a:prstGeom prst="rect"/>
            </p:spPr>
          </p:pic>
        </mc:Fallback>
      </mc:AlternateContent>
      <mc:AlternateContent xmlns:mc="http://schemas.openxmlformats.org/markup-compatibility/2006" xmlns:p14="http://schemas.microsoft.com/office/powerpoint/2010/main">
        <mc:Choice Requires="p14">
          <p:contentPart r:id="rId105" p14:bwMode="auto">
            <p14:nvContentPartPr>
              <p14:cNvPr id="60" name="Ink 59"/>
              <p14:cNvContentPartPr/>
              <p14:nvPr/>
            </p14:nvContentPartPr>
            <p14:xfrm>
              <a:off x="9038590" y="6348730"/>
              <a:ext cx="179070" cy="26670"/>
            </p14:xfrm>
          </p:contentPart>
        </mc:Choice>
        <mc:Fallback xmlns="">
          <p:pic>
            <p:nvPicPr>
              <p:cNvPr id="60" name="Ink 59"/>
            </p:nvPicPr>
            <p:blipFill>
              <a:blip r:embed="rId106"/>
            </p:blipFill>
            <p:spPr>
              <a:xfrm>
                <a:off x="9038590" y="6348730"/>
                <a:ext cx="179070" cy="26670"/>
              </a:xfrm>
              <a:prstGeom prst="rect"/>
            </p:spPr>
          </p:pic>
        </mc:Fallback>
      </mc:AlternateContent>
      <mc:AlternateContent xmlns:mc="http://schemas.openxmlformats.org/markup-compatibility/2006" xmlns:p14="http://schemas.microsoft.com/office/powerpoint/2010/main">
        <mc:Choice Requires="p14">
          <p:contentPart r:id="rId107" p14:bwMode="auto">
            <p14:nvContentPartPr>
              <p14:cNvPr id="61" name="Ink 60"/>
              <p14:cNvContentPartPr/>
              <p14:nvPr/>
            </p14:nvContentPartPr>
            <p14:xfrm>
              <a:off x="9253220" y="6071870"/>
              <a:ext cx="580390" cy="437515"/>
            </p14:xfrm>
          </p:contentPart>
        </mc:Choice>
        <mc:Fallback xmlns="">
          <p:pic>
            <p:nvPicPr>
              <p:cNvPr id="61" name="Ink 60"/>
            </p:nvPicPr>
            <p:blipFill>
              <a:blip r:embed="rId108"/>
            </p:blipFill>
            <p:spPr>
              <a:xfrm>
                <a:off x="9253220" y="6071870"/>
                <a:ext cx="580390" cy="437515"/>
              </a:xfrm>
              <a:prstGeom prst="rect"/>
            </p:spPr>
          </p:pic>
        </mc:Fallback>
      </mc:AlternateContent>
      <mc:AlternateContent xmlns:mc="http://schemas.openxmlformats.org/markup-compatibility/2006" xmlns:p14="http://schemas.microsoft.com/office/powerpoint/2010/main">
        <mc:Choice Requires="p14">
          <p:contentPart r:id="rId109" p14:bwMode="auto">
            <p14:nvContentPartPr>
              <p14:cNvPr id="62" name="Ink 61"/>
              <p14:cNvContentPartPr/>
              <p14:nvPr/>
            </p14:nvContentPartPr>
            <p14:xfrm>
              <a:off x="9878060" y="6161405"/>
              <a:ext cx="544830" cy="142875"/>
            </p14:xfrm>
          </p:contentPart>
        </mc:Choice>
        <mc:Fallback xmlns="">
          <p:pic>
            <p:nvPicPr>
              <p:cNvPr id="62" name="Ink 61"/>
            </p:nvPicPr>
            <p:blipFill>
              <a:blip r:embed="rId110"/>
            </p:blipFill>
            <p:spPr>
              <a:xfrm>
                <a:off x="9878060" y="6161405"/>
                <a:ext cx="544830" cy="142875"/>
              </a:xfrm>
              <a:prstGeom prst="rect"/>
            </p:spPr>
          </p:pic>
        </mc:Fallback>
      </mc:AlternateContent>
      <mc:AlternateContent xmlns:mc="http://schemas.openxmlformats.org/markup-compatibility/2006" xmlns:p14="http://schemas.microsoft.com/office/powerpoint/2010/main">
        <mc:Choice Requires="p14">
          <p:contentPart r:id="rId111" p14:bwMode="auto">
            <p14:nvContentPartPr>
              <p14:cNvPr id="63" name="Ink 62"/>
              <p14:cNvContentPartPr/>
              <p14:nvPr/>
            </p14:nvContentPartPr>
            <p14:xfrm>
              <a:off x="10369550" y="6134100"/>
              <a:ext cx="125095" cy="187960"/>
            </p14:xfrm>
          </p:contentPart>
        </mc:Choice>
        <mc:Fallback xmlns="">
          <p:pic>
            <p:nvPicPr>
              <p:cNvPr id="63" name="Ink 62"/>
            </p:nvPicPr>
            <p:blipFill>
              <a:blip r:embed="rId112"/>
            </p:blipFill>
            <p:spPr>
              <a:xfrm>
                <a:off x="10369550" y="6134100"/>
                <a:ext cx="125095" cy="187960"/>
              </a:xfrm>
              <a:prstGeom prst="rect"/>
            </p:spPr>
          </p:pic>
        </mc:Fallback>
      </mc:AlternateContent>
      <mc:AlternateContent xmlns:mc="http://schemas.openxmlformats.org/markup-compatibility/2006" xmlns:p14="http://schemas.microsoft.com/office/powerpoint/2010/main">
        <mc:Choice Requires="p14">
          <p:contentPart r:id="rId113" p14:bwMode="auto">
            <p14:nvContentPartPr>
              <p14:cNvPr id="64" name="Ink 63"/>
              <p14:cNvContentPartPr/>
              <p14:nvPr/>
            </p14:nvContentPartPr>
            <p14:xfrm>
              <a:off x="10485755" y="6018530"/>
              <a:ext cx="107315" cy="258445"/>
            </p14:xfrm>
          </p:contentPart>
        </mc:Choice>
        <mc:Fallback xmlns="">
          <p:pic>
            <p:nvPicPr>
              <p:cNvPr id="64" name="Ink 63"/>
            </p:nvPicPr>
            <p:blipFill>
              <a:blip r:embed="rId114"/>
            </p:blipFill>
            <p:spPr>
              <a:xfrm>
                <a:off x="10485755" y="6018530"/>
                <a:ext cx="107315" cy="258445"/>
              </a:xfrm>
              <a:prstGeom prst="rect"/>
            </p:spPr>
          </p:pic>
        </mc:Fallback>
      </mc:AlternateContent>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pic>
        <p:nvPicPr>
          <p:cNvPr id="4" name="Content Placeholder 3"/>
          <p:cNvPicPr>
            <a:picLocks noChangeAspect="1"/>
          </p:cNvPicPr>
          <p:nvPr>
            <p:ph idx="1"/>
          </p:nvPr>
        </p:nvPicPr>
        <p:blipFill>
          <a:blip r:embed="rId1"/>
          <a:stretch>
            <a:fillRect/>
          </a:stretch>
        </p:blipFill>
        <p:spPr>
          <a:xfrm>
            <a:off x="848360" y="648335"/>
            <a:ext cx="9890760" cy="5561330"/>
          </a:xfrm>
          <a:prstGeom prst="rect">
            <a:avLst/>
          </a:prstGeom>
        </p:spPr>
      </p:pic>
      <mc:AlternateContent xmlns:mc="http://schemas.openxmlformats.org/markup-compatibility/2006" xmlns:p14="http://schemas.microsoft.com/office/powerpoint/2010/main">
        <mc:Choice Requires="p14">
          <p:contentPart r:id="rId2" p14:bwMode="auto">
            <p14:nvContentPartPr>
              <p14:cNvPr id="5" name="Ink 4"/>
              <p14:cNvContentPartPr/>
              <p14:nvPr/>
            </p14:nvContentPartPr>
            <p14:xfrm>
              <a:off x="9092565" y="1928495"/>
              <a:ext cx="839470" cy="250190"/>
            </p14:xfrm>
          </p:contentPart>
        </mc:Choice>
        <mc:Fallback xmlns="">
          <p:pic>
            <p:nvPicPr>
              <p:cNvPr id="5" name="Ink 4"/>
            </p:nvPicPr>
            <p:blipFill>
              <a:blip r:embed="rId3"/>
            </p:blipFill>
            <p:spPr>
              <a:xfrm>
                <a:off x="9092565" y="1928495"/>
                <a:ext cx="839470" cy="250190"/>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6" name="Ink 5"/>
              <p14:cNvContentPartPr/>
              <p14:nvPr/>
            </p14:nvContentPartPr>
            <p14:xfrm>
              <a:off x="9905365" y="1741170"/>
              <a:ext cx="142875" cy="633730"/>
            </p14:xfrm>
          </p:contentPart>
        </mc:Choice>
        <mc:Fallback xmlns="">
          <p:pic>
            <p:nvPicPr>
              <p:cNvPr id="6" name="Ink 5"/>
            </p:nvPicPr>
            <p:blipFill>
              <a:blip r:embed="rId5"/>
            </p:blipFill>
            <p:spPr>
              <a:xfrm>
                <a:off x="9905365" y="1741170"/>
                <a:ext cx="142875" cy="633730"/>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7" name="Ink 6"/>
              <p14:cNvContentPartPr/>
              <p14:nvPr/>
            </p14:nvContentPartPr>
            <p14:xfrm>
              <a:off x="10226675" y="1624965"/>
              <a:ext cx="125095" cy="1017905"/>
            </p14:xfrm>
          </p:contentPart>
        </mc:Choice>
        <mc:Fallback xmlns="">
          <p:pic>
            <p:nvPicPr>
              <p:cNvPr id="7" name="Ink 6"/>
            </p:nvPicPr>
            <p:blipFill>
              <a:blip r:embed="rId7"/>
            </p:blipFill>
            <p:spPr>
              <a:xfrm>
                <a:off x="10226675" y="1624965"/>
                <a:ext cx="125095" cy="1017905"/>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8" name="Ink 7"/>
              <p14:cNvContentPartPr/>
              <p14:nvPr/>
            </p14:nvContentPartPr>
            <p14:xfrm>
              <a:off x="10288905" y="2035810"/>
              <a:ext cx="634365" cy="97790"/>
            </p14:xfrm>
          </p:contentPart>
        </mc:Choice>
        <mc:Fallback xmlns="">
          <p:pic>
            <p:nvPicPr>
              <p:cNvPr id="8" name="Ink 7"/>
            </p:nvPicPr>
            <p:blipFill>
              <a:blip r:embed="rId9"/>
            </p:blipFill>
            <p:spPr>
              <a:xfrm>
                <a:off x="10288905" y="2035810"/>
                <a:ext cx="634365" cy="97790"/>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9" name="Ink 8"/>
              <p14:cNvContentPartPr/>
              <p14:nvPr/>
            </p14:nvContentPartPr>
            <p14:xfrm>
              <a:off x="9914255" y="1830070"/>
              <a:ext cx="169545" cy="53975"/>
            </p14:xfrm>
          </p:contentPart>
        </mc:Choice>
        <mc:Fallback xmlns="">
          <p:pic>
            <p:nvPicPr>
              <p:cNvPr id="9" name="Ink 8"/>
            </p:nvPicPr>
            <p:blipFill>
              <a:blip r:embed="rId11"/>
            </p:blipFill>
            <p:spPr>
              <a:xfrm>
                <a:off x="9914255" y="1830070"/>
                <a:ext cx="169545" cy="53975"/>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10" name="Ink 9"/>
              <p14:cNvContentPartPr/>
              <p14:nvPr/>
            </p14:nvContentPartPr>
            <p14:xfrm>
              <a:off x="10101580" y="1767840"/>
              <a:ext cx="35560" cy="178435"/>
            </p14:xfrm>
          </p:contentPart>
        </mc:Choice>
        <mc:Fallback xmlns="">
          <p:pic>
            <p:nvPicPr>
              <p:cNvPr id="10" name="Ink 9"/>
            </p:nvPicPr>
            <p:blipFill>
              <a:blip r:embed="rId13"/>
            </p:blipFill>
            <p:spPr>
              <a:xfrm>
                <a:off x="10101580" y="1767840"/>
                <a:ext cx="35560" cy="178435"/>
              </a:xfrm>
              <a:prstGeom prst="rect"/>
            </p:spPr>
          </p:pic>
        </mc:Fallback>
      </mc:AlternateContent>
      <mc:AlternateContent xmlns:mc="http://schemas.openxmlformats.org/markup-compatibility/2006" xmlns:p14="http://schemas.microsoft.com/office/powerpoint/2010/main">
        <mc:Choice Requires="p14">
          <p:contentPart r:id="rId14" p14:bwMode="auto">
            <p14:nvContentPartPr>
              <p14:cNvPr id="11" name="Ink 10"/>
              <p14:cNvContentPartPr/>
              <p14:nvPr/>
            </p14:nvContentPartPr>
            <p14:xfrm>
              <a:off x="9994265" y="2071370"/>
              <a:ext cx="170180" cy="80645"/>
            </p14:xfrm>
          </p:contentPart>
        </mc:Choice>
        <mc:Fallback xmlns="">
          <p:pic>
            <p:nvPicPr>
              <p:cNvPr id="11" name="Ink 10"/>
            </p:nvPicPr>
            <p:blipFill>
              <a:blip r:embed="rId15"/>
            </p:blipFill>
            <p:spPr>
              <a:xfrm>
                <a:off x="9994265" y="2071370"/>
                <a:ext cx="170180" cy="80645"/>
              </a:xfrm>
              <a:prstGeom prst="rect"/>
            </p:spPr>
          </p:pic>
        </mc:Fallback>
      </mc:AlternateContent>
      <mc:AlternateContent xmlns:mc="http://schemas.openxmlformats.org/markup-compatibility/2006" xmlns:p14="http://schemas.microsoft.com/office/powerpoint/2010/main">
        <mc:Choice Requires="p14">
          <p:contentPart r:id="rId16" p14:bwMode="auto">
            <p14:nvContentPartPr>
              <p14:cNvPr id="12" name="Ink 11"/>
              <p14:cNvContentPartPr/>
              <p14:nvPr/>
            </p14:nvContentPartPr>
            <p14:xfrm>
              <a:off x="10173335" y="2053590"/>
              <a:ext cx="44450" cy="330200"/>
            </p14:xfrm>
          </p:contentPart>
        </mc:Choice>
        <mc:Fallback xmlns="">
          <p:pic>
            <p:nvPicPr>
              <p:cNvPr id="12" name="Ink 11"/>
            </p:nvPicPr>
            <p:blipFill>
              <a:blip r:embed="rId17"/>
            </p:blipFill>
            <p:spPr>
              <a:xfrm>
                <a:off x="10173335" y="2053590"/>
                <a:ext cx="44450" cy="330200"/>
              </a:xfrm>
              <a:prstGeom prst="rect"/>
            </p:spPr>
          </p:pic>
        </mc:Fallback>
      </mc:AlternateContent>
      <mc:AlternateContent xmlns:mc="http://schemas.openxmlformats.org/markup-compatibility/2006" xmlns:p14="http://schemas.microsoft.com/office/powerpoint/2010/main">
        <mc:Choice Requires="p14">
          <p:contentPart r:id="rId18" p14:bwMode="auto">
            <p14:nvContentPartPr>
              <p14:cNvPr id="13" name="Ink 12"/>
              <p14:cNvContentPartPr/>
              <p14:nvPr/>
            </p14:nvContentPartPr>
            <p14:xfrm>
              <a:off x="10146030" y="2321560"/>
              <a:ext cx="142875" cy="62230"/>
            </p14:xfrm>
          </p:contentPart>
        </mc:Choice>
        <mc:Fallback xmlns="">
          <p:pic>
            <p:nvPicPr>
              <p:cNvPr id="13" name="Ink 12"/>
            </p:nvPicPr>
            <p:blipFill>
              <a:blip r:embed="rId19"/>
            </p:blipFill>
            <p:spPr>
              <a:xfrm>
                <a:off x="10146030" y="2321560"/>
                <a:ext cx="142875" cy="62230"/>
              </a:xfrm>
              <a:prstGeom prst="rect"/>
            </p:spPr>
          </p:pic>
        </mc:Fallback>
      </mc:AlternateContent>
      <mc:AlternateContent xmlns:mc="http://schemas.openxmlformats.org/markup-compatibility/2006" xmlns:p14="http://schemas.microsoft.com/office/powerpoint/2010/main">
        <mc:Choice Requires="p14">
          <p:contentPart r:id="rId20" p14:bwMode="auto">
            <p14:nvContentPartPr>
              <p14:cNvPr id="14" name="Ink 13"/>
              <p14:cNvContentPartPr/>
              <p14:nvPr/>
            </p14:nvContentPartPr>
            <p14:xfrm>
              <a:off x="10200005" y="2276475"/>
              <a:ext cx="98425" cy="375285"/>
            </p14:xfrm>
          </p:contentPart>
        </mc:Choice>
        <mc:Fallback xmlns="">
          <p:pic>
            <p:nvPicPr>
              <p:cNvPr id="14" name="Ink 13"/>
            </p:nvPicPr>
            <p:blipFill>
              <a:blip r:embed="rId21"/>
            </p:blipFill>
            <p:spPr>
              <a:xfrm>
                <a:off x="10200005" y="2276475"/>
                <a:ext cx="98425" cy="375285"/>
              </a:xfrm>
              <a:prstGeom prst="rect"/>
            </p:spPr>
          </p:pic>
        </mc:Fallback>
      </mc:AlternateContent>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pic>
        <p:nvPicPr>
          <p:cNvPr id="4" name="Content Placeholder 3"/>
          <p:cNvPicPr>
            <a:picLocks noChangeAspect="1"/>
          </p:cNvPicPr>
          <p:nvPr>
            <p:ph idx="1"/>
          </p:nvPr>
        </p:nvPicPr>
        <p:blipFill>
          <a:blip r:embed="rId1"/>
          <a:stretch>
            <a:fillRect/>
          </a:stretch>
        </p:blipFill>
        <p:spPr>
          <a:xfrm>
            <a:off x="487045" y="258445"/>
            <a:ext cx="10373360" cy="5833110"/>
          </a:xfrm>
          <a:prstGeom prst="rect">
            <a:avLst/>
          </a:prstGeom>
        </p:spPr>
      </p:pic>
      <mc:AlternateContent xmlns:mc="http://schemas.openxmlformats.org/markup-compatibility/2006" xmlns:p14="http://schemas.microsoft.com/office/powerpoint/2010/main">
        <mc:Choice Requires="p14">
          <p:contentPart r:id="rId2" p14:bwMode="auto">
            <p14:nvContentPartPr>
              <p14:cNvPr id="3" name="Ink 2"/>
              <p14:cNvContentPartPr/>
              <p14:nvPr/>
            </p14:nvContentPartPr>
            <p14:xfrm>
              <a:off x="10575290" y="1687195"/>
              <a:ext cx="249555" cy="518160"/>
            </p14:xfrm>
          </p:contentPart>
        </mc:Choice>
        <mc:Fallback xmlns="">
          <p:pic>
            <p:nvPicPr>
              <p:cNvPr id="3" name="Ink 2"/>
            </p:nvPicPr>
            <p:blipFill>
              <a:blip r:embed="rId3"/>
            </p:blipFill>
            <p:spPr>
              <a:xfrm>
                <a:off x="10575290" y="1687195"/>
                <a:ext cx="249555" cy="518160"/>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5" name="Ink 4"/>
              <p14:cNvContentPartPr/>
              <p14:nvPr/>
            </p14:nvContentPartPr>
            <p14:xfrm>
              <a:off x="10852150" y="1884045"/>
              <a:ext cx="169545" cy="26670"/>
            </p14:xfrm>
          </p:contentPart>
        </mc:Choice>
        <mc:Fallback xmlns="">
          <p:pic>
            <p:nvPicPr>
              <p:cNvPr id="5" name="Ink 4"/>
            </p:nvPicPr>
            <p:blipFill>
              <a:blip r:embed="rId5"/>
            </p:blipFill>
            <p:spPr>
              <a:xfrm>
                <a:off x="10852150" y="1884045"/>
                <a:ext cx="169545" cy="26670"/>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6" name="Ink 5"/>
              <p14:cNvContentPartPr/>
              <p14:nvPr/>
            </p14:nvContentPartPr>
            <p14:xfrm>
              <a:off x="10914380" y="2071370"/>
              <a:ext cx="267970" cy="35560"/>
            </p14:xfrm>
          </p:contentPart>
        </mc:Choice>
        <mc:Fallback xmlns="">
          <p:pic>
            <p:nvPicPr>
              <p:cNvPr id="6" name="Ink 5"/>
            </p:nvPicPr>
            <p:blipFill>
              <a:blip r:embed="rId7"/>
            </p:blipFill>
            <p:spPr>
              <a:xfrm>
                <a:off x="10914380" y="2071370"/>
                <a:ext cx="267970" cy="35560"/>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7" name="Ink 6"/>
              <p14:cNvContentPartPr/>
              <p14:nvPr/>
            </p14:nvContentPartPr>
            <p14:xfrm>
              <a:off x="11351895" y="1633855"/>
              <a:ext cx="214630" cy="321310"/>
            </p14:xfrm>
          </p:contentPart>
        </mc:Choice>
        <mc:Fallback xmlns="">
          <p:pic>
            <p:nvPicPr>
              <p:cNvPr id="7" name="Ink 6"/>
            </p:nvPicPr>
            <p:blipFill>
              <a:blip r:embed="rId9"/>
            </p:blipFill>
            <p:spPr>
              <a:xfrm>
                <a:off x="11351895" y="1633855"/>
                <a:ext cx="214630" cy="321310"/>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8" name="Ink 7"/>
              <p14:cNvContentPartPr/>
              <p14:nvPr/>
            </p14:nvContentPartPr>
            <p14:xfrm>
              <a:off x="11316335" y="2026920"/>
              <a:ext cx="223520" cy="26670"/>
            </p14:xfrm>
          </p:contentPart>
        </mc:Choice>
        <mc:Fallback xmlns="">
          <p:pic>
            <p:nvPicPr>
              <p:cNvPr id="8" name="Ink 7"/>
            </p:nvPicPr>
            <p:blipFill>
              <a:blip r:embed="rId11"/>
            </p:blipFill>
            <p:spPr>
              <a:xfrm>
                <a:off x="11316335" y="2026920"/>
                <a:ext cx="223520" cy="26670"/>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9" name="Ink 8"/>
              <p14:cNvContentPartPr/>
              <p14:nvPr/>
            </p14:nvContentPartPr>
            <p14:xfrm>
              <a:off x="11343005" y="2223135"/>
              <a:ext cx="169545" cy="223520"/>
            </p14:xfrm>
          </p:contentPart>
        </mc:Choice>
        <mc:Fallback xmlns="">
          <p:pic>
            <p:nvPicPr>
              <p:cNvPr id="9" name="Ink 8"/>
            </p:nvPicPr>
            <p:blipFill>
              <a:blip r:embed="rId13"/>
            </p:blipFill>
            <p:spPr>
              <a:xfrm>
                <a:off x="11343005" y="2223135"/>
                <a:ext cx="169545" cy="223520"/>
              </a:xfrm>
              <a:prstGeom prst="rect"/>
            </p:spPr>
          </p:pic>
        </mc:Fallback>
      </mc:AlternateContent>
      <mc:AlternateContent xmlns:mc="http://schemas.openxmlformats.org/markup-compatibility/2006" xmlns:p14="http://schemas.microsoft.com/office/powerpoint/2010/main">
        <mc:Choice Requires="p14">
          <p:contentPart r:id="rId14" p14:bwMode="auto">
            <p14:nvContentPartPr>
              <p14:cNvPr id="10" name="Ink 9"/>
              <p14:cNvContentPartPr/>
              <p14:nvPr/>
            </p14:nvContentPartPr>
            <p14:xfrm>
              <a:off x="11289665" y="2187575"/>
              <a:ext cx="259080" cy="98425"/>
            </p14:xfrm>
          </p:contentPart>
        </mc:Choice>
        <mc:Fallback xmlns="">
          <p:pic>
            <p:nvPicPr>
              <p:cNvPr id="10" name="Ink 9"/>
            </p:nvPicPr>
            <p:blipFill>
              <a:blip r:embed="rId15"/>
            </p:blipFill>
            <p:spPr>
              <a:xfrm>
                <a:off x="11289665" y="2187575"/>
                <a:ext cx="259080" cy="98425"/>
              </a:xfrm>
              <a:prstGeom prst="rect"/>
            </p:spPr>
          </p:pic>
        </mc:Fallback>
      </mc:AlternateContent>
      <mc:AlternateContent xmlns:mc="http://schemas.openxmlformats.org/markup-compatibility/2006" xmlns:p14="http://schemas.microsoft.com/office/powerpoint/2010/main">
        <mc:Choice Requires="p14">
          <p:contentPart r:id="rId16" p14:bwMode="auto">
            <p14:nvContentPartPr>
              <p14:cNvPr id="11" name="Ink 10"/>
              <p14:cNvContentPartPr/>
              <p14:nvPr/>
            </p14:nvContentPartPr>
            <p14:xfrm>
              <a:off x="10547985" y="3018155"/>
              <a:ext cx="401955" cy="464185"/>
            </p14:xfrm>
          </p:contentPart>
        </mc:Choice>
        <mc:Fallback xmlns="">
          <p:pic>
            <p:nvPicPr>
              <p:cNvPr id="11" name="Ink 10"/>
            </p:nvPicPr>
            <p:blipFill>
              <a:blip r:embed="rId17"/>
            </p:blipFill>
            <p:spPr>
              <a:xfrm>
                <a:off x="10547985" y="3018155"/>
                <a:ext cx="401955" cy="464185"/>
              </a:xfrm>
              <a:prstGeom prst="rect"/>
            </p:spPr>
          </p:pic>
        </mc:Fallback>
      </mc:AlternateContent>
      <mc:AlternateContent xmlns:mc="http://schemas.openxmlformats.org/markup-compatibility/2006" xmlns:p14="http://schemas.microsoft.com/office/powerpoint/2010/main">
        <mc:Choice Requires="p14">
          <p:contentPart r:id="rId18" p14:bwMode="auto">
            <p14:nvContentPartPr>
              <p14:cNvPr id="12" name="Ink 11"/>
              <p14:cNvContentPartPr/>
              <p14:nvPr/>
            </p14:nvContentPartPr>
            <p14:xfrm>
              <a:off x="11129010" y="3196590"/>
              <a:ext cx="231775" cy="62230"/>
            </p14:xfrm>
          </p:contentPart>
        </mc:Choice>
        <mc:Fallback xmlns="">
          <p:pic>
            <p:nvPicPr>
              <p:cNvPr id="12" name="Ink 11"/>
            </p:nvPicPr>
            <p:blipFill>
              <a:blip r:embed="rId19"/>
            </p:blipFill>
            <p:spPr>
              <a:xfrm>
                <a:off x="11129010" y="3196590"/>
                <a:ext cx="231775" cy="62230"/>
              </a:xfrm>
              <a:prstGeom prst="rect"/>
            </p:spPr>
          </p:pic>
        </mc:Fallback>
      </mc:AlternateContent>
      <mc:AlternateContent xmlns:mc="http://schemas.openxmlformats.org/markup-compatibility/2006" xmlns:p14="http://schemas.microsoft.com/office/powerpoint/2010/main">
        <mc:Choice Requires="p14">
          <p:contentPart r:id="rId20" p14:bwMode="auto">
            <p14:nvContentPartPr>
              <p14:cNvPr id="13" name="Ink 12"/>
              <p14:cNvContentPartPr/>
              <p14:nvPr/>
            </p14:nvContentPartPr>
            <p14:xfrm>
              <a:off x="11111230" y="3312795"/>
              <a:ext cx="258445" cy="17780"/>
            </p14:xfrm>
          </p:contentPart>
        </mc:Choice>
        <mc:Fallback xmlns="">
          <p:pic>
            <p:nvPicPr>
              <p:cNvPr id="13" name="Ink 12"/>
            </p:nvPicPr>
            <p:blipFill>
              <a:blip r:embed="rId21"/>
            </p:blipFill>
            <p:spPr>
              <a:xfrm>
                <a:off x="11111230" y="3312795"/>
                <a:ext cx="258445" cy="17780"/>
              </a:xfrm>
              <a:prstGeom prst="rect"/>
            </p:spPr>
          </p:pic>
        </mc:Fallback>
      </mc:AlternateContent>
      <mc:AlternateContent xmlns:mc="http://schemas.openxmlformats.org/markup-compatibility/2006" xmlns:p14="http://schemas.microsoft.com/office/powerpoint/2010/main">
        <mc:Choice Requires="p14">
          <p:contentPart r:id="rId22" p14:bwMode="auto">
            <p14:nvContentPartPr>
              <p14:cNvPr id="14" name="Ink 13"/>
              <p14:cNvContentPartPr/>
              <p14:nvPr/>
            </p14:nvContentPartPr>
            <p14:xfrm>
              <a:off x="11610975" y="3071495"/>
              <a:ext cx="125095" cy="214630"/>
            </p14:xfrm>
          </p:contentPart>
        </mc:Choice>
        <mc:Fallback xmlns="">
          <p:pic>
            <p:nvPicPr>
              <p:cNvPr id="14" name="Ink 13"/>
            </p:nvPicPr>
            <p:blipFill>
              <a:blip r:embed="rId23"/>
            </p:blipFill>
            <p:spPr>
              <a:xfrm>
                <a:off x="11610975" y="3071495"/>
                <a:ext cx="125095" cy="214630"/>
              </a:xfrm>
              <a:prstGeom prst="rect"/>
            </p:spPr>
          </p:pic>
        </mc:Fallback>
      </mc:AlternateContent>
      <mc:AlternateContent xmlns:mc="http://schemas.openxmlformats.org/markup-compatibility/2006" xmlns:p14="http://schemas.microsoft.com/office/powerpoint/2010/main">
        <mc:Choice Requires="p14">
          <p:contentPart r:id="rId24" p14:bwMode="auto">
            <p14:nvContentPartPr>
              <p14:cNvPr id="15" name="Ink 14"/>
              <p14:cNvContentPartPr/>
              <p14:nvPr/>
            </p14:nvContentPartPr>
            <p14:xfrm>
              <a:off x="11646535" y="3161030"/>
              <a:ext cx="80645" cy="106680"/>
            </p14:xfrm>
          </p:contentPart>
        </mc:Choice>
        <mc:Fallback xmlns="">
          <p:pic>
            <p:nvPicPr>
              <p:cNvPr id="15" name="Ink 14"/>
            </p:nvPicPr>
            <p:blipFill>
              <a:blip r:embed="rId25"/>
            </p:blipFill>
            <p:spPr>
              <a:xfrm>
                <a:off x="11646535" y="3161030"/>
                <a:ext cx="80645" cy="106680"/>
              </a:xfrm>
              <a:prstGeom prst="rect"/>
            </p:spPr>
          </p:pic>
        </mc:Fallback>
      </mc:AlternateContent>
      <mc:AlternateContent xmlns:mc="http://schemas.openxmlformats.org/markup-compatibility/2006" xmlns:p14="http://schemas.microsoft.com/office/powerpoint/2010/main">
        <mc:Choice Requires="p14">
          <p:contentPart r:id="rId26" p14:bwMode="auto">
            <p14:nvContentPartPr>
              <p14:cNvPr id="16" name="Ink 15"/>
              <p14:cNvContentPartPr/>
              <p14:nvPr/>
            </p14:nvContentPartPr>
            <p14:xfrm>
              <a:off x="11539855" y="3348355"/>
              <a:ext cx="294640" cy="44450"/>
            </p14:xfrm>
          </p:contentPart>
        </mc:Choice>
        <mc:Fallback xmlns="">
          <p:pic>
            <p:nvPicPr>
              <p:cNvPr id="16" name="Ink 15"/>
            </p:nvPicPr>
            <p:blipFill>
              <a:blip r:embed="rId27"/>
            </p:blipFill>
            <p:spPr>
              <a:xfrm>
                <a:off x="11539855" y="3348355"/>
                <a:ext cx="294640" cy="44450"/>
              </a:xfrm>
              <a:prstGeom prst="rect"/>
            </p:spPr>
          </p:pic>
        </mc:Fallback>
      </mc:AlternateContent>
      <mc:AlternateContent xmlns:mc="http://schemas.openxmlformats.org/markup-compatibility/2006" xmlns:p14="http://schemas.microsoft.com/office/powerpoint/2010/main">
        <mc:Choice Requires="p14">
          <p:contentPart r:id="rId28" p14:bwMode="auto">
            <p14:nvContentPartPr>
              <p14:cNvPr id="17" name="Ink 16"/>
              <p14:cNvContentPartPr/>
              <p14:nvPr/>
            </p14:nvContentPartPr>
            <p14:xfrm>
              <a:off x="11494770" y="3500120"/>
              <a:ext cx="259080" cy="196215"/>
            </p14:xfrm>
          </p:contentPart>
        </mc:Choice>
        <mc:Fallback xmlns="">
          <p:pic>
            <p:nvPicPr>
              <p:cNvPr id="17" name="Ink 16"/>
            </p:nvPicPr>
            <p:blipFill>
              <a:blip r:embed="rId29"/>
            </p:blipFill>
            <p:spPr>
              <a:xfrm>
                <a:off x="11494770" y="3500120"/>
                <a:ext cx="259080" cy="196215"/>
              </a:xfrm>
              <a:prstGeom prst="rect"/>
            </p:spPr>
          </p:pic>
        </mc:Fallback>
      </mc:AlternateContent>
      <mc:AlternateContent xmlns:mc="http://schemas.openxmlformats.org/markup-compatibility/2006" xmlns:p14="http://schemas.microsoft.com/office/powerpoint/2010/main">
        <mc:Choice Requires="p14">
          <p:contentPart r:id="rId30" p14:bwMode="auto">
            <p14:nvContentPartPr>
              <p14:cNvPr id="18" name="Ink 17"/>
              <p14:cNvContentPartPr/>
              <p14:nvPr/>
            </p14:nvContentPartPr>
            <p14:xfrm>
              <a:off x="8931275" y="2875280"/>
              <a:ext cx="678815" cy="410845"/>
            </p14:xfrm>
          </p:contentPart>
        </mc:Choice>
        <mc:Fallback xmlns="">
          <p:pic>
            <p:nvPicPr>
              <p:cNvPr id="18" name="Ink 17"/>
            </p:nvPicPr>
            <p:blipFill>
              <a:blip r:embed="rId31"/>
            </p:blipFill>
            <p:spPr>
              <a:xfrm>
                <a:off x="8931275" y="2875280"/>
                <a:ext cx="678815" cy="410845"/>
              </a:xfrm>
              <a:prstGeom prst="rect"/>
            </p:spPr>
          </p:pic>
        </mc:Fallback>
      </mc:AlternateContent>
      <mc:AlternateContent xmlns:mc="http://schemas.openxmlformats.org/markup-compatibility/2006" xmlns:p14="http://schemas.microsoft.com/office/powerpoint/2010/main">
        <mc:Choice Requires="p14">
          <p:contentPart r:id="rId32" p14:bwMode="auto">
            <p14:nvContentPartPr>
              <p14:cNvPr id="19" name="Ink 18"/>
              <p14:cNvContentPartPr/>
              <p14:nvPr/>
            </p14:nvContentPartPr>
            <p14:xfrm>
              <a:off x="9789160" y="2875280"/>
              <a:ext cx="26670" cy="508635"/>
            </p14:xfrm>
          </p:contentPart>
        </mc:Choice>
        <mc:Fallback xmlns="">
          <p:pic>
            <p:nvPicPr>
              <p:cNvPr id="19" name="Ink 18"/>
            </p:nvPicPr>
            <p:blipFill>
              <a:blip r:embed="rId33"/>
            </p:blipFill>
            <p:spPr>
              <a:xfrm>
                <a:off x="9789160" y="2875280"/>
                <a:ext cx="26670" cy="508635"/>
              </a:xfrm>
              <a:prstGeom prst="rect"/>
            </p:spPr>
          </p:pic>
        </mc:Fallback>
      </mc:AlternateContent>
      <mc:AlternateContent xmlns:mc="http://schemas.openxmlformats.org/markup-compatibility/2006" xmlns:p14="http://schemas.microsoft.com/office/powerpoint/2010/main">
        <mc:Choice Requires="p14">
          <p:contentPart r:id="rId34" p14:bwMode="auto">
            <p14:nvContentPartPr>
              <p14:cNvPr id="20" name="Ink 19"/>
              <p14:cNvContentPartPr/>
              <p14:nvPr/>
            </p14:nvContentPartPr>
            <p14:xfrm>
              <a:off x="9869170" y="3009265"/>
              <a:ext cx="447040" cy="142875"/>
            </p14:xfrm>
          </p:contentPart>
        </mc:Choice>
        <mc:Fallback xmlns="">
          <p:pic>
            <p:nvPicPr>
              <p:cNvPr id="20" name="Ink 19"/>
            </p:nvPicPr>
            <p:blipFill>
              <a:blip r:embed="rId35"/>
            </p:blipFill>
            <p:spPr>
              <a:xfrm>
                <a:off x="9869170" y="3009265"/>
                <a:ext cx="447040" cy="142875"/>
              </a:xfrm>
              <a:prstGeom prst="rect"/>
            </p:spPr>
          </p:pic>
        </mc:Fallback>
      </mc:AlternateContent>
      <mc:AlternateContent xmlns:mc="http://schemas.openxmlformats.org/markup-compatibility/2006" xmlns:p14="http://schemas.microsoft.com/office/powerpoint/2010/main">
        <mc:Choice Requires="p14">
          <p:contentPart r:id="rId36" p14:bwMode="auto">
            <p14:nvContentPartPr>
              <p14:cNvPr id="21" name="Ink 20"/>
              <p14:cNvContentPartPr/>
              <p14:nvPr/>
            </p14:nvContentPartPr>
            <p14:xfrm>
              <a:off x="8618855" y="1767840"/>
              <a:ext cx="1715135" cy="384175"/>
            </p14:xfrm>
          </p:contentPart>
        </mc:Choice>
        <mc:Fallback xmlns="">
          <p:pic>
            <p:nvPicPr>
              <p:cNvPr id="21" name="Ink 20"/>
            </p:nvPicPr>
            <p:blipFill>
              <a:blip r:embed="rId37"/>
            </p:blipFill>
            <p:spPr>
              <a:xfrm>
                <a:off x="8618855" y="1767840"/>
                <a:ext cx="1715135" cy="384175"/>
              </a:xfrm>
              <a:prstGeom prst="rect"/>
            </p:spPr>
          </p:pic>
        </mc:Fallback>
      </mc:AlternateContent>
      <mc:AlternateContent xmlns:mc="http://schemas.openxmlformats.org/markup-compatibility/2006" xmlns:p14="http://schemas.microsoft.com/office/powerpoint/2010/main">
        <mc:Choice Requires="p14">
          <p:contentPart r:id="rId38" p14:bwMode="auto">
            <p14:nvContentPartPr>
              <p14:cNvPr id="22" name="Ink 21"/>
              <p14:cNvContentPartPr/>
              <p14:nvPr/>
            </p14:nvContentPartPr>
            <p14:xfrm>
              <a:off x="8654415" y="1981835"/>
              <a:ext cx="53975" cy="179070"/>
            </p14:xfrm>
          </p:contentPart>
        </mc:Choice>
        <mc:Fallback xmlns="">
          <p:pic>
            <p:nvPicPr>
              <p:cNvPr id="22" name="Ink 21"/>
            </p:nvPicPr>
            <p:blipFill>
              <a:blip r:embed="rId39"/>
            </p:blipFill>
            <p:spPr>
              <a:xfrm>
                <a:off x="8654415" y="1981835"/>
                <a:ext cx="53975" cy="179070"/>
              </a:xfrm>
              <a:prstGeom prst="rect"/>
            </p:spPr>
          </p:pic>
        </mc:Fallback>
      </mc:AlternateContent>
      <mc:AlternateContent xmlns:mc="http://schemas.openxmlformats.org/markup-compatibility/2006" xmlns:p14="http://schemas.microsoft.com/office/powerpoint/2010/main">
        <mc:Choice Requires="p14">
          <p:contentPart r:id="rId40" p14:bwMode="auto">
            <p14:nvContentPartPr>
              <p14:cNvPr id="23" name="Ink 22"/>
              <p14:cNvContentPartPr/>
              <p14:nvPr/>
            </p14:nvContentPartPr>
            <p14:xfrm>
              <a:off x="9798050" y="3115945"/>
              <a:ext cx="169545" cy="8890"/>
            </p14:xfrm>
          </p:contentPart>
        </mc:Choice>
        <mc:Fallback xmlns="">
          <p:pic>
            <p:nvPicPr>
              <p:cNvPr id="23" name="Ink 22"/>
            </p:nvPicPr>
            <p:blipFill>
              <a:blip r:embed="rId41"/>
            </p:blipFill>
            <p:spPr>
              <a:xfrm>
                <a:off x="9798050" y="3115945"/>
                <a:ext cx="169545" cy="8890"/>
              </a:xfrm>
              <a:prstGeom prst="rect"/>
            </p:spPr>
          </p:pic>
        </mc:Fallback>
      </mc:AlternateContent>
      <mc:AlternateContent xmlns:mc="http://schemas.openxmlformats.org/markup-compatibility/2006" xmlns:p14="http://schemas.microsoft.com/office/powerpoint/2010/main">
        <mc:Choice Requires="p14">
          <p:contentPart r:id="rId42" p14:bwMode="auto">
            <p14:nvContentPartPr>
              <p14:cNvPr id="24" name="Ink 23"/>
              <p14:cNvContentPartPr/>
              <p14:nvPr/>
            </p14:nvContentPartPr>
            <p14:xfrm>
              <a:off x="10253345" y="3098165"/>
              <a:ext cx="26670" cy="360"/>
            </p14:xfrm>
          </p:contentPart>
        </mc:Choice>
        <mc:Fallback xmlns="">
          <p:pic>
            <p:nvPicPr>
              <p:cNvPr id="24" name="Ink 23"/>
            </p:nvPicPr>
            <p:blipFill>
              <a:blip r:embed="rId43"/>
            </p:blipFill>
            <p:spPr>
              <a:xfrm>
                <a:off x="10253345" y="3098165"/>
                <a:ext cx="26670" cy="360"/>
              </a:xfrm>
              <a:prstGeom prst="rect"/>
            </p:spPr>
          </p:pic>
        </mc:Fallback>
      </mc:AlternateContent>
      <mc:AlternateContent xmlns:mc="http://schemas.openxmlformats.org/markup-compatibility/2006" xmlns:p14="http://schemas.microsoft.com/office/powerpoint/2010/main">
        <mc:Choice Requires="p14">
          <p:contentPart r:id="rId44" p14:bwMode="auto">
            <p14:nvContentPartPr>
              <p14:cNvPr id="25" name="Ink 24"/>
              <p14:cNvContentPartPr/>
              <p14:nvPr/>
            </p14:nvContentPartPr>
            <p14:xfrm>
              <a:off x="9637395" y="3169920"/>
              <a:ext cx="35560" cy="196215"/>
            </p14:xfrm>
          </p:contentPart>
        </mc:Choice>
        <mc:Fallback xmlns="">
          <p:pic>
            <p:nvPicPr>
              <p:cNvPr id="25" name="Ink 24"/>
            </p:nvPicPr>
            <p:blipFill>
              <a:blip r:embed="rId45"/>
            </p:blipFill>
            <p:spPr>
              <a:xfrm>
                <a:off x="9637395" y="3169920"/>
                <a:ext cx="35560" cy="196215"/>
              </a:xfrm>
              <a:prstGeom prst="rect"/>
            </p:spPr>
          </p:pic>
        </mc:Fallback>
      </mc:AlternateContent>
      <mc:AlternateContent xmlns:mc="http://schemas.openxmlformats.org/markup-compatibility/2006" xmlns:p14="http://schemas.microsoft.com/office/powerpoint/2010/main">
        <mc:Choice Requires="p14">
          <p:contentPart r:id="rId46" p14:bwMode="auto">
            <p14:nvContentPartPr>
              <p14:cNvPr id="26" name="Ink 25"/>
              <p14:cNvContentPartPr/>
              <p14:nvPr/>
            </p14:nvContentPartPr>
            <p14:xfrm>
              <a:off x="8913495" y="3794760"/>
              <a:ext cx="1429385" cy="393065"/>
            </p14:xfrm>
          </p:contentPart>
        </mc:Choice>
        <mc:Fallback xmlns="">
          <p:pic>
            <p:nvPicPr>
              <p:cNvPr id="26" name="Ink 25"/>
            </p:nvPicPr>
            <p:blipFill>
              <a:blip r:embed="rId47"/>
            </p:blipFill>
            <p:spPr>
              <a:xfrm>
                <a:off x="8913495" y="3794760"/>
                <a:ext cx="1429385" cy="393065"/>
              </a:xfrm>
              <a:prstGeom prst="rect"/>
            </p:spPr>
          </p:pic>
        </mc:Fallback>
      </mc:AlternateContent>
      <mc:AlternateContent xmlns:mc="http://schemas.openxmlformats.org/markup-compatibility/2006" xmlns:p14="http://schemas.microsoft.com/office/powerpoint/2010/main">
        <mc:Choice Requires="p14">
          <p:contentPart r:id="rId48" p14:bwMode="auto">
            <p14:nvContentPartPr>
              <p14:cNvPr id="27" name="Ink 26"/>
              <p14:cNvContentPartPr/>
              <p14:nvPr/>
            </p14:nvContentPartPr>
            <p14:xfrm>
              <a:off x="8913495" y="4223385"/>
              <a:ext cx="17780" cy="360"/>
            </p14:xfrm>
          </p:contentPart>
        </mc:Choice>
        <mc:Fallback xmlns="">
          <p:pic>
            <p:nvPicPr>
              <p:cNvPr id="27" name="Ink 26"/>
            </p:nvPicPr>
            <p:blipFill>
              <a:blip r:embed="rId49"/>
            </p:blipFill>
            <p:spPr>
              <a:xfrm>
                <a:off x="8913495" y="4223385"/>
                <a:ext cx="17780" cy="360"/>
              </a:xfrm>
              <a:prstGeom prst="rect"/>
            </p:spPr>
          </p:pic>
        </mc:Fallback>
      </mc:AlternateContent>
      <mc:AlternateContent xmlns:mc="http://schemas.openxmlformats.org/markup-compatibility/2006" xmlns:p14="http://schemas.microsoft.com/office/powerpoint/2010/main">
        <mc:Choice Requires="p14">
          <p:contentPart r:id="rId50" p14:bwMode="auto">
            <p14:nvContentPartPr>
              <p14:cNvPr id="28" name="Ink 27"/>
              <p14:cNvContentPartPr/>
              <p14:nvPr/>
            </p14:nvContentPartPr>
            <p14:xfrm>
              <a:off x="8913495" y="4116070"/>
              <a:ext cx="8890" cy="80645"/>
            </p14:xfrm>
          </p:contentPart>
        </mc:Choice>
        <mc:Fallback xmlns="">
          <p:pic>
            <p:nvPicPr>
              <p:cNvPr id="28" name="Ink 27"/>
            </p:nvPicPr>
            <p:blipFill>
              <a:blip r:embed="rId51"/>
            </p:blipFill>
            <p:spPr>
              <a:xfrm>
                <a:off x="8913495" y="4116070"/>
                <a:ext cx="8890" cy="80645"/>
              </a:xfrm>
              <a:prstGeom prst="rect"/>
            </p:spPr>
          </p:pic>
        </mc:Fallback>
      </mc:AlternateContent>
      <mc:AlternateContent xmlns:mc="http://schemas.openxmlformats.org/markup-compatibility/2006" xmlns:p14="http://schemas.microsoft.com/office/powerpoint/2010/main">
        <mc:Choice Requires="p14">
          <p:contentPart r:id="rId52" p14:bwMode="auto">
            <p14:nvContentPartPr>
              <p14:cNvPr id="29" name="Ink 28"/>
              <p14:cNvContentPartPr/>
              <p14:nvPr/>
            </p14:nvContentPartPr>
            <p14:xfrm>
              <a:off x="10718165" y="3910965"/>
              <a:ext cx="285750" cy="419735"/>
            </p14:xfrm>
          </p:contentPart>
        </mc:Choice>
        <mc:Fallback xmlns="">
          <p:pic>
            <p:nvPicPr>
              <p:cNvPr id="29" name="Ink 28"/>
            </p:nvPicPr>
            <p:blipFill>
              <a:blip r:embed="rId53"/>
            </p:blipFill>
            <p:spPr>
              <a:xfrm>
                <a:off x="10718165" y="3910965"/>
                <a:ext cx="285750" cy="419735"/>
              </a:xfrm>
              <a:prstGeom prst="rect"/>
            </p:spPr>
          </p:pic>
        </mc:Fallback>
      </mc:AlternateContent>
      <mc:AlternateContent xmlns:mc="http://schemas.openxmlformats.org/markup-compatibility/2006" xmlns:p14="http://schemas.microsoft.com/office/powerpoint/2010/main">
        <mc:Choice Requires="p14">
          <p:contentPart r:id="rId54" p14:bwMode="auto">
            <p14:nvContentPartPr>
              <p14:cNvPr id="30" name="Ink 29"/>
              <p14:cNvContentPartPr/>
              <p14:nvPr/>
            </p14:nvContentPartPr>
            <p14:xfrm>
              <a:off x="11245215" y="3964305"/>
              <a:ext cx="160655" cy="250190"/>
            </p14:xfrm>
          </p:contentPart>
        </mc:Choice>
        <mc:Fallback xmlns="">
          <p:pic>
            <p:nvPicPr>
              <p:cNvPr id="30" name="Ink 29"/>
            </p:nvPicPr>
            <p:blipFill>
              <a:blip r:embed="rId55"/>
            </p:blipFill>
            <p:spPr>
              <a:xfrm>
                <a:off x="11245215" y="3964305"/>
                <a:ext cx="160655" cy="250190"/>
              </a:xfrm>
              <a:prstGeom prst="rect"/>
            </p:spPr>
          </p:pic>
        </mc:Fallback>
      </mc:AlternateContent>
      <mc:AlternateContent xmlns:mc="http://schemas.openxmlformats.org/markup-compatibility/2006" xmlns:p14="http://schemas.microsoft.com/office/powerpoint/2010/main">
        <mc:Choice Requires="p14">
          <p:contentPart r:id="rId56" p14:bwMode="auto">
            <p14:nvContentPartPr>
              <p14:cNvPr id="31" name="Ink 30"/>
              <p14:cNvContentPartPr/>
              <p14:nvPr/>
            </p14:nvContentPartPr>
            <p14:xfrm>
              <a:off x="11245215" y="4080510"/>
              <a:ext cx="160655" cy="116205"/>
            </p14:xfrm>
          </p:contentPart>
        </mc:Choice>
        <mc:Fallback xmlns="">
          <p:pic>
            <p:nvPicPr>
              <p:cNvPr id="31" name="Ink 30"/>
            </p:nvPicPr>
            <p:blipFill>
              <a:blip r:embed="rId57"/>
            </p:blipFill>
            <p:spPr>
              <a:xfrm>
                <a:off x="11245215" y="4080510"/>
                <a:ext cx="160655" cy="116205"/>
              </a:xfrm>
              <a:prstGeom prst="rect"/>
            </p:spPr>
          </p:pic>
        </mc:Fallback>
      </mc:AlternateContent>
      <mc:AlternateContent xmlns:mc="http://schemas.openxmlformats.org/markup-compatibility/2006" xmlns:p14="http://schemas.microsoft.com/office/powerpoint/2010/main">
        <mc:Choice Requires="p14">
          <p:contentPart r:id="rId58" p14:bwMode="auto">
            <p14:nvContentPartPr>
              <p14:cNvPr id="32" name="Ink 31"/>
              <p14:cNvContentPartPr/>
              <p14:nvPr/>
            </p14:nvContentPartPr>
            <p14:xfrm>
              <a:off x="11191240" y="4071620"/>
              <a:ext cx="71755" cy="142875"/>
            </p14:xfrm>
          </p:contentPart>
        </mc:Choice>
        <mc:Fallback xmlns="">
          <p:pic>
            <p:nvPicPr>
              <p:cNvPr id="32" name="Ink 31"/>
            </p:nvPicPr>
            <p:blipFill>
              <a:blip r:embed="rId59"/>
            </p:blipFill>
            <p:spPr>
              <a:xfrm>
                <a:off x="11191240" y="4071620"/>
                <a:ext cx="71755" cy="142875"/>
              </a:xfrm>
              <a:prstGeom prst="rect"/>
            </p:spPr>
          </p:pic>
        </mc:Fallback>
      </mc:AlternateContent>
      <mc:AlternateContent xmlns:mc="http://schemas.openxmlformats.org/markup-compatibility/2006" xmlns:p14="http://schemas.microsoft.com/office/powerpoint/2010/main">
        <mc:Choice Requires="p14">
          <p:contentPart r:id="rId60" p14:bwMode="auto">
            <p14:nvContentPartPr>
              <p14:cNvPr id="33" name="Ink 32"/>
              <p14:cNvContentPartPr/>
              <p14:nvPr/>
            </p14:nvContentPartPr>
            <p14:xfrm>
              <a:off x="11593195" y="3919855"/>
              <a:ext cx="214630" cy="330200"/>
            </p14:xfrm>
          </p:contentPart>
        </mc:Choice>
        <mc:Fallback xmlns="">
          <p:pic>
            <p:nvPicPr>
              <p:cNvPr id="33" name="Ink 32"/>
            </p:nvPicPr>
            <p:blipFill>
              <a:blip r:embed="rId61"/>
            </p:blipFill>
            <p:spPr>
              <a:xfrm>
                <a:off x="11593195" y="3919855"/>
                <a:ext cx="214630" cy="330200"/>
              </a:xfrm>
              <a:prstGeom prst="rect"/>
            </p:spPr>
          </p:pic>
        </mc:Fallback>
      </mc:AlternateContent>
      <mc:AlternateContent xmlns:mc="http://schemas.openxmlformats.org/markup-compatibility/2006" xmlns:p14="http://schemas.microsoft.com/office/powerpoint/2010/main">
        <mc:Choice Requires="p14">
          <p:contentPart r:id="rId62" p14:bwMode="auto">
            <p14:nvContentPartPr>
              <p14:cNvPr id="34" name="Ink 33"/>
              <p14:cNvContentPartPr/>
              <p14:nvPr/>
            </p14:nvContentPartPr>
            <p14:xfrm>
              <a:off x="11932920" y="3857625"/>
              <a:ext cx="259080" cy="615950"/>
            </p14:xfrm>
          </p:contentPart>
        </mc:Choice>
        <mc:Fallback xmlns="">
          <p:pic>
            <p:nvPicPr>
              <p:cNvPr id="34" name="Ink 33"/>
            </p:nvPicPr>
            <p:blipFill>
              <a:blip r:embed="rId63"/>
            </p:blipFill>
            <p:spPr>
              <a:xfrm>
                <a:off x="11932920" y="3857625"/>
                <a:ext cx="259080" cy="615950"/>
              </a:xfrm>
              <a:prstGeom prst="rect"/>
            </p:spPr>
          </p:pic>
        </mc:Fallback>
      </mc:AlternateContent>
      <mc:AlternateContent xmlns:mc="http://schemas.openxmlformats.org/markup-compatibility/2006" xmlns:p14="http://schemas.microsoft.com/office/powerpoint/2010/main">
        <mc:Choice Requires="p14">
          <p:contentPart r:id="rId64" p14:bwMode="auto">
            <p14:nvContentPartPr>
              <p14:cNvPr id="35" name="Ink 34"/>
              <p14:cNvContentPartPr/>
              <p14:nvPr/>
            </p14:nvContentPartPr>
            <p14:xfrm>
              <a:off x="5233670" y="5000625"/>
              <a:ext cx="4028440" cy="53340"/>
            </p14:xfrm>
          </p:contentPart>
        </mc:Choice>
        <mc:Fallback xmlns="">
          <p:pic>
            <p:nvPicPr>
              <p:cNvPr id="35" name="Ink 34"/>
            </p:nvPicPr>
            <p:blipFill>
              <a:blip r:embed="rId65"/>
            </p:blipFill>
            <p:spPr>
              <a:xfrm>
                <a:off x="5233670" y="5000625"/>
                <a:ext cx="4028440" cy="53340"/>
              </a:xfrm>
              <a:prstGeom prst="rect"/>
            </p:spPr>
          </p:pic>
        </mc:Fallback>
      </mc:AlternateContent>
      <mc:AlternateContent xmlns:mc="http://schemas.openxmlformats.org/markup-compatibility/2006" xmlns:p14="http://schemas.microsoft.com/office/powerpoint/2010/main">
        <mc:Choice Requires="p14">
          <p:contentPart r:id="rId66" p14:bwMode="auto">
            <p14:nvContentPartPr>
              <p14:cNvPr id="36" name="Ink 35"/>
              <p14:cNvContentPartPr/>
              <p14:nvPr/>
            </p14:nvContentPartPr>
            <p14:xfrm>
              <a:off x="1384300" y="1696085"/>
              <a:ext cx="535940" cy="401955"/>
            </p14:xfrm>
          </p:contentPart>
        </mc:Choice>
        <mc:Fallback xmlns="">
          <p:pic>
            <p:nvPicPr>
              <p:cNvPr id="36" name="Ink 35"/>
            </p:nvPicPr>
            <p:blipFill>
              <a:blip r:embed="rId67"/>
            </p:blipFill>
            <p:spPr>
              <a:xfrm>
                <a:off x="1384300" y="1696085"/>
                <a:ext cx="535940" cy="401955"/>
              </a:xfrm>
              <a:prstGeom prst="rect"/>
            </p:spPr>
          </p:pic>
        </mc:Fallback>
      </mc:AlternateContent>
      <mc:AlternateContent xmlns:mc="http://schemas.openxmlformats.org/markup-compatibility/2006" xmlns:p14="http://schemas.microsoft.com/office/powerpoint/2010/main">
        <mc:Choice Requires="p14">
          <p:contentPart r:id="rId68" p14:bwMode="auto">
            <p14:nvContentPartPr>
              <p14:cNvPr id="37" name="Ink 36"/>
              <p14:cNvContentPartPr/>
              <p14:nvPr/>
            </p14:nvContentPartPr>
            <p14:xfrm>
              <a:off x="1884045" y="1339215"/>
              <a:ext cx="286385" cy="481965"/>
            </p14:xfrm>
          </p:contentPart>
        </mc:Choice>
        <mc:Fallback xmlns="">
          <p:pic>
            <p:nvPicPr>
              <p:cNvPr id="37" name="Ink 36"/>
            </p:nvPicPr>
            <p:blipFill>
              <a:blip r:embed="rId69"/>
            </p:blipFill>
            <p:spPr>
              <a:xfrm>
                <a:off x="1884045" y="1339215"/>
                <a:ext cx="286385" cy="481965"/>
              </a:xfrm>
              <a:prstGeom prst="rect"/>
            </p:spPr>
          </p:pic>
        </mc:Fallback>
      </mc:AlternateContent>
      <mc:AlternateContent xmlns:mc="http://schemas.openxmlformats.org/markup-compatibility/2006" xmlns:p14="http://schemas.microsoft.com/office/powerpoint/2010/main">
        <mc:Choice Requires="p14">
          <p:contentPart r:id="rId70" p14:bwMode="auto">
            <p14:nvContentPartPr>
              <p14:cNvPr id="38" name="Ink 37"/>
              <p14:cNvContentPartPr/>
              <p14:nvPr/>
            </p14:nvContentPartPr>
            <p14:xfrm>
              <a:off x="1758950" y="1704975"/>
              <a:ext cx="71755" cy="214630"/>
            </p14:xfrm>
          </p:contentPart>
        </mc:Choice>
        <mc:Fallback xmlns="">
          <p:pic>
            <p:nvPicPr>
              <p:cNvPr id="38" name="Ink 37"/>
            </p:nvPicPr>
            <p:blipFill>
              <a:blip r:embed="rId71"/>
            </p:blipFill>
            <p:spPr>
              <a:xfrm>
                <a:off x="1758950" y="1704975"/>
                <a:ext cx="71755" cy="214630"/>
              </a:xfrm>
              <a:prstGeom prst="rect"/>
            </p:spPr>
          </p:pic>
        </mc:Fallback>
      </mc:AlternateContent>
      <mc:AlternateContent xmlns:mc="http://schemas.openxmlformats.org/markup-compatibility/2006" xmlns:p14="http://schemas.microsoft.com/office/powerpoint/2010/main">
        <mc:Choice Requires="p14">
          <p:contentPart r:id="rId72" p14:bwMode="auto">
            <p14:nvContentPartPr>
              <p14:cNvPr id="39" name="Ink 38"/>
              <p14:cNvContentPartPr/>
              <p14:nvPr/>
            </p14:nvContentPartPr>
            <p14:xfrm>
              <a:off x="1866265" y="2133600"/>
              <a:ext cx="142875" cy="276860"/>
            </p14:xfrm>
          </p:contentPart>
        </mc:Choice>
        <mc:Fallback xmlns="">
          <p:pic>
            <p:nvPicPr>
              <p:cNvPr id="39" name="Ink 38"/>
            </p:nvPicPr>
            <p:blipFill>
              <a:blip r:embed="rId73"/>
            </p:blipFill>
            <p:spPr>
              <a:xfrm>
                <a:off x="1866265" y="2133600"/>
                <a:ext cx="142875" cy="276860"/>
              </a:xfrm>
              <a:prstGeom prst="rect"/>
            </p:spPr>
          </p:pic>
        </mc:Fallback>
      </mc:AlternateContent>
      <mc:AlternateContent xmlns:mc="http://schemas.openxmlformats.org/markup-compatibility/2006" xmlns:p14="http://schemas.microsoft.com/office/powerpoint/2010/main">
        <mc:Choice Requires="p14">
          <p:contentPart r:id="rId74" p14:bwMode="auto">
            <p14:nvContentPartPr>
              <p14:cNvPr id="40" name="Ink 39"/>
              <p14:cNvContentPartPr/>
              <p14:nvPr/>
            </p14:nvContentPartPr>
            <p14:xfrm>
              <a:off x="1929130" y="2152015"/>
              <a:ext cx="178435" cy="106680"/>
            </p14:xfrm>
          </p:contentPart>
        </mc:Choice>
        <mc:Fallback xmlns="">
          <p:pic>
            <p:nvPicPr>
              <p:cNvPr id="40" name="Ink 39"/>
            </p:nvPicPr>
            <p:blipFill>
              <a:blip r:embed="rId75"/>
            </p:blipFill>
            <p:spPr>
              <a:xfrm>
                <a:off x="1929130" y="2152015"/>
                <a:ext cx="178435" cy="106680"/>
              </a:xfrm>
              <a:prstGeom prst="rect"/>
            </p:spPr>
          </p:pic>
        </mc:Fallback>
      </mc:AlternateContent>
      <mc:AlternateContent xmlns:mc="http://schemas.openxmlformats.org/markup-compatibility/2006" xmlns:p14="http://schemas.microsoft.com/office/powerpoint/2010/main">
        <mc:Choice Requires="p14">
          <p:contentPart r:id="rId76" p14:bwMode="auto">
            <p14:nvContentPartPr>
              <p14:cNvPr id="41" name="Ink 40"/>
              <p14:cNvContentPartPr/>
              <p14:nvPr/>
            </p14:nvContentPartPr>
            <p14:xfrm>
              <a:off x="2116455" y="2080260"/>
              <a:ext cx="169545" cy="151765"/>
            </p14:xfrm>
          </p:contentPart>
        </mc:Choice>
        <mc:Fallback xmlns="">
          <p:pic>
            <p:nvPicPr>
              <p:cNvPr id="41" name="Ink 40"/>
            </p:nvPicPr>
            <p:blipFill>
              <a:blip r:embed="rId77"/>
            </p:blipFill>
            <p:spPr>
              <a:xfrm>
                <a:off x="2116455" y="2080260"/>
                <a:ext cx="169545" cy="151765"/>
              </a:xfrm>
              <a:prstGeom prst="rect"/>
            </p:spPr>
          </p:pic>
        </mc:Fallback>
      </mc:AlternateContent>
      <mc:AlternateContent xmlns:mc="http://schemas.openxmlformats.org/markup-compatibility/2006" xmlns:p14="http://schemas.microsoft.com/office/powerpoint/2010/main">
        <mc:Choice Requires="p14">
          <p:contentPart r:id="rId78" p14:bwMode="auto">
            <p14:nvContentPartPr>
              <p14:cNvPr id="42" name="Ink 41"/>
              <p14:cNvContentPartPr/>
              <p14:nvPr/>
            </p14:nvContentPartPr>
            <p14:xfrm>
              <a:off x="946150" y="981710"/>
              <a:ext cx="98425" cy="116205"/>
            </p14:xfrm>
          </p:contentPart>
        </mc:Choice>
        <mc:Fallback xmlns="">
          <p:pic>
            <p:nvPicPr>
              <p:cNvPr id="42" name="Ink 41"/>
            </p:nvPicPr>
            <p:blipFill>
              <a:blip r:embed="rId79"/>
            </p:blipFill>
            <p:spPr>
              <a:xfrm>
                <a:off x="946150" y="981710"/>
                <a:ext cx="98425" cy="116205"/>
              </a:xfrm>
              <a:prstGeom prst="rect"/>
            </p:spPr>
          </p:pic>
        </mc:Fallback>
      </mc:AlternateContent>
      <mc:AlternateContent xmlns:mc="http://schemas.openxmlformats.org/markup-compatibility/2006" xmlns:p14="http://schemas.microsoft.com/office/powerpoint/2010/main">
        <mc:Choice Requires="p14">
          <p:contentPart r:id="rId80" p14:bwMode="auto">
            <p14:nvContentPartPr>
              <p14:cNvPr id="43" name="Ink 42"/>
              <p14:cNvContentPartPr/>
              <p14:nvPr/>
            </p14:nvContentPartPr>
            <p14:xfrm>
              <a:off x="937260" y="829945"/>
              <a:ext cx="62865" cy="53975"/>
            </p14:xfrm>
          </p:contentPart>
        </mc:Choice>
        <mc:Fallback xmlns="">
          <p:pic>
            <p:nvPicPr>
              <p:cNvPr id="43" name="Ink 42"/>
            </p:nvPicPr>
            <p:blipFill>
              <a:blip r:embed="rId81"/>
            </p:blipFill>
            <p:spPr>
              <a:xfrm>
                <a:off x="937260" y="829945"/>
                <a:ext cx="62865" cy="53975"/>
              </a:xfrm>
              <a:prstGeom prst="rect"/>
            </p:spPr>
          </p:pic>
        </mc:Fallback>
      </mc:AlternateContent>
      <mc:AlternateContent xmlns:mc="http://schemas.openxmlformats.org/markup-compatibility/2006" xmlns:p14="http://schemas.microsoft.com/office/powerpoint/2010/main">
        <mc:Choice Requires="p14">
          <p:contentPart r:id="rId82" p14:bwMode="auto">
            <p14:nvContentPartPr>
              <p14:cNvPr id="44" name="Ink 43"/>
              <p14:cNvContentPartPr/>
              <p14:nvPr/>
            </p14:nvContentPartPr>
            <p14:xfrm>
              <a:off x="1098550" y="812165"/>
              <a:ext cx="178435" cy="142875"/>
            </p14:xfrm>
          </p:contentPart>
        </mc:Choice>
        <mc:Fallback xmlns="">
          <p:pic>
            <p:nvPicPr>
              <p:cNvPr id="44" name="Ink 43"/>
            </p:nvPicPr>
            <p:blipFill>
              <a:blip r:embed="rId83"/>
            </p:blipFill>
            <p:spPr>
              <a:xfrm>
                <a:off x="1098550" y="812165"/>
                <a:ext cx="178435" cy="142875"/>
              </a:xfrm>
              <a:prstGeom prst="rect"/>
            </p:spPr>
          </p:pic>
        </mc:Fallback>
      </mc:AlternateContent>
      <mc:AlternateContent xmlns:mc="http://schemas.openxmlformats.org/markup-compatibility/2006" xmlns:p14="http://schemas.microsoft.com/office/powerpoint/2010/main">
        <mc:Choice Requires="p14">
          <p:contentPart r:id="rId84" p14:bwMode="auto">
            <p14:nvContentPartPr>
              <p14:cNvPr id="45" name="Ink 44"/>
              <p14:cNvContentPartPr/>
              <p14:nvPr/>
            </p14:nvContentPartPr>
            <p14:xfrm>
              <a:off x="1303655" y="1009015"/>
              <a:ext cx="71755" cy="178435"/>
            </p14:xfrm>
          </p:contentPart>
        </mc:Choice>
        <mc:Fallback xmlns="">
          <p:pic>
            <p:nvPicPr>
              <p:cNvPr id="45" name="Ink 44"/>
            </p:nvPicPr>
            <p:blipFill>
              <a:blip r:embed="rId85"/>
            </p:blipFill>
            <p:spPr>
              <a:xfrm>
                <a:off x="1303655" y="1009015"/>
                <a:ext cx="71755" cy="178435"/>
              </a:xfrm>
              <a:prstGeom prst="rect"/>
            </p:spPr>
          </p:pic>
        </mc:Fallback>
      </mc:AlternateContent>
      <mc:AlternateContent xmlns:mc="http://schemas.openxmlformats.org/markup-compatibility/2006" xmlns:p14="http://schemas.microsoft.com/office/powerpoint/2010/main">
        <mc:Choice Requires="p14">
          <p:contentPart r:id="rId86" p14:bwMode="auto">
            <p14:nvContentPartPr>
              <p14:cNvPr id="46" name="Ink 45"/>
              <p14:cNvContentPartPr/>
              <p14:nvPr/>
            </p14:nvContentPartPr>
            <p14:xfrm>
              <a:off x="1303655" y="1410335"/>
              <a:ext cx="98425" cy="71755"/>
            </p14:xfrm>
          </p:contentPart>
        </mc:Choice>
        <mc:Fallback xmlns="">
          <p:pic>
            <p:nvPicPr>
              <p:cNvPr id="46" name="Ink 45"/>
            </p:nvPicPr>
            <p:blipFill>
              <a:blip r:embed="rId87"/>
            </p:blipFill>
            <p:spPr>
              <a:xfrm>
                <a:off x="1303655" y="1410335"/>
                <a:ext cx="98425" cy="71755"/>
              </a:xfrm>
              <a:prstGeom prst="rect"/>
            </p:spPr>
          </p:pic>
        </mc:Fallback>
      </mc:AlternateContent>
      <mc:AlternateContent xmlns:mc="http://schemas.openxmlformats.org/markup-compatibility/2006" xmlns:p14="http://schemas.microsoft.com/office/powerpoint/2010/main">
        <mc:Choice Requires="p14">
          <p:contentPart r:id="rId88" p14:bwMode="auto">
            <p14:nvContentPartPr>
              <p14:cNvPr id="47" name="Ink 46"/>
              <p14:cNvContentPartPr/>
              <p14:nvPr/>
            </p14:nvContentPartPr>
            <p14:xfrm>
              <a:off x="1160780" y="1115695"/>
              <a:ext cx="35560" cy="232410"/>
            </p14:xfrm>
          </p:contentPart>
        </mc:Choice>
        <mc:Fallback xmlns="">
          <p:pic>
            <p:nvPicPr>
              <p:cNvPr id="47" name="Ink 46"/>
            </p:nvPicPr>
            <p:blipFill>
              <a:blip r:embed="rId89"/>
            </p:blipFill>
            <p:spPr>
              <a:xfrm>
                <a:off x="1160780" y="1115695"/>
                <a:ext cx="35560" cy="232410"/>
              </a:xfrm>
              <a:prstGeom prst="rect"/>
            </p:spPr>
          </p:pic>
        </mc:Fallback>
      </mc:AlternateContent>
      <mc:AlternateContent xmlns:mc="http://schemas.openxmlformats.org/markup-compatibility/2006" xmlns:p14="http://schemas.microsoft.com/office/powerpoint/2010/main">
        <mc:Choice Requires="p14">
          <p:contentPart r:id="rId90" p14:bwMode="auto">
            <p14:nvContentPartPr>
              <p14:cNvPr id="48" name="Ink 47"/>
              <p14:cNvContentPartPr/>
              <p14:nvPr/>
            </p14:nvContentPartPr>
            <p14:xfrm>
              <a:off x="1143000" y="678180"/>
              <a:ext cx="348615" cy="259080"/>
            </p14:xfrm>
          </p:contentPart>
        </mc:Choice>
        <mc:Fallback xmlns="">
          <p:pic>
            <p:nvPicPr>
              <p:cNvPr id="48" name="Ink 47"/>
            </p:nvPicPr>
            <p:blipFill>
              <a:blip r:embed="rId91"/>
            </p:blipFill>
            <p:spPr>
              <a:xfrm>
                <a:off x="1143000" y="678180"/>
                <a:ext cx="348615" cy="259080"/>
              </a:xfrm>
              <a:prstGeom prst="rect"/>
            </p:spPr>
          </p:pic>
        </mc:Fallback>
      </mc:AlternateContent>
      <mc:AlternateContent xmlns:mc="http://schemas.openxmlformats.org/markup-compatibility/2006" xmlns:p14="http://schemas.microsoft.com/office/powerpoint/2010/main">
        <mc:Choice Requires="p14">
          <p:contentPart r:id="rId92" p14:bwMode="auto">
            <p14:nvContentPartPr>
              <p14:cNvPr id="49" name="Ink 48"/>
              <p14:cNvContentPartPr/>
              <p14:nvPr/>
            </p14:nvContentPartPr>
            <p14:xfrm>
              <a:off x="1419860" y="1356995"/>
              <a:ext cx="151765" cy="44450"/>
            </p14:xfrm>
          </p:contentPart>
        </mc:Choice>
        <mc:Fallback xmlns="">
          <p:pic>
            <p:nvPicPr>
              <p:cNvPr id="49" name="Ink 48"/>
            </p:nvPicPr>
            <p:blipFill>
              <a:blip r:embed="rId93"/>
            </p:blipFill>
            <p:spPr>
              <a:xfrm>
                <a:off x="1419860" y="1356995"/>
                <a:ext cx="151765" cy="44450"/>
              </a:xfrm>
              <a:prstGeom prst="rect"/>
            </p:spPr>
          </p:pic>
        </mc:Fallback>
      </mc:AlternateContent>
      <mc:AlternateContent xmlns:mc="http://schemas.openxmlformats.org/markup-compatibility/2006" xmlns:p14="http://schemas.microsoft.com/office/powerpoint/2010/main">
        <mc:Choice Requires="p14">
          <p:contentPart r:id="rId94" p14:bwMode="auto">
            <p14:nvContentPartPr>
              <p14:cNvPr id="50" name="Ink 49"/>
              <p14:cNvContentPartPr/>
              <p14:nvPr/>
            </p14:nvContentPartPr>
            <p14:xfrm>
              <a:off x="5260340" y="4964430"/>
              <a:ext cx="3001010" cy="98425"/>
            </p14:xfrm>
          </p:contentPart>
        </mc:Choice>
        <mc:Fallback xmlns="">
          <p:pic>
            <p:nvPicPr>
              <p:cNvPr id="50" name="Ink 49"/>
            </p:nvPicPr>
            <p:blipFill>
              <a:blip r:embed="rId95"/>
            </p:blipFill>
            <p:spPr>
              <a:xfrm>
                <a:off x="5260340" y="4964430"/>
                <a:ext cx="3001010" cy="98425"/>
              </a:xfrm>
              <a:prstGeom prst="rect"/>
            </p:spPr>
          </p:pic>
        </mc:Fallback>
      </mc:AlternateContent>
      <mc:AlternateContent xmlns:mc="http://schemas.openxmlformats.org/markup-compatibility/2006" xmlns:p14="http://schemas.microsoft.com/office/powerpoint/2010/main">
        <mc:Choice Requires="p14">
          <p:contentPart r:id="rId96" p14:bwMode="auto">
            <p14:nvContentPartPr>
              <p14:cNvPr id="51" name="Ink 50"/>
              <p14:cNvContentPartPr/>
              <p14:nvPr/>
            </p14:nvContentPartPr>
            <p14:xfrm>
              <a:off x="5483860" y="5116195"/>
              <a:ext cx="3635375" cy="107315"/>
            </p14:xfrm>
          </p:contentPart>
        </mc:Choice>
        <mc:Fallback xmlns="">
          <p:pic>
            <p:nvPicPr>
              <p:cNvPr id="51" name="Ink 50"/>
            </p:nvPicPr>
            <p:blipFill>
              <a:blip r:embed="rId97"/>
            </p:blipFill>
            <p:spPr>
              <a:xfrm>
                <a:off x="5483860" y="5116195"/>
                <a:ext cx="3635375" cy="107315"/>
              </a:xfrm>
              <a:prstGeom prst="rect"/>
            </p:spPr>
          </p:pic>
        </mc:Fallback>
      </mc:AlternateContent>
      <mc:AlternateContent xmlns:mc="http://schemas.openxmlformats.org/markup-compatibility/2006" xmlns:p14="http://schemas.microsoft.com/office/powerpoint/2010/main">
        <mc:Choice Requires="p14">
          <p:contentPart r:id="rId98" p14:bwMode="auto">
            <p14:nvContentPartPr>
              <p14:cNvPr id="52" name="Ink 51"/>
              <p14:cNvContentPartPr/>
              <p14:nvPr/>
            </p14:nvContentPartPr>
            <p14:xfrm>
              <a:off x="4197350" y="2464435"/>
              <a:ext cx="455930" cy="526415"/>
            </p14:xfrm>
          </p:contentPart>
        </mc:Choice>
        <mc:Fallback xmlns="">
          <p:pic>
            <p:nvPicPr>
              <p:cNvPr id="52" name="Ink 51"/>
            </p:nvPicPr>
            <p:blipFill>
              <a:blip r:embed="rId99"/>
            </p:blipFill>
            <p:spPr>
              <a:xfrm>
                <a:off x="4197350" y="2464435"/>
                <a:ext cx="455930" cy="526415"/>
              </a:xfrm>
              <a:prstGeom prst="rect"/>
            </p:spPr>
          </p:pic>
        </mc:Fallback>
      </mc:AlternateContent>
      <mc:AlternateContent xmlns:mc="http://schemas.openxmlformats.org/markup-compatibility/2006" xmlns:p14="http://schemas.microsoft.com/office/powerpoint/2010/main">
        <mc:Choice Requires="p14">
          <p:contentPart r:id="rId100" p14:bwMode="auto">
            <p14:nvContentPartPr>
              <p14:cNvPr id="53" name="Ink 52"/>
              <p14:cNvContentPartPr/>
              <p14:nvPr/>
            </p14:nvContentPartPr>
            <p14:xfrm>
              <a:off x="4599305" y="2473325"/>
              <a:ext cx="393065" cy="446405"/>
            </p14:xfrm>
          </p:contentPart>
        </mc:Choice>
        <mc:Fallback xmlns="">
          <p:pic>
            <p:nvPicPr>
              <p:cNvPr id="53" name="Ink 52"/>
            </p:nvPicPr>
            <p:blipFill>
              <a:blip r:embed="rId101"/>
            </p:blipFill>
            <p:spPr>
              <a:xfrm>
                <a:off x="4599305" y="2473325"/>
                <a:ext cx="393065" cy="446405"/>
              </a:xfrm>
              <a:prstGeom prst="rect"/>
            </p:spPr>
          </p:pic>
        </mc:Fallback>
      </mc:AlternateContent>
      <mc:AlternateContent xmlns:mc="http://schemas.openxmlformats.org/markup-compatibility/2006" xmlns:p14="http://schemas.microsoft.com/office/powerpoint/2010/main">
        <mc:Choice Requires="p14">
          <p:contentPart r:id="rId102" p14:bwMode="auto">
            <p14:nvContentPartPr>
              <p14:cNvPr id="54" name="Ink 53"/>
              <p14:cNvContentPartPr/>
              <p14:nvPr/>
            </p14:nvContentPartPr>
            <p14:xfrm>
              <a:off x="5090795" y="2580640"/>
              <a:ext cx="214630" cy="240665"/>
            </p14:xfrm>
          </p:contentPart>
        </mc:Choice>
        <mc:Fallback xmlns="">
          <p:pic>
            <p:nvPicPr>
              <p:cNvPr id="54" name="Ink 53"/>
            </p:nvPicPr>
            <p:blipFill>
              <a:blip r:embed="rId103"/>
            </p:blipFill>
            <p:spPr>
              <a:xfrm>
                <a:off x="5090795" y="2580640"/>
                <a:ext cx="214630" cy="240665"/>
              </a:xfrm>
              <a:prstGeom prst="rect"/>
            </p:spPr>
          </p:pic>
        </mc:Fallback>
      </mc:AlternateContent>
      <mc:AlternateContent xmlns:mc="http://schemas.openxmlformats.org/markup-compatibility/2006" xmlns:p14="http://schemas.microsoft.com/office/powerpoint/2010/main">
        <mc:Choice Requires="p14">
          <p:contentPart r:id="rId104" p14:bwMode="auto">
            <p14:nvContentPartPr>
              <p14:cNvPr id="55" name="Ink 54"/>
              <p14:cNvContentPartPr/>
              <p14:nvPr/>
            </p14:nvContentPartPr>
            <p14:xfrm>
              <a:off x="5046345" y="2580640"/>
              <a:ext cx="8890" cy="8890"/>
            </p14:xfrm>
          </p:contentPart>
        </mc:Choice>
        <mc:Fallback xmlns="">
          <p:pic>
            <p:nvPicPr>
              <p:cNvPr id="55" name="Ink 54"/>
            </p:nvPicPr>
            <p:blipFill>
              <a:blip r:embed="rId105"/>
            </p:blipFill>
            <p:spPr>
              <a:xfrm>
                <a:off x="5046345" y="2580640"/>
                <a:ext cx="8890" cy="8890"/>
              </a:xfrm>
              <a:prstGeom prst="rect"/>
            </p:spPr>
          </p:pic>
        </mc:Fallback>
      </mc:AlternateContent>
      <mc:AlternateContent xmlns:mc="http://schemas.openxmlformats.org/markup-compatibility/2006" xmlns:p14="http://schemas.microsoft.com/office/powerpoint/2010/main">
        <mc:Choice Requires="p14">
          <p:contentPart r:id="rId106" p14:bwMode="auto">
            <p14:nvContentPartPr>
              <p14:cNvPr id="56" name="Ink 55"/>
              <p14:cNvContentPartPr/>
              <p14:nvPr/>
            </p14:nvContentPartPr>
            <p14:xfrm>
              <a:off x="4170680" y="2571750"/>
              <a:ext cx="1161415" cy="258445"/>
            </p14:xfrm>
          </p:contentPart>
        </mc:Choice>
        <mc:Fallback xmlns="">
          <p:pic>
            <p:nvPicPr>
              <p:cNvPr id="56" name="Ink 55"/>
            </p:nvPicPr>
            <p:blipFill>
              <a:blip r:embed="rId107"/>
            </p:blipFill>
            <p:spPr>
              <a:xfrm>
                <a:off x="4170680" y="2571750"/>
                <a:ext cx="1161415" cy="258445"/>
              </a:xfrm>
              <a:prstGeom prst="rect"/>
            </p:spPr>
          </p:pic>
        </mc:Fallback>
      </mc:AlternateContent>
      <mc:AlternateContent xmlns:mc="http://schemas.openxmlformats.org/markup-compatibility/2006" xmlns:p14="http://schemas.microsoft.com/office/powerpoint/2010/main">
        <mc:Choice Requires="p14">
          <p:contentPart r:id="rId108" p14:bwMode="auto">
            <p14:nvContentPartPr>
              <p14:cNvPr id="57" name="Ink 56"/>
              <p14:cNvContentPartPr/>
              <p14:nvPr/>
            </p14:nvContentPartPr>
            <p14:xfrm>
              <a:off x="5885815" y="1785620"/>
              <a:ext cx="312420" cy="276860"/>
            </p14:xfrm>
          </p:contentPart>
        </mc:Choice>
        <mc:Fallback xmlns="">
          <p:pic>
            <p:nvPicPr>
              <p:cNvPr id="57" name="Ink 56"/>
            </p:nvPicPr>
            <p:blipFill>
              <a:blip r:embed="rId109"/>
            </p:blipFill>
            <p:spPr>
              <a:xfrm>
                <a:off x="5885815" y="1785620"/>
                <a:ext cx="312420" cy="276860"/>
              </a:xfrm>
              <a:prstGeom prst="rect"/>
            </p:spPr>
          </p:pic>
        </mc:Fallback>
      </mc:AlternateContent>
      <mc:AlternateContent xmlns:mc="http://schemas.openxmlformats.org/markup-compatibility/2006" xmlns:p14="http://schemas.microsoft.com/office/powerpoint/2010/main">
        <mc:Choice Requires="p14">
          <p:contentPart r:id="rId110" p14:bwMode="auto">
            <p14:nvContentPartPr>
              <p14:cNvPr id="58" name="Ink 57"/>
              <p14:cNvContentPartPr/>
              <p14:nvPr/>
            </p14:nvContentPartPr>
            <p14:xfrm>
              <a:off x="6475095" y="1821180"/>
              <a:ext cx="241300" cy="205740"/>
            </p14:xfrm>
          </p:contentPart>
        </mc:Choice>
        <mc:Fallback xmlns="">
          <p:pic>
            <p:nvPicPr>
              <p:cNvPr id="58" name="Ink 57"/>
            </p:nvPicPr>
            <p:blipFill>
              <a:blip r:embed="rId111"/>
            </p:blipFill>
            <p:spPr>
              <a:xfrm>
                <a:off x="6475095" y="1821180"/>
                <a:ext cx="241300" cy="205740"/>
              </a:xfrm>
              <a:prstGeom prst="rect"/>
            </p:spPr>
          </p:pic>
        </mc:Fallback>
      </mc:AlternateContent>
      <mc:AlternateContent xmlns:mc="http://schemas.openxmlformats.org/markup-compatibility/2006" xmlns:p14="http://schemas.microsoft.com/office/powerpoint/2010/main">
        <mc:Choice Requires="p14">
          <p:contentPart r:id="rId112" p14:bwMode="auto">
            <p14:nvContentPartPr>
              <p14:cNvPr id="59" name="Ink 58"/>
              <p14:cNvContentPartPr/>
              <p14:nvPr/>
            </p14:nvContentPartPr>
            <p14:xfrm>
              <a:off x="6877050" y="1785620"/>
              <a:ext cx="80645" cy="214630"/>
            </p14:xfrm>
          </p:contentPart>
        </mc:Choice>
        <mc:Fallback xmlns="">
          <p:pic>
            <p:nvPicPr>
              <p:cNvPr id="59" name="Ink 58"/>
            </p:nvPicPr>
            <p:blipFill>
              <a:blip r:embed="rId113"/>
            </p:blipFill>
            <p:spPr>
              <a:xfrm>
                <a:off x="6877050" y="1785620"/>
                <a:ext cx="80645" cy="214630"/>
              </a:xfrm>
              <a:prstGeom prst="rect"/>
            </p:spPr>
          </p:pic>
        </mc:Fallback>
      </mc:AlternateContent>
      <mc:AlternateContent xmlns:mc="http://schemas.openxmlformats.org/markup-compatibility/2006" xmlns:p14="http://schemas.microsoft.com/office/powerpoint/2010/main">
        <mc:Choice Requires="p14">
          <p:contentPart r:id="rId114" p14:bwMode="auto">
            <p14:nvContentPartPr>
              <p14:cNvPr id="60" name="Ink 59"/>
              <p14:cNvContentPartPr/>
              <p14:nvPr/>
            </p14:nvContentPartPr>
            <p14:xfrm>
              <a:off x="6823710" y="1830070"/>
              <a:ext cx="89535" cy="27305"/>
            </p14:xfrm>
          </p:contentPart>
        </mc:Choice>
        <mc:Fallback xmlns="">
          <p:pic>
            <p:nvPicPr>
              <p:cNvPr id="60" name="Ink 59"/>
            </p:nvPicPr>
            <p:blipFill>
              <a:blip r:embed="rId115"/>
            </p:blipFill>
            <p:spPr>
              <a:xfrm>
                <a:off x="6823710" y="1830070"/>
                <a:ext cx="89535" cy="27305"/>
              </a:xfrm>
              <a:prstGeom prst="rect"/>
            </p:spPr>
          </p:pic>
        </mc:Fallback>
      </mc:AlternateContent>
      <mc:AlternateContent xmlns:mc="http://schemas.openxmlformats.org/markup-compatibility/2006" xmlns:p14="http://schemas.microsoft.com/office/powerpoint/2010/main">
        <mc:Choice Requires="p14">
          <p:contentPart r:id="rId116" p14:bwMode="auto">
            <p14:nvContentPartPr>
              <p14:cNvPr id="61" name="Ink 60"/>
              <p14:cNvContentPartPr/>
              <p14:nvPr/>
            </p14:nvContentPartPr>
            <p14:xfrm>
              <a:off x="6207125" y="2258695"/>
              <a:ext cx="259080" cy="241300"/>
            </p14:xfrm>
          </p:contentPart>
        </mc:Choice>
        <mc:Fallback xmlns="">
          <p:pic>
            <p:nvPicPr>
              <p:cNvPr id="61" name="Ink 60"/>
            </p:nvPicPr>
            <p:blipFill>
              <a:blip r:embed="rId117"/>
            </p:blipFill>
            <p:spPr>
              <a:xfrm>
                <a:off x="6207125" y="2258695"/>
                <a:ext cx="259080" cy="241300"/>
              </a:xfrm>
              <a:prstGeom prst="rect"/>
            </p:spPr>
          </p:pic>
        </mc:Fallback>
      </mc:AlternateContent>
      <mc:AlternateContent xmlns:mc="http://schemas.openxmlformats.org/markup-compatibility/2006" xmlns:p14="http://schemas.microsoft.com/office/powerpoint/2010/main">
        <mc:Choice Requires="p14">
          <p:contentPart r:id="rId118" p14:bwMode="auto">
            <p14:nvContentPartPr>
              <p14:cNvPr id="62" name="Ink 61"/>
              <p14:cNvContentPartPr/>
              <p14:nvPr/>
            </p14:nvContentPartPr>
            <p14:xfrm>
              <a:off x="6626860" y="2366010"/>
              <a:ext cx="80645" cy="8890"/>
            </p14:xfrm>
          </p:contentPart>
        </mc:Choice>
        <mc:Fallback xmlns="">
          <p:pic>
            <p:nvPicPr>
              <p:cNvPr id="62" name="Ink 61"/>
            </p:nvPicPr>
            <p:blipFill>
              <a:blip r:embed="rId119"/>
            </p:blipFill>
            <p:spPr>
              <a:xfrm>
                <a:off x="6626860" y="2366010"/>
                <a:ext cx="80645" cy="8890"/>
              </a:xfrm>
              <a:prstGeom prst="rect"/>
            </p:spPr>
          </p:pic>
        </mc:Fallback>
      </mc:AlternateContent>
      <mc:AlternateContent xmlns:mc="http://schemas.openxmlformats.org/markup-compatibility/2006" xmlns:p14="http://schemas.microsoft.com/office/powerpoint/2010/main">
        <mc:Choice Requires="p14">
          <p:contentPart r:id="rId120" p14:bwMode="auto">
            <p14:nvContentPartPr>
              <p14:cNvPr id="63" name="Ink 62"/>
              <p14:cNvContentPartPr/>
              <p14:nvPr/>
            </p14:nvContentPartPr>
            <p14:xfrm>
              <a:off x="6582410" y="2392680"/>
              <a:ext cx="151765" cy="17780"/>
            </p14:xfrm>
          </p:contentPart>
        </mc:Choice>
        <mc:Fallback xmlns="">
          <p:pic>
            <p:nvPicPr>
              <p:cNvPr id="63" name="Ink 62"/>
            </p:nvPicPr>
            <p:blipFill>
              <a:blip r:embed="rId121"/>
            </p:blipFill>
            <p:spPr>
              <a:xfrm>
                <a:off x="6582410" y="2392680"/>
                <a:ext cx="151765" cy="17780"/>
              </a:xfrm>
              <a:prstGeom prst="rect"/>
            </p:spPr>
          </p:pic>
        </mc:Fallback>
      </mc:AlternateContent>
      <mc:AlternateContent xmlns:mc="http://schemas.openxmlformats.org/markup-compatibility/2006" xmlns:p14="http://schemas.microsoft.com/office/powerpoint/2010/main">
        <mc:Choice Requires="p14">
          <p:contentPart r:id="rId122" p14:bwMode="auto">
            <p14:nvContentPartPr>
              <p14:cNvPr id="64" name="Ink 63"/>
              <p14:cNvContentPartPr/>
              <p14:nvPr/>
            </p14:nvContentPartPr>
            <p14:xfrm>
              <a:off x="6913245" y="2196465"/>
              <a:ext cx="231775" cy="294640"/>
            </p14:xfrm>
          </p:contentPart>
        </mc:Choice>
        <mc:Fallback xmlns="">
          <p:pic>
            <p:nvPicPr>
              <p:cNvPr id="64" name="Ink 63"/>
            </p:nvPicPr>
            <p:blipFill>
              <a:blip r:embed="rId123"/>
            </p:blipFill>
            <p:spPr>
              <a:xfrm>
                <a:off x="6913245" y="2196465"/>
                <a:ext cx="231775" cy="294640"/>
              </a:xfrm>
              <a:prstGeom prst="rect"/>
            </p:spPr>
          </p:pic>
        </mc:Fallback>
      </mc:AlternateContent>
      <mc:AlternateContent xmlns:mc="http://schemas.openxmlformats.org/markup-compatibility/2006" xmlns:p14="http://schemas.microsoft.com/office/powerpoint/2010/main">
        <mc:Choice Requires="p14">
          <p:contentPart r:id="rId124" p14:bwMode="auto">
            <p14:nvContentPartPr>
              <p14:cNvPr id="65" name="Ink 64"/>
              <p14:cNvContentPartPr/>
              <p14:nvPr/>
            </p14:nvContentPartPr>
            <p14:xfrm>
              <a:off x="6931025" y="2223135"/>
              <a:ext cx="178435" cy="26670"/>
            </p14:xfrm>
          </p:contentPart>
        </mc:Choice>
        <mc:Fallback xmlns="">
          <p:pic>
            <p:nvPicPr>
              <p:cNvPr id="65" name="Ink 64"/>
            </p:nvPicPr>
            <p:blipFill>
              <a:blip r:embed="rId125"/>
            </p:blipFill>
            <p:spPr>
              <a:xfrm>
                <a:off x="6931025" y="2223135"/>
                <a:ext cx="178435" cy="26670"/>
              </a:xfrm>
              <a:prstGeom prst="rect"/>
            </p:spPr>
          </p:pic>
        </mc:Fallback>
      </mc:AlternateContent>
      <mc:AlternateContent xmlns:mc="http://schemas.openxmlformats.org/markup-compatibility/2006" xmlns:p14="http://schemas.microsoft.com/office/powerpoint/2010/main">
        <mc:Choice Requires="p14">
          <p:contentPart r:id="rId126" p14:bwMode="auto">
            <p14:nvContentPartPr>
              <p14:cNvPr id="66" name="Ink 65"/>
              <p14:cNvContentPartPr/>
              <p14:nvPr/>
            </p14:nvContentPartPr>
            <p14:xfrm>
              <a:off x="7198995" y="2178685"/>
              <a:ext cx="231775" cy="321310"/>
            </p14:xfrm>
          </p:contentPart>
        </mc:Choice>
        <mc:Fallback xmlns="">
          <p:pic>
            <p:nvPicPr>
              <p:cNvPr id="66" name="Ink 65"/>
            </p:nvPicPr>
            <p:blipFill>
              <a:blip r:embed="rId127"/>
            </p:blipFill>
            <p:spPr>
              <a:xfrm>
                <a:off x="7198995" y="2178685"/>
                <a:ext cx="231775" cy="321310"/>
              </a:xfrm>
              <a:prstGeom prst="rect"/>
            </p:spPr>
          </p:pic>
        </mc:Fallback>
      </mc:AlternateContent>
      <mc:AlternateContent xmlns:mc="http://schemas.openxmlformats.org/markup-compatibility/2006" xmlns:p14="http://schemas.microsoft.com/office/powerpoint/2010/main">
        <mc:Choice Requires="p14">
          <p:contentPart r:id="rId128" p14:bwMode="auto">
            <p14:nvContentPartPr>
              <p14:cNvPr id="67" name="Ink 66"/>
              <p14:cNvContentPartPr/>
              <p14:nvPr/>
            </p14:nvContentPartPr>
            <p14:xfrm>
              <a:off x="7315200" y="2669540"/>
              <a:ext cx="360" cy="8890"/>
            </p14:xfrm>
          </p:contentPart>
        </mc:Choice>
        <mc:Fallback xmlns="">
          <p:pic>
            <p:nvPicPr>
              <p:cNvPr id="67" name="Ink 66"/>
            </p:nvPicPr>
            <p:blipFill>
              <a:blip r:embed="rId129"/>
            </p:blipFill>
            <p:spPr>
              <a:xfrm>
                <a:off x="7315200" y="2669540"/>
                <a:ext cx="360" cy="8890"/>
              </a:xfrm>
              <a:prstGeom prst="rect"/>
            </p:spPr>
          </p:pic>
        </mc:Fallback>
      </mc:AlternateContent>
      <mc:AlternateContent xmlns:mc="http://schemas.openxmlformats.org/markup-compatibility/2006" xmlns:p14="http://schemas.microsoft.com/office/powerpoint/2010/main">
        <mc:Choice Requires="p14">
          <p:contentPart r:id="rId130" p14:bwMode="auto">
            <p14:nvContentPartPr>
              <p14:cNvPr id="68" name="Ink 67"/>
              <p14:cNvContentPartPr/>
              <p14:nvPr/>
            </p14:nvContentPartPr>
            <p14:xfrm>
              <a:off x="6922135" y="2544445"/>
              <a:ext cx="151765" cy="142875"/>
            </p14:xfrm>
          </p:contentPart>
        </mc:Choice>
        <mc:Fallback xmlns="">
          <p:pic>
            <p:nvPicPr>
              <p:cNvPr id="68" name="Ink 67"/>
            </p:nvPicPr>
            <p:blipFill>
              <a:blip r:embed="rId131"/>
            </p:blipFill>
            <p:spPr>
              <a:xfrm>
                <a:off x="6922135" y="2544445"/>
                <a:ext cx="151765" cy="142875"/>
              </a:xfrm>
              <a:prstGeom prst="rect"/>
            </p:spPr>
          </p:pic>
        </mc:Fallback>
      </mc:AlternateContent>
      <mc:AlternateContent xmlns:mc="http://schemas.openxmlformats.org/markup-compatibility/2006" xmlns:p14="http://schemas.microsoft.com/office/powerpoint/2010/main">
        <mc:Choice Requires="p14">
          <p:contentPart r:id="rId132" p14:bwMode="auto">
            <p14:nvContentPartPr>
              <p14:cNvPr id="69" name="Ink 68"/>
              <p14:cNvContentPartPr/>
              <p14:nvPr/>
            </p14:nvContentPartPr>
            <p14:xfrm>
              <a:off x="9976485" y="4616450"/>
              <a:ext cx="107315" cy="339090"/>
            </p14:xfrm>
          </p:contentPart>
        </mc:Choice>
        <mc:Fallback xmlns="">
          <p:pic>
            <p:nvPicPr>
              <p:cNvPr id="69" name="Ink 68"/>
            </p:nvPicPr>
            <p:blipFill>
              <a:blip r:embed="rId133"/>
            </p:blipFill>
            <p:spPr>
              <a:xfrm>
                <a:off x="9976485" y="4616450"/>
                <a:ext cx="107315" cy="339090"/>
              </a:xfrm>
              <a:prstGeom prst="rect"/>
            </p:spPr>
          </p:pic>
        </mc:Fallback>
      </mc:AlternateContent>
      <mc:AlternateContent xmlns:mc="http://schemas.openxmlformats.org/markup-compatibility/2006" xmlns:p14="http://schemas.microsoft.com/office/powerpoint/2010/main">
        <mc:Choice Requires="p14">
          <p:contentPart r:id="rId134" p14:bwMode="auto">
            <p14:nvContentPartPr>
              <p14:cNvPr id="70" name="Ink 69"/>
              <p14:cNvContentPartPr/>
              <p14:nvPr/>
            </p14:nvContentPartPr>
            <p14:xfrm>
              <a:off x="10146030" y="4875530"/>
              <a:ext cx="223520" cy="187325"/>
            </p14:xfrm>
          </p:contentPart>
        </mc:Choice>
        <mc:Fallback xmlns="">
          <p:pic>
            <p:nvPicPr>
              <p:cNvPr id="70" name="Ink 69"/>
            </p:nvPicPr>
            <p:blipFill>
              <a:blip r:embed="rId135"/>
            </p:blipFill>
            <p:spPr>
              <a:xfrm>
                <a:off x="10146030" y="4875530"/>
                <a:ext cx="223520" cy="187325"/>
              </a:xfrm>
              <a:prstGeom prst="rect"/>
            </p:spPr>
          </p:pic>
        </mc:Fallback>
      </mc:AlternateContent>
      <mc:AlternateContent xmlns:mc="http://schemas.openxmlformats.org/markup-compatibility/2006" xmlns:p14="http://schemas.microsoft.com/office/powerpoint/2010/main">
        <mc:Choice Requires="p14">
          <p:contentPart r:id="rId136" p14:bwMode="auto">
            <p14:nvContentPartPr>
              <p14:cNvPr id="71" name="Ink 70"/>
              <p14:cNvContentPartPr/>
              <p14:nvPr/>
            </p14:nvContentPartPr>
            <p14:xfrm>
              <a:off x="10378440" y="4857750"/>
              <a:ext cx="142875" cy="8890"/>
            </p14:xfrm>
          </p:contentPart>
        </mc:Choice>
        <mc:Fallback xmlns="">
          <p:pic>
            <p:nvPicPr>
              <p:cNvPr id="71" name="Ink 70"/>
            </p:nvPicPr>
            <p:blipFill>
              <a:blip r:embed="rId137"/>
            </p:blipFill>
            <p:spPr>
              <a:xfrm>
                <a:off x="10378440" y="4857750"/>
                <a:ext cx="142875" cy="8890"/>
              </a:xfrm>
              <a:prstGeom prst="rect"/>
            </p:spPr>
          </p:pic>
        </mc:Fallback>
      </mc:AlternateContent>
      <mc:AlternateContent xmlns:mc="http://schemas.openxmlformats.org/markup-compatibility/2006" xmlns:p14="http://schemas.microsoft.com/office/powerpoint/2010/main">
        <mc:Choice Requires="p14">
          <p:contentPart r:id="rId138" p14:bwMode="auto">
            <p14:nvContentPartPr>
              <p14:cNvPr id="72" name="Ink 71"/>
              <p14:cNvContentPartPr/>
              <p14:nvPr/>
            </p14:nvContentPartPr>
            <p14:xfrm>
              <a:off x="10414000" y="4919980"/>
              <a:ext cx="107315" cy="26670"/>
            </p14:xfrm>
          </p:contentPart>
        </mc:Choice>
        <mc:Fallback xmlns="">
          <p:pic>
            <p:nvPicPr>
              <p:cNvPr id="72" name="Ink 71"/>
            </p:nvPicPr>
            <p:blipFill>
              <a:blip r:embed="rId139"/>
            </p:blipFill>
            <p:spPr>
              <a:xfrm>
                <a:off x="10414000" y="4919980"/>
                <a:ext cx="107315" cy="26670"/>
              </a:xfrm>
              <a:prstGeom prst="rect"/>
            </p:spPr>
          </p:pic>
        </mc:Fallback>
      </mc:AlternateContent>
      <mc:AlternateContent xmlns:mc="http://schemas.openxmlformats.org/markup-compatibility/2006" xmlns:p14="http://schemas.microsoft.com/office/powerpoint/2010/main">
        <mc:Choice Requires="p14">
          <p:contentPart r:id="rId140" p14:bwMode="auto">
            <p14:nvContentPartPr>
              <p14:cNvPr id="73" name="Ink 72"/>
              <p14:cNvContentPartPr/>
              <p14:nvPr/>
            </p14:nvContentPartPr>
            <p14:xfrm>
              <a:off x="11137900" y="4562475"/>
              <a:ext cx="53340" cy="285750"/>
            </p14:xfrm>
          </p:contentPart>
        </mc:Choice>
        <mc:Fallback xmlns="">
          <p:pic>
            <p:nvPicPr>
              <p:cNvPr id="73" name="Ink 72"/>
            </p:nvPicPr>
            <p:blipFill>
              <a:blip r:embed="rId141"/>
            </p:blipFill>
            <p:spPr>
              <a:xfrm>
                <a:off x="11137900" y="4562475"/>
                <a:ext cx="53340" cy="285750"/>
              </a:xfrm>
              <a:prstGeom prst="rect"/>
            </p:spPr>
          </p:pic>
        </mc:Fallback>
      </mc:AlternateContent>
      <mc:AlternateContent xmlns:mc="http://schemas.openxmlformats.org/markup-compatibility/2006" xmlns:p14="http://schemas.microsoft.com/office/powerpoint/2010/main">
        <mc:Choice Requires="p14">
          <p:contentPart r:id="rId142" p14:bwMode="auto">
            <p14:nvContentPartPr>
              <p14:cNvPr id="74" name="Ink 73"/>
              <p14:cNvContentPartPr/>
              <p14:nvPr/>
            </p14:nvContentPartPr>
            <p14:xfrm>
              <a:off x="10861040" y="4714875"/>
              <a:ext cx="17780" cy="360"/>
            </p14:xfrm>
          </p:contentPart>
        </mc:Choice>
        <mc:Fallback xmlns="">
          <p:pic>
            <p:nvPicPr>
              <p:cNvPr id="74" name="Ink 73"/>
            </p:nvPicPr>
            <p:blipFill>
              <a:blip r:embed="rId49"/>
            </p:blipFill>
            <p:spPr>
              <a:xfrm>
                <a:off x="10861040" y="4714875"/>
                <a:ext cx="17780" cy="360"/>
              </a:xfrm>
              <a:prstGeom prst="rect"/>
            </p:spPr>
          </p:pic>
        </mc:Fallback>
      </mc:AlternateContent>
      <mc:AlternateContent xmlns:mc="http://schemas.openxmlformats.org/markup-compatibility/2006" xmlns:p14="http://schemas.microsoft.com/office/powerpoint/2010/main">
        <mc:Choice Requires="p14">
          <p:contentPart r:id="rId143" p14:bwMode="auto">
            <p14:nvContentPartPr>
              <p14:cNvPr id="75" name="Ink 74"/>
              <p14:cNvContentPartPr/>
              <p14:nvPr/>
            </p14:nvContentPartPr>
            <p14:xfrm>
              <a:off x="11137900" y="4572000"/>
              <a:ext cx="196215" cy="276225"/>
            </p14:xfrm>
          </p:contentPart>
        </mc:Choice>
        <mc:Fallback xmlns="">
          <p:pic>
            <p:nvPicPr>
              <p:cNvPr id="75" name="Ink 74"/>
            </p:nvPicPr>
            <p:blipFill>
              <a:blip r:embed="rId144"/>
            </p:blipFill>
            <p:spPr>
              <a:xfrm>
                <a:off x="11137900" y="4572000"/>
                <a:ext cx="196215" cy="276225"/>
              </a:xfrm>
              <a:prstGeom prst="rect"/>
            </p:spPr>
          </p:pic>
        </mc:Fallback>
      </mc:AlternateContent>
      <mc:AlternateContent xmlns:mc="http://schemas.openxmlformats.org/markup-compatibility/2006" xmlns:p14="http://schemas.microsoft.com/office/powerpoint/2010/main">
        <mc:Choice Requires="p14">
          <p:contentPart r:id="rId145" p14:bwMode="auto">
            <p14:nvContentPartPr>
              <p14:cNvPr id="76" name="Ink 75"/>
              <p14:cNvContentPartPr/>
              <p14:nvPr/>
            </p14:nvContentPartPr>
            <p14:xfrm>
              <a:off x="11494770" y="4803775"/>
              <a:ext cx="8890" cy="360"/>
            </p14:xfrm>
          </p:contentPart>
        </mc:Choice>
        <mc:Fallback xmlns="">
          <p:pic>
            <p:nvPicPr>
              <p:cNvPr id="76" name="Ink 75"/>
            </p:nvPicPr>
            <p:blipFill>
              <a:blip r:embed="rId146"/>
            </p:blipFill>
            <p:spPr>
              <a:xfrm>
                <a:off x="11494770" y="4803775"/>
                <a:ext cx="8890" cy="360"/>
              </a:xfrm>
              <a:prstGeom prst="rect"/>
            </p:spPr>
          </p:pic>
        </mc:Fallback>
      </mc:AlternateContent>
      <mc:AlternateContent xmlns:mc="http://schemas.openxmlformats.org/markup-compatibility/2006" xmlns:p14="http://schemas.microsoft.com/office/powerpoint/2010/main">
        <mc:Choice Requires="p14">
          <p:contentPart r:id="rId147" p14:bwMode="auto">
            <p14:nvContentPartPr>
              <p14:cNvPr id="77" name="Ink 76"/>
              <p14:cNvContentPartPr/>
              <p14:nvPr/>
            </p14:nvContentPartPr>
            <p14:xfrm>
              <a:off x="11602085" y="4384040"/>
              <a:ext cx="187960" cy="339725"/>
            </p14:xfrm>
          </p:contentPart>
        </mc:Choice>
        <mc:Fallback xmlns="">
          <p:pic>
            <p:nvPicPr>
              <p:cNvPr id="77" name="Ink 76"/>
            </p:nvPicPr>
            <p:blipFill>
              <a:blip r:embed="rId148"/>
            </p:blipFill>
            <p:spPr>
              <a:xfrm>
                <a:off x="11602085" y="4384040"/>
                <a:ext cx="187960" cy="339725"/>
              </a:xfrm>
              <a:prstGeom prst="rect"/>
            </p:spPr>
          </p:pic>
        </mc:Fallback>
      </mc:AlternateContent>
      <mc:AlternateContent xmlns:mc="http://schemas.openxmlformats.org/markup-compatibility/2006" xmlns:p14="http://schemas.microsoft.com/office/powerpoint/2010/main">
        <mc:Choice Requires="p14">
          <p:contentPart r:id="rId149" p14:bwMode="auto">
            <p14:nvContentPartPr>
              <p14:cNvPr id="78" name="Ink 77"/>
              <p14:cNvContentPartPr/>
              <p14:nvPr/>
            </p14:nvContentPartPr>
            <p14:xfrm>
              <a:off x="11861165" y="4509135"/>
              <a:ext cx="160655" cy="294640"/>
            </p14:xfrm>
          </p:contentPart>
        </mc:Choice>
        <mc:Fallback xmlns="">
          <p:pic>
            <p:nvPicPr>
              <p:cNvPr id="78" name="Ink 77"/>
            </p:nvPicPr>
            <p:blipFill>
              <a:blip r:embed="rId150"/>
            </p:blipFill>
            <p:spPr>
              <a:xfrm>
                <a:off x="11861165" y="4509135"/>
                <a:ext cx="160655" cy="294640"/>
              </a:xfrm>
              <a:prstGeom prst="rect"/>
            </p:spPr>
          </p:pic>
        </mc:Fallback>
      </mc:AlternateContent>
      <mc:AlternateContent xmlns:mc="http://schemas.openxmlformats.org/markup-compatibility/2006" xmlns:p14="http://schemas.microsoft.com/office/powerpoint/2010/main">
        <mc:Choice Requires="p14">
          <p:contentPart r:id="rId151" p14:bwMode="auto">
            <p14:nvContentPartPr>
              <p14:cNvPr id="79" name="Ink 78"/>
              <p14:cNvContentPartPr/>
              <p14:nvPr/>
            </p14:nvContentPartPr>
            <p14:xfrm>
              <a:off x="11816715" y="4464685"/>
              <a:ext cx="169545" cy="44450"/>
            </p14:xfrm>
          </p:contentPart>
        </mc:Choice>
        <mc:Fallback xmlns="">
          <p:pic>
            <p:nvPicPr>
              <p:cNvPr id="79" name="Ink 78"/>
            </p:nvPicPr>
            <p:blipFill>
              <a:blip r:embed="rId152"/>
            </p:blipFill>
            <p:spPr>
              <a:xfrm>
                <a:off x="11816715" y="4464685"/>
                <a:ext cx="169545" cy="44450"/>
              </a:xfrm>
              <a:prstGeom prst="rect"/>
            </p:spPr>
          </p:pic>
        </mc:Fallback>
      </mc:AlternateContent>
      <mc:AlternateContent xmlns:mc="http://schemas.openxmlformats.org/markup-compatibility/2006" xmlns:p14="http://schemas.microsoft.com/office/powerpoint/2010/main">
        <mc:Choice Requires="p14">
          <p:contentPart r:id="rId153" p14:bwMode="auto">
            <p14:nvContentPartPr>
              <p14:cNvPr id="80" name="Ink 79"/>
              <p14:cNvContentPartPr/>
              <p14:nvPr/>
            </p14:nvContentPartPr>
            <p14:xfrm>
              <a:off x="11602085" y="4821555"/>
              <a:ext cx="553720" cy="98425"/>
            </p14:xfrm>
          </p:contentPart>
        </mc:Choice>
        <mc:Fallback xmlns="">
          <p:pic>
            <p:nvPicPr>
              <p:cNvPr id="80" name="Ink 79"/>
            </p:nvPicPr>
            <p:blipFill>
              <a:blip r:embed="rId154"/>
            </p:blipFill>
            <p:spPr>
              <a:xfrm>
                <a:off x="11602085" y="4821555"/>
                <a:ext cx="553720" cy="98425"/>
              </a:xfrm>
              <a:prstGeom prst="rect"/>
            </p:spPr>
          </p:pic>
        </mc:Fallback>
      </mc:AlternateContent>
      <mc:AlternateContent xmlns:mc="http://schemas.openxmlformats.org/markup-compatibility/2006" xmlns:p14="http://schemas.microsoft.com/office/powerpoint/2010/main">
        <mc:Choice Requires="p14">
          <p:contentPart r:id="rId155" p14:bwMode="auto">
            <p14:nvContentPartPr>
              <p14:cNvPr id="81" name="Ink 80"/>
              <p14:cNvContentPartPr/>
              <p14:nvPr/>
            </p14:nvContentPartPr>
            <p14:xfrm>
              <a:off x="11691620" y="4884420"/>
              <a:ext cx="250190" cy="455295"/>
            </p14:xfrm>
          </p:contentPart>
        </mc:Choice>
        <mc:Fallback xmlns="">
          <p:pic>
            <p:nvPicPr>
              <p:cNvPr id="81" name="Ink 80"/>
            </p:nvPicPr>
            <p:blipFill>
              <a:blip r:embed="rId156"/>
            </p:blipFill>
            <p:spPr>
              <a:xfrm>
                <a:off x="11691620" y="4884420"/>
                <a:ext cx="250190" cy="455295"/>
              </a:xfrm>
              <a:prstGeom prst="rect"/>
            </p:spPr>
          </p:pic>
        </mc:Fallback>
      </mc:AlternateContent>
      <mc:AlternateContent xmlns:mc="http://schemas.openxmlformats.org/markup-compatibility/2006" xmlns:p14="http://schemas.microsoft.com/office/powerpoint/2010/main">
        <mc:Choice Requires="p14">
          <p:contentPart r:id="rId157" p14:bwMode="auto">
            <p14:nvContentPartPr>
              <p14:cNvPr id="82" name="Ink 81"/>
              <p14:cNvContentPartPr/>
              <p14:nvPr/>
            </p14:nvContentPartPr>
            <p14:xfrm>
              <a:off x="11995150" y="4946650"/>
              <a:ext cx="89535" cy="473075"/>
            </p14:xfrm>
          </p:contentPart>
        </mc:Choice>
        <mc:Fallback xmlns="">
          <p:pic>
            <p:nvPicPr>
              <p:cNvPr id="82" name="Ink 81"/>
            </p:nvPicPr>
            <p:blipFill>
              <a:blip r:embed="rId158"/>
            </p:blipFill>
            <p:spPr>
              <a:xfrm>
                <a:off x="11995150" y="4946650"/>
                <a:ext cx="89535" cy="473075"/>
              </a:xfrm>
              <a:prstGeom prst="rect"/>
            </p:spPr>
          </p:pic>
        </mc:Fallback>
      </mc:AlternateContent>
      <mc:AlternateContent xmlns:mc="http://schemas.openxmlformats.org/markup-compatibility/2006" xmlns:p14="http://schemas.microsoft.com/office/powerpoint/2010/main">
        <mc:Choice Requires="p14">
          <p:contentPart r:id="rId159" p14:bwMode="auto">
            <p14:nvContentPartPr>
              <p14:cNvPr id="83" name="Ink 82"/>
              <p14:cNvContentPartPr/>
              <p14:nvPr/>
            </p14:nvContentPartPr>
            <p14:xfrm>
              <a:off x="11896725" y="5000625"/>
              <a:ext cx="259080" cy="97790"/>
            </p14:xfrm>
          </p:contentPart>
        </mc:Choice>
        <mc:Fallback xmlns="">
          <p:pic>
            <p:nvPicPr>
              <p:cNvPr id="83" name="Ink 82"/>
            </p:nvPicPr>
            <p:blipFill>
              <a:blip r:embed="rId160"/>
            </p:blipFill>
            <p:spPr>
              <a:xfrm>
                <a:off x="11896725" y="5000625"/>
                <a:ext cx="259080" cy="97790"/>
              </a:xfrm>
              <a:prstGeom prst="rect"/>
            </p:spPr>
          </p:pic>
        </mc:Fallback>
      </mc:AlternateContent>
      <mc:AlternateContent xmlns:mc="http://schemas.openxmlformats.org/markup-compatibility/2006" xmlns:p14="http://schemas.microsoft.com/office/powerpoint/2010/main">
        <mc:Choice Requires="p14">
          <p:contentPart r:id="rId161" p14:bwMode="auto">
            <p14:nvContentPartPr>
              <p14:cNvPr id="84" name="Ink 83"/>
              <p14:cNvContentPartPr/>
              <p14:nvPr/>
            </p14:nvContentPartPr>
            <p14:xfrm>
              <a:off x="9672955" y="4330700"/>
              <a:ext cx="2519045" cy="1151890"/>
            </p14:xfrm>
          </p:contentPart>
        </mc:Choice>
        <mc:Fallback xmlns="">
          <p:pic>
            <p:nvPicPr>
              <p:cNvPr id="84" name="Ink 83"/>
            </p:nvPicPr>
            <p:blipFill>
              <a:blip r:embed="rId162"/>
            </p:blipFill>
            <p:spPr>
              <a:xfrm>
                <a:off x="9672955" y="4330700"/>
                <a:ext cx="2519045" cy="1151890"/>
              </a:xfrm>
              <a:prstGeom prst="rect"/>
            </p:spPr>
          </p:pic>
        </mc:Fallback>
      </mc:AlternateContent>
      <mc:AlternateContent xmlns:mc="http://schemas.openxmlformats.org/markup-compatibility/2006" xmlns:p14="http://schemas.microsoft.com/office/powerpoint/2010/main">
        <mc:Choice Requires="p14">
          <p:contentPart r:id="rId163" p14:bwMode="auto">
            <p14:nvContentPartPr>
              <p14:cNvPr id="85" name="Ink 84"/>
              <p14:cNvContentPartPr/>
              <p14:nvPr/>
            </p14:nvContentPartPr>
            <p14:xfrm>
              <a:off x="6243320" y="2598420"/>
              <a:ext cx="455295" cy="732155"/>
            </p14:xfrm>
          </p:contentPart>
        </mc:Choice>
        <mc:Fallback xmlns="">
          <p:pic>
            <p:nvPicPr>
              <p:cNvPr id="85" name="Ink 84"/>
            </p:nvPicPr>
            <p:blipFill>
              <a:blip r:embed="rId164"/>
            </p:blipFill>
            <p:spPr>
              <a:xfrm>
                <a:off x="6243320" y="2598420"/>
                <a:ext cx="455295" cy="732155"/>
              </a:xfrm>
              <a:prstGeom prst="rect"/>
            </p:spPr>
          </p:pic>
        </mc:Fallback>
      </mc:AlternateContent>
      <mc:AlternateContent xmlns:mc="http://schemas.openxmlformats.org/markup-compatibility/2006" xmlns:p14="http://schemas.microsoft.com/office/powerpoint/2010/main">
        <mc:Choice Requires="p14">
          <p:contentPart r:id="rId165" p14:bwMode="auto">
            <p14:nvContentPartPr>
              <p14:cNvPr id="86" name="Ink 85"/>
              <p14:cNvContentPartPr/>
              <p14:nvPr/>
            </p14:nvContentPartPr>
            <p14:xfrm>
              <a:off x="6751955" y="2866390"/>
              <a:ext cx="98425" cy="88900"/>
            </p14:xfrm>
          </p:contentPart>
        </mc:Choice>
        <mc:Fallback xmlns="">
          <p:pic>
            <p:nvPicPr>
              <p:cNvPr id="86" name="Ink 85"/>
            </p:nvPicPr>
            <p:blipFill>
              <a:blip r:embed="rId166"/>
            </p:blipFill>
            <p:spPr>
              <a:xfrm>
                <a:off x="6751955" y="2866390"/>
                <a:ext cx="98425" cy="88900"/>
              </a:xfrm>
              <a:prstGeom prst="rect"/>
            </p:spPr>
          </p:pic>
        </mc:Fallback>
      </mc:AlternateContent>
      <mc:AlternateContent xmlns:mc="http://schemas.openxmlformats.org/markup-compatibility/2006" xmlns:p14="http://schemas.microsoft.com/office/powerpoint/2010/main">
        <mc:Choice Requires="p14">
          <p:contentPart r:id="rId167" p14:bwMode="auto">
            <p14:nvContentPartPr>
              <p14:cNvPr id="87" name="Ink 86"/>
              <p14:cNvContentPartPr/>
              <p14:nvPr/>
            </p14:nvContentPartPr>
            <p14:xfrm>
              <a:off x="6797040" y="3027045"/>
              <a:ext cx="142875" cy="26670"/>
            </p14:xfrm>
          </p:contentPart>
        </mc:Choice>
        <mc:Fallback xmlns="">
          <p:pic>
            <p:nvPicPr>
              <p:cNvPr id="87" name="Ink 86"/>
            </p:nvPicPr>
            <p:blipFill>
              <a:blip r:embed="rId168"/>
            </p:blipFill>
            <p:spPr>
              <a:xfrm>
                <a:off x="6797040" y="3027045"/>
                <a:ext cx="142875" cy="26670"/>
              </a:xfrm>
              <a:prstGeom prst="rect"/>
            </p:spPr>
          </p:pic>
        </mc:Fallback>
      </mc:AlternateContent>
      <mc:AlternateContent xmlns:mc="http://schemas.openxmlformats.org/markup-compatibility/2006" xmlns:p14="http://schemas.microsoft.com/office/powerpoint/2010/main">
        <mc:Choice Requires="p14">
          <p:contentPart r:id="rId169" p14:bwMode="auto">
            <p14:nvContentPartPr>
              <p14:cNvPr id="88" name="Ink 87"/>
              <p14:cNvContentPartPr/>
              <p14:nvPr/>
            </p14:nvContentPartPr>
            <p14:xfrm>
              <a:off x="7082790" y="2669540"/>
              <a:ext cx="133985" cy="321310"/>
            </p14:xfrm>
          </p:contentPart>
        </mc:Choice>
        <mc:Fallback xmlns="">
          <p:pic>
            <p:nvPicPr>
              <p:cNvPr id="88" name="Ink 87"/>
            </p:nvPicPr>
            <p:blipFill>
              <a:blip r:embed="rId170"/>
            </p:blipFill>
            <p:spPr>
              <a:xfrm>
                <a:off x="7082790" y="2669540"/>
                <a:ext cx="133985" cy="321310"/>
              </a:xfrm>
              <a:prstGeom prst="rect"/>
            </p:spPr>
          </p:pic>
        </mc:Fallback>
      </mc:AlternateContent>
      <mc:AlternateContent xmlns:mc="http://schemas.openxmlformats.org/markup-compatibility/2006" xmlns:p14="http://schemas.microsoft.com/office/powerpoint/2010/main">
        <mc:Choice Requires="p14">
          <p:contentPart r:id="rId171" p14:bwMode="auto">
            <p14:nvContentPartPr>
              <p14:cNvPr id="89" name="Ink 88"/>
              <p14:cNvContentPartPr/>
              <p14:nvPr/>
            </p14:nvContentPartPr>
            <p14:xfrm>
              <a:off x="7056120" y="3044825"/>
              <a:ext cx="249555" cy="71120"/>
            </p14:xfrm>
          </p:contentPart>
        </mc:Choice>
        <mc:Fallback xmlns="">
          <p:pic>
            <p:nvPicPr>
              <p:cNvPr id="89" name="Ink 88"/>
            </p:nvPicPr>
            <p:blipFill>
              <a:blip r:embed="rId172"/>
            </p:blipFill>
            <p:spPr>
              <a:xfrm>
                <a:off x="7056120" y="3044825"/>
                <a:ext cx="249555" cy="71120"/>
              </a:xfrm>
              <a:prstGeom prst="rect"/>
            </p:spPr>
          </p:pic>
        </mc:Fallback>
      </mc:AlternateContent>
      <mc:AlternateContent xmlns:mc="http://schemas.openxmlformats.org/markup-compatibility/2006" xmlns:p14="http://schemas.microsoft.com/office/powerpoint/2010/main">
        <mc:Choice Requires="p14">
          <p:contentPart r:id="rId173" p14:bwMode="auto">
            <p14:nvContentPartPr>
              <p14:cNvPr id="90" name="Ink 89"/>
              <p14:cNvContentPartPr/>
              <p14:nvPr/>
            </p14:nvContentPartPr>
            <p14:xfrm>
              <a:off x="7181215" y="3223260"/>
              <a:ext cx="124460" cy="241300"/>
            </p14:xfrm>
          </p:contentPart>
        </mc:Choice>
        <mc:Fallback xmlns="">
          <p:pic>
            <p:nvPicPr>
              <p:cNvPr id="90" name="Ink 89"/>
            </p:nvPicPr>
            <p:blipFill>
              <a:blip r:embed="rId174"/>
            </p:blipFill>
            <p:spPr>
              <a:xfrm>
                <a:off x="7181215" y="3223260"/>
                <a:ext cx="124460" cy="241300"/>
              </a:xfrm>
              <a:prstGeom prst="rect"/>
            </p:spPr>
          </p:pic>
        </mc:Fallback>
      </mc:AlternateContent>
      <mc:AlternateContent xmlns:mc="http://schemas.openxmlformats.org/markup-compatibility/2006" xmlns:p14="http://schemas.microsoft.com/office/powerpoint/2010/main">
        <mc:Choice Requires="p14">
          <p:contentPart r:id="rId175" p14:bwMode="auto">
            <p14:nvContentPartPr>
              <p14:cNvPr id="91" name="Ink 90"/>
              <p14:cNvContentPartPr/>
              <p14:nvPr/>
            </p14:nvContentPartPr>
            <p14:xfrm>
              <a:off x="7100570" y="3196590"/>
              <a:ext cx="214630" cy="98425"/>
            </p14:xfrm>
          </p:contentPart>
        </mc:Choice>
        <mc:Fallback xmlns="">
          <p:pic>
            <p:nvPicPr>
              <p:cNvPr id="91" name="Ink 90"/>
            </p:nvPicPr>
            <p:blipFill>
              <a:blip r:embed="rId176"/>
            </p:blipFill>
            <p:spPr>
              <a:xfrm>
                <a:off x="7100570" y="3196590"/>
                <a:ext cx="214630" cy="98425"/>
              </a:xfrm>
              <a:prstGeom prst="rect"/>
            </p:spPr>
          </p:pic>
        </mc:Fallback>
      </mc:AlternateContent>
      <mc:AlternateContent xmlns:mc="http://schemas.openxmlformats.org/markup-compatibility/2006" xmlns:p14="http://schemas.microsoft.com/office/powerpoint/2010/main">
        <mc:Choice Requires="p14">
          <p:contentPart r:id="rId177" p14:bwMode="auto">
            <p14:nvContentPartPr>
              <p14:cNvPr id="92" name="Ink 91"/>
              <p14:cNvContentPartPr/>
              <p14:nvPr/>
            </p14:nvContentPartPr>
            <p14:xfrm>
              <a:off x="10154920" y="6223635"/>
              <a:ext cx="277495" cy="223520"/>
            </p14:xfrm>
          </p:contentPart>
        </mc:Choice>
        <mc:Fallback xmlns="">
          <p:pic>
            <p:nvPicPr>
              <p:cNvPr id="92" name="Ink 91"/>
            </p:nvPicPr>
            <p:blipFill>
              <a:blip r:embed="rId178"/>
            </p:blipFill>
            <p:spPr>
              <a:xfrm>
                <a:off x="10154920" y="6223635"/>
                <a:ext cx="277495" cy="223520"/>
              </a:xfrm>
              <a:prstGeom prst="rect"/>
            </p:spPr>
          </p:pic>
        </mc:Fallback>
      </mc:AlternateContent>
      <mc:AlternateContent xmlns:mc="http://schemas.openxmlformats.org/markup-compatibility/2006" xmlns:p14="http://schemas.microsoft.com/office/powerpoint/2010/main">
        <mc:Choice Requires="p14">
          <p:contentPart r:id="rId179" p14:bwMode="auto">
            <p14:nvContentPartPr>
              <p14:cNvPr id="93" name="Ink 92"/>
              <p14:cNvContentPartPr/>
              <p14:nvPr/>
            </p14:nvContentPartPr>
            <p14:xfrm>
              <a:off x="10530205" y="6276975"/>
              <a:ext cx="205740" cy="45085"/>
            </p14:xfrm>
          </p:contentPart>
        </mc:Choice>
        <mc:Fallback xmlns="">
          <p:pic>
            <p:nvPicPr>
              <p:cNvPr id="93" name="Ink 92"/>
            </p:nvPicPr>
            <p:blipFill>
              <a:blip r:embed="rId180"/>
            </p:blipFill>
            <p:spPr>
              <a:xfrm>
                <a:off x="10530205" y="6276975"/>
                <a:ext cx="205740" cy="45085"/>
              </a:xfrm>
              <a:prstGeom prst="rect"/>
            </p:spPr>
          </p:pic>
        </mc:Fallback>
      </mc:AlternateContent>
      <mc:AlternateContent xmlns:mc="http://schemas.openxmlformats.org/markup-compatibility/2006" xmlns:p14="http://schemas.microsoft.com/office/powerpoint/2010/main">
        <mc:Choice Requires="p14">
          <p:contentPart r:id="rId181" p14:bwMode="auto">
            <p14:nvContentPartPr>
              <p14:cNvPr id="94" name="Ink 93"/>
              <p14:cNvContentPartPr/>
              <p14:nvPr/>
            </p14:nvContentPartPr>
            <p14:xfrm>
              <a:off x="10503535" y="6348730"/>
              <a:ext cx="178435" cy="26670"/>
            </p14:xfrm>
          </p:contentPart>
        </mc:Choice>
        <mc:Fallback xmlns="">
          <p:pic>
            <p:nvPicPr>
              <p:cNvPr id="94" name="Ink 93"/>
            </p:nvPicPr>
            <p:blipFill>
              <a:blip r:embed="rId182"/>
            </p:blipFill>
            <p:spPr>
              <a:xfrm>
                <a:off x="10503535" y="6348730"/>
                <a:ext cx="178435" cy="26670"/>
              </a:xfrm>
              <a:prstGeom prst="rect"/>
            </p:spPr>
          </p:pic>
        </mc:Fallback>
      </mc:AlternateContent>
      <mc:AlternateContent xmlns:mc="http://schemas.openxmlformats.org/markup-compatibility/2006" xmlns:p14="http://schemas.microsoft.com/office/powerpoint/2010/main">
        <mc:Choice Requires="p14">
          <p:contentPart r:id="rId183" p14:bwMode="auto">
            <p14:nvContentPartPr>
              <p14:cNvPr id="95" name="Ink 94"/>
              <p14:cNvContentPartPr/>
              <p14:nvPr/>
            </p14:nvContentPartPr>
            <p14:xfrm>
              <a:off x="11137900" y="5678805"/>
              <a:ext cx="285750" cy="464820"/>
            </p14:xfrm>
          </p:contentPart>
        </mc:Choice>
        <mc:Fallback xmlns="">
          <p:pic>
            <p:nvPicPr>
              <p:cNvPr id="95" name="Ink 94"/>
            </p:nvPicPr>
            <p:blipFill>
              <a:blip r:embed="rId184"/>
            </p:blipFill>
            <p:spPr>
              <a:xfrm>
                <a:off x="11137900" y="5678805"/>
                <a:ext cx="285750" cy="464820"/>
              </a:xfrm>
              <a:prstGeom prst="rect"/>
            </p:spPr>
          </p:pic>
        </mc:Fallback>
      </mc:AlternateContent>
      <mc:AlternateContent xmlns:mc="http://schemas.openxmlformats.org/markup-compatibility/2006" xmlns:p14="http://schemas.microsoft.com/office/powerpoint/2010/main">
        <mc:Choice Requires="p14">
          <p:contentPart r:id="rId185" p14:bwMode="auto">
            <p14:nvContentPartPr>
              <p14:cNvPr id="96" name="Ink 95"/>
              <p14:cNvContentPartPr/>
              <p14:nvPr/>
            </p14:nvContentPartPr>
            <p14:xfrm>
              <a:off x="11120120" y="5928995"/>
              <a:ext cx="776605" cy="116205"/>
            </p14:xfrm>
          </p:contentPart>
        </mc:Choice>
        <mc:Fallback xmlns="">
          <p:pic>
            <p:nvPicPr>
              <p:cNvPr id="96" name="Ink 95"/>
            </p:nvPicPr>
            <p:blipFill>
              <a:blip r:embed="rId186"/>
            </p:blipFill>
            <p:spPr>
              <a:xfrm>
                <a:off x="11120120" y="5928995"/>
                <a:ext cx="776605" cy="116205"/>
              </a:xfrm>
              <a:prstGeom prst="rect"/>
            </p:spPr>
          </p:pic>
        </mc:Fallback>
      </mc:AlternateContent>
      <mc:AlternateContent xmlns:mc="http://schemas.openxmlformats.org/markup-compatibility/2006" xmlns:p14="http://schemas.microsoft.com/office/powerpoint/2010/main">
        <mc:Choice Requires="p14">
          <p:contentPart r:id="rId187" p14:bwMode="auto">
            <p14:nvContentPartPr>
              <p14:cNvPr id="97" name="Ink 96"/>
              <p14:cNvContentPartPr/>
              <p14:nvPr/>
            </p14:nvContentPartPr>
            <p14:xfrm>
              <a:off x="11476990" y="5946775"/>
              <a:ext cx="142875" cy="71755"/>
            </p14:xfrm>
          </p:contentPart>
        </mc:Choice>
        <mc:Fallback xmlns="">
          <p:pic>
            <p:nvPicPr>
              <p:cNvPr id="97" name="Ink 96"/>
            </p:nvPicPr>
            <p:blipFill>
              <a:blip r:embed="rId188"/>
            </p:blipFill>
            <p:spPr>
              <a:xfrm>
                <a:off x="11476990" y="5946775"/>
                <a:ext cx="142875" cy="71755"/>
              </a:xfrm>
              <a:prstGeom prst="rect"/>
            </p:spPr>
          </p:pic>
        </mc:Fallback>
      </mc:AlternateContent>
      <mc:AlternateContent xmlns:mc="http://schemas.openxmlformats.org/markup-compatibility/2006" xmlns:p14="http://schemas.microsoft.com/office/powerpoint/2010/main">
        <mc:Choice Requires="p14">
          <p:contentPart r:id="rId189" p14:bwMode="auto">
            <p14:nvContentPartPr>
              <p14:cNvPr id="98" name="Ink 97"/>
              <p14:cNvContentPartPr/>
              <p14:nvPr/>
            </p14:nvContentPartPr>
            <p14:xfrm>
              <a:off x="10995025" y="6179185"/>
              <a:ext cx="330200" cy="437515"/>
            </p14:xfrm>
          </p:contentPart>
        </mc:Choice>
        <mc:Fallback xmlns="">
          <p:pic>
            <p:nvPicPr>
              <p:cNvPr id="98" name="Ink 97"/>
            </p:nvPicPr>
            <p:blipFill>
              <a:blip r:embed="rId190"/>
            </p:blipFill>
            <p:spPr>
              <a:xfrm>
                <a:off x="10995025" y="6179185"/>
                <a:ext cx="330200" cy="437515"/>
              </a:xfrm>
              <a:prstGeom prst="rect"/>
            </p:spPr>
          </p:pic>
        </mc:Fallback>
      </mc:AlternateContent>
      <mc:AlternateContent xmlns:mc="http://schemas.openxmlformats.org/markup-compatibility/2006" xmlns:p14="http://schemas.microsoft.com/office/powerpoint/2010/main">
        <mc:Choice Requires="p14">
          <p:contentPart r:id="rId191" p14:bwMode="auto">
            <p14:nvContentPartPr>
              <p14:cNvPr id="99" name="Ink 98"/>
              <p14:cNvContentPartPr/>
              <p14:nvPr/>
            </p14:nvContentPartPr>
            <p14:xfrm>
              <a:off x="11476990" y="6330950"/>
              <a:ext cx="26670" cy="107315"/>
            </p14:xfrm>
          </p:contentPart>
        </mc:Choice>
        <mc:Fallback xmlns="">
          <p:pic>
            <p:nvPicPr>
              <p:cNvPr id="99" name="Ink 98"/>
            </p:nvPicPr>
            <p:blipFill>
              <a:blip r:embed="rId192"/>
            </p:blipFill>
            <p:spPr>
              <a:xfrm>
                <a:off x="11476990" y="6330950"/>
                <a:ext cx="26670" cy="107315"/>
              </a:xfrm>
              <a:prstGeom prst="rect"/>
            </p:spPr>
          </p:pic>
        </mc:Fallback>
      </mc:AlternateContent>
      <mc:AlternateContent xmlns:mc="http://schemas.openxmlformats.org/markup-compatibility/2006" xmlns:p14="http://schemas.microsoft.com/office/powerpoint/2010/main">
        <mc:Choice Requires="p14">
          <p:contentPart r:id="rId193" p14:bwMode="auto">
            <p14:nvContentPartPr>
              <p14:cNvPr id="100" name="Ink 99"/>
              <p14:cNvContentPartPr/>
              <p14:nvPr/>
            </p14:nvContentPartPr>
            <p14:xfrm>
              <a:off x="11405870" y="6170295"/>
              <a:ext cx="88900" cy="88900"/>
            </p14:xfrm>
          </p:contentPart>
        </mc:Choice>
        <mc:Fallback xmlns="">
          <p:pic>
            <p:nvPicPr>
              <p:cNvPr id="100" name="Ink 99"/>
            </p:nvPicPr>
            <p:blipFill>
              <a:blip r:embed="rId194"/>
            </p:blipFill>
            <p:spPr>
              <a:xfrm>
                <a:off x="11405870" y="6170295"/>
                <a:ext cx="88900" cy="88900"/>
              </a:xfrm>
              <a:prstGeom prst="rect"/>
            </p:spPr>
          </p:pic>
        </mc:Fallback>
      </mc:AlternateContent>
      <mc:AlternateContent xmlns:mc="http://schemas.openxmlformats.org/markup-compatibility/2006" xmlns:p14="http://schemas.microsoft.com/office/powerpoint/2010/main">
        <mc:Choice Requires="p14">
          <p:contentPart r:id="rId195" p14:bwMode="auto">
            <p14:nvContentPartPr>
              <p14:cNvPr id="101" name="Ink 100"/>
              <p14:cNvContentPartPr/>
              <p14:nvPr/>
            </p14:nvContentPartPr>
            <p14:xfrm>
              <a:off x="11656060" y="6214745"/>
              <a:ext cx="8890" cy="330200"/>
            </p14:xfrm>
          </p:contentPart>
        </mc:Choice>
        <mc:Fallback xmlns="">
          <p:pic>
            <p:nvPicPr>
              <p:cNvPr id="101" name="Ink 100"/>
            </p:nvPicPr>
            <p:blipFill>
              <a:blip r:embed="rId196"/>
            </p:blipFill>
            <p:spPr>
              <a:xfrm>
                <a:off x="11656060" y="6214745"/>
                <a:ext cx="8890" cy="330200"/>
              </a:xfrm>
              <a:prstGeom prst="rect"/>
            </p:spPr>
          </p:pic>
        </mc:Fallback>
      </mc:AlternateContent>
      <mc:AlternateContent xmlns:mc="http://schemas.openxmlformats.org/markup-compatibility/2006" xmlns:p14="http://schemas.microsoft.com/office/powerpoint/2010/main">
        <mc:Choice Requires="p14">
          <p:contentPart r:id="rId197" p14:bwMode="auto">
            <p14:nvContentPartPr>
              <p14:cNvPr id="102" name="Ink 101"/>
              <p14:cNvContentPartPr/>
              <p14:nvPr/>
            </p14:nvContentPartPr>
            <p14:xfrm>
              <a:off x="11753850" y="6152515"/>
              <a:ext cx="116205" cy="303530"/>
            </p14:xfrm>
          </p:contentPart>
        </mc:Choice>
        <mc:Fallback xmlns="">
          <p:pic>
            <p:nvPicPr>
              <p:cNvPr id="102" name="Ink 101"/>
            </p:nvPicPr>
            <p:blipFill>
              <a:blip r:embed="rId198"/>
            </p:blipFill>
            <p:spPr>
              <a:xfrm>
                <a:off x="11753850" y="6152515"/>
                <a:ext cx="116205" cy="303530"/>
              </a:xfrm>
              <a:prstGeom prst="rect"/>
            </p:spPr>
          </p:pic>
        </mc:Fallback>
      </mc:AlternateContent>
      <mc:AlternateContent xmlns:mc="http://schemas.openxmlformats.org/markup-compatibility/2006" xmlns:p14="http://schemas.microsoft.com/office/powerpoint/2010/main">
        <mc:Choice Requires="p14">
          <p:contentPart r:id="rId199" p14:bwMode="auto">
            <p14:nvContentPartPr>
              <p14:cNvPr id="103" name="Ink 102"/>
              <p14:cNvContentPartPr/>
              <p14:nvPr/>
            </p14:nvContentPartPr>
            <p14:xfrm>
              <a:off x="11896725" y="6125210"/>
              <a:ext cx="71755" cy="294640"/>
            </p14:xfrm>
          </p:contentPart>
        </mc:Choice>
        <mc:Fallback xmlns="">
          <p:pic>
            <p:nvPicPr>
              <p:cNvPr id="103" name="Ink 102"/>
            </p:nvPicPr>
            <p:blipFill>
              <a:blip r:embed="rId200"/>
            </p:blipFill>
            <p:spPr>
              <a:xfrm>
                <a:off x="11896725" y="6125210"/>
                <a:ext cx="71755" cy="294640"/>
              </a:xfrm>
              <a:prstGeom prst="rect"/>
            </p:spPr>
          </p:pic>
        </mc:Fallback>
      </mc:AlternateContent>
      <mc:AlternateContent xmlns:mc="http://schemas.openxmlformats.org/markup-compatibility/2006" xmlns:p14="http://schemas.microsoft.com/office/powerpoint/2010/main">
        <mc:Choice Requires="p14">
          <p:contentPart r:id="rId201" p14:bwMode="auto">
            <p14:nvContentPartPr>
              <p14:cNvPr id="104" name="Ink 103"/>
              <p14:cNvContentPartPr/>
              <p14:nvPr/>
            </p14:nvContentPartPr>
            <p14:xfrm>
              <a:off x="11790045" y="6188075"/>
              <a:ext cx="133985" cy="88900"/>
            </p14:xfrm>
          </p:contentPart>
        </mc:Choice>
        <mc:Fallback xmlns="">
          <p:pic>
            <p:nvPicPr>
              <p:cNvPr id="104" name="Ink 103"/>
            </p:nvPicPr>
            <p:blipFill>
              <a:blip r:embed="rId202"/>
            </p:blipFill>
            <p:spPr>
              <a:xfrm>
                <a:off x="11790045" y="6188075"/>
                <a:ext cx="133985" cy="88900"/>
              </a:xfrm>
              <a:prstGeom prst="rect"/>
            </p:spPr>
          </p:pic>
        </mc:Fallback>
      </mc:AlternateContent>
      <mc:AlternateContent xmlns:mc="http://schemas.openxmlformats.org/markup-compatibility/2006" xmlns:p14="http://schemas.microsoft.com/office/powerpoint/2010/main">
        <mc:Choice Requires="p14">
          <p:contentPart r:id="rId203" p14:bwMode="auto">
            <p14:nvContentPartPr>
              <p14:cNvPr id="105" name="Ink 104"/>
              <p14:cNvContentPartPr/>
              <p14:nvPr/>
            </p14:nvContentPartPr>
            <p14:xfrm>
              <a:off x="10066020" y="6581140"/>
              <a:ext cx="17780" cy="360"/>
            </p14:xfrm>
          </p:contentPart>
        </mc:Choice>
        <mc:Fallback xmlns="">
          <p:pic>
            <p:nvPicPr>
              <p:cNvPr id="105" name="Ink 104"/>
            </p:nvPicPr>
            <p:blipFill>
              <a:blip r:embed="rId49"/>
            </p:blipFill>
            <p:spPr>
              <a:xfrm>
                <a:off x="10066020" y="6581140"/>
                <a:ext cx="17780" cy="360"/>
              </a:xfrm>
              <a:prstGeom prst="rect"/>
            </p:spPr>
          </p:pic>
        </mc:Fallback>
      </mc:AlternateContent>
      <mc:AlternateContent xmlns:mc="http://schemas.openxmlformats.org/markup-compatibility/2006" xmlns:p14="http://schemas.microsoft.com/office/powerpoint/2010/main">
        <mc:Choice Requires="p14">
          <p:contentPart r:id="rId204" p14:bwMode="auto">
            <p14:nvContentPartPr>
              <p14:cNvPr id="106" name="Ink 105"/>
              <p14:cNvContentPartPr/>
              <p14:nvPr/>
            </p14:nvContentPartPr>
            <p14:xfrm>
              <a:off x="11351895" y="6553835"/>
              <a:ext cx="840105" cy="214630"/>
            </p14:xfrm>
          </p:contentPart>
        </mc:Choice>
        <mc:Fallback xmlns="">
          <p:pic>
            <p:nvPicPr>
              <p:cNvPr id="106" name="Ink 105"/>
            </p:nvPicPr>
            <p:blipFill>
              <a:blip r:embed="rId205"/>
            </p:blipFill>
            <p:spPr>
              <a:xfrm>
                <a:off x="11351895" y="6553835"/>
                <a:ext cx="840105" cy="214630"/>
              </a:xfrm>
              <a:prstGeom prst="rect"/>
            </p:spPr>
          </p:pic>
        </mc:Fallback>
      </mc:AlternateContent>
      <mc:AlternateContent xmlns:mc="http://schemas.openxmlformats.org/markup-compatibility/2006" xmlns:p14="http://schemas.microsoft.com/office/powerpoint/2010/main">
        <mc:Choice Requires="p14">
          <p:contentPart r:id="rId206" p14:bwMode="auto">
            <p14:nvContentPartPr>
              <p14:cNvPr id="107" name="Ink 106"/>
              <p14:cNvContentPartPr/>
              <p14:nvPr/>
            </p14:nvContentPartPr>
            <p14:xfrm>
              <a:off x="11476990" y="6259195"/>
              <a:ext cx="17780" cy="360"/>
            </p14:xfrm>
          </p:contentPart>
        </mc:Choice>
        <mc:Fallback xmlns="">
          <p:pic>
            <p:nvPicPr>
              <p:cNvPr id="107" name="Ink 106"/>
            </p:nvPicPr>
            <p:blipFill>
              <a:blip r:embed="rId49"/>
            </p:blipFill>
            <p:spPr>
              <a:xfrm>
                <a:off x="11476990" y="6259195"/>
                <a:ext cx="17780" cy="360"/>
              </a:xfrm>
              <a:prstGeom prst="rect"/>
            </p:spPr>
          </p:pic>
        </mc:Fallback>
      </mc:AlternateContent>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pic>
        <p:nvPicPr>
          <p:cNvPr id="6" name="Content Placeholder 5"/>
          <p:cNvPicPr>
            <a:picLocks noChangeAspect="1"/>
          </p:cNvPicPr>
          <p:nvPr>
            <p:ph idx="1"/>
          </p:nvPr>
        </p:nvPicPr>
        <p:blipFill>
          <a:blip r:embed="rId1"/>
          <a:stretch>
            <a:fillRect/>
          </a:stretch>
        </p:blipFill>
        <p:spPr>
          <a:xfrm>
            <a:off x="647700" y="675005"/>
            <a:ext cx="10515600" cy="5913120"/>
          </a:xfrm>
          <a:prstGeom prst="rect">
            <a:avLst/>
          </a:prstGeom>
        </p:spPr>
      </p:pic>
      <mc:AlternateContent xmlns:mc="http://schemas.openxmlformats.org/markup-compatibility/2006" xmlns:p14="http://schemas.microsoft.com/office/powerpoint/2010/main">
        <mc:Choice Requires="p14">
          <p:contentPart r:id="rId2" p14:bwMode="auto">
            <p14:nvContentPartPr>
              <p14:cNvPr id="7" name="Ink 6"/>
              <p14:cNvContentPartPr/>
              <p14:nvPr/>
            </p14:nvContentPartPr>
            <p14:xfrm>
              <a:off x="1169670" y="1294765"/>
              <a:ext cx="1554480" cy="106680"/>
            </p14:xfrm>
          </p:contentPart>
        </mc:Choice>
        <mc:Fallback xmlns="">
          <p:pic>
            <p:nvPicPr>
              <p:cNvPr id="7" name="Ink 6"/>
            </p:nvPicPr>
            <p:blipFill>
              <a:blip r:embed="rId3"/>
            </p:blipFill>
            <p:spPr>
              <a:xfrm>
                <a:off x="1169670" y="1294765"/>
                <a:ext cx="1554480" cy="106680"/>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8" name="Ink 7"/>
              <p14:cNvContentPartPr/>
              <p14:nvPr/>
            </p14:nvContentPartPr>
            <p14:xfrm>
              <a:off x="2562860" y="981710"/>
              <a:ext cx="572135" cy="580390"/>
            </p14:xfrm>
          </p:contentPart>
        </mc:Choice>
        <mc:Fallback xmlns="">
          <p:pic>
            <p:nvPicPr>
              <p:cNvPr id="8" name="Ink 7"/>
            </p:nvPicPr>
            <p:blipFill>
              <a:blip r:embed="rId5"/>
            </p:blipFill>
            <p:spPr>
              <a:xfrm>
                <a:off x="2562860" y="981710"/>
                <a:ext cx="572135" cy="580390"/>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9" name="Ink 8"/>
              <p14:cNvContentPartPr/>
              <p14:nvPr/>
            </p14:nvContentPartPr>
            <p14:xfrm>
              <a:off x="3117215" y="990600"/>
              <a:ext cx="360" cy="598805"/>
            </p14:xfrm>
          </p:contentPart>
        </mc:Choice>
        <mc:Fallback xmlns="">
          <p:pic>
            <p:nvPicPr>
              <p:cNvPr id="9" name="Ink 8"/>
            </p:nvPicPr>
            <p:blipFill>
              <a:blip r:embed="rId7"/>
            </p:blipFill>
            <p:spPr>
              <a:xfrm>
                <a:off x="3117215" y="990600"/>
                <a:ext cx="360" cy="598805"/>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10" name="Ink 9"/>
              <p14:cNvContentPartPr/>
              <p14:nvPr/>
            </p14:nvContentPartPr>
            <p14:xfrm>
              <a:off x="3126105" y="1294765"/>
              <a:ext cx="3215005" cy="26670"/>
            </p14:xfrm>
          </p:contentPart>
        </mc:Choice>
        <mc:Fallback xmlns="">
          <p:pic>
            <p:nvPicPr>
              <p:cNvPr id="10" name="Ink 9"/>
            </p:nvPicPr>
            <p:blipFill>
              <a:blip r:embed="rId9"/>
            </p:blipFill>
            <p:spPr>
              <a:xfrm>
                <a:off x="3126105" y="1294765"/>
                <a:ext cx="3215005" cy="26670"/>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11" name="Ink 10"/>
              <p14:cNvContentPartPr/>
              <p14:nvPr/>
            </p14:nvContentPartPr>
            <p14:xfrm>
              <a:off x="2777490" y="2053590"/>
              <a:ext cx="482600" cy="232410"/>
            </p14:xfrm>
          </p:contentPart>
        </mc:Choice>
        <mc:Fallback xmlns="">
          <p:pic>
            <p:nvPicPr>
              <p:cNvPr id="11" name="Ink 10"/>
            </p:nvPicPr>
            <p:blipFill>
              <a:blip r:embed="rId11"/>
            </p:blipFill>
            <p:spPr>
              <a:xfrm>
                <a:off x="2777490" y="2053590"/>
                <a:ext cx="482600" cy="232410"/>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12" name="Ink 11"/>
              <p14:cNvContentPartPr/>
              <p14:nvPr/>
            </p14:nvContentPartPr>
            <p14:xfrm>
              <a:off x="3394075" y="1544320"/>
              <a:ext cx="222885" cy="241300"/>
            </p14:xfrm>
          </p:contentPart>
        </mc:Choice>
        <mc:Fallback xmlns="">
          <p:pic>
            <p:nvPicPr>
              <p:cNvPr id="12" name="Ink 11"/>
            </p:nvPicPr>
            <p:blipFill>
              <a:blip r:embed="rId13"/>
            </p:blipFill>
            <p:spPr>
              <a:xfrm>
                <a:off x="3394075" y="1544320"/>
                <a:ext cx="222885" cy="241300"/>
              </a:xfrm>
              <a:prstGeom prst="rect"/>
            </p:spPr>
          </p:pic>
        </mc:Fallback>
      </mc:AlternateContent>
      <mc:AlternateContent xmlns:mc="http://schemas.openxmlformats.org/markup-compatibility/2006" xmlns:p14="http://schemas.microsoft.com/office/powerpoint/2010/main">
        <mc:Choice Requires="p14">
          <p:contentPart r:id="rId14" p14:bwMode="auto">
            <p14:nvContentPartPr>
              <p14:cNvPr id="13" name="Ink 12"/>
              <p14:cNvContentPartPr/>
              <p14:nvPr/>
            </p14:nvContentPartPr>
            <p14:xfrm>
              <a:off x="3375660" y="1562100"/>
              <a:ext cx="8890" cy="267970"/>
            </p14:xfrm>
          </p:contentPart>
        </mc:Choice>
        <mc:Fallback xmlns="">
          <p:pic>
            <p:nvPicPr>
              <p:cNvPr id="13" name="Ink 12"/>
            </p:nvPicPr>
            <p:blipFill>
              <a:blip r:embed="rId15"/>
            </p:blipFill>
            <p:spPr>
              <a:xfrm>
                <a:off x="3375660" y="1562100"/>
                <a:ext cx="8890" cy="267970"/>
              </a:xfrm>
              <a:prstGeom prst="rect"/>
            </p:spPr>
          </p:pic>
        </mc:Fallback>
      </mc:AlternateContent>
      <mc:AlternateContent xmlns:mc="http://schemas.openxmlformats.org/markup-compatibility/2006" xmlns:p14="http://schemas.microsoft.com/office/powerpoint/2010/main">
        <mc:Choice Requires="p14">
          <p:contentPart r:id="rId16" p14:bwMode="auto">
            <p14:nvContentPartPr>
              <p14:cNvPr id="14" name="Ink 13"/>
              <p14:cNvContentPartPr/>
              <p14:nvPr/>
            </p14:nvContentPartPr>
            <p14:xfrm>
              <a:off x="2419985" y="1535430"/>
              <a:ext cx="161290" cy="276860"/>
            </p14:xfrm>
          </p:contentPart>
        </mc:Choice>
        <mc:Fallback xmlns="">
          <p:pic>
            <p:nvPicPr>
              <p:cNvPr id="14" name="Ink 13"/>
            </p:nvPicPr>
            <p:blipFill>
              <a:blip r:embed="rId17"/>
            </p:blipFill>
            <p:spPr>
              <a:xfrm>
                <a:off x="2419985" y="1535430"/>
                <a:ext cx="161290" cy="276860"/>
              </a:xfrm>
              <a:prstGeom prst="rect"/>
            </p:spPr>
          </p:pic>
        </mc:Fallback>
      </mc:AlternateContent>
      <mc:AlternateContent xmlns:mc="http://schemas.openxmlformats.org/markup-compatibility/2006" xmlns:p14="http://schemas.microsoft.com/office/powerpoint/2010/main">
        <mc:Choice Requires="p14">
          <p:contentPart r:id="rId18" p14:bwMode="auto">
            <p14:nvContentPartPr>
              <p14:cNvPr id="15" name="Ink 14"/>
              <p14:cNvContentPartPr/>
              <p14:nvPr/>
            </p14:nvContentPartPr>
            <p14:xfrm>
              <a:off x="2465070" y="1669415"/>
              <a:ext cx="116205" cy="80645"/>
            </p14:xfrm>
          </p:contentPart>
        </mc:Choice>
        <mc:Fallback xmlns="">
          <p:pic>
            <p:nvPicPr>
              <p:cNvPr id="15" name="Ink 14"/>
            </p:nvPicPr>
            <p:blipFill>
              <a:blip r:embed="rId19"/>
            </p:blipFill>
            <p:spPr>
              <a:xfrm>
                <a:off x="2465070" y="1669415"/>
                <a:ext cx="116205" cy="80645"/>
              </a:xfrm>
              <a:prstGeom prst="rect"/>
            </p:spPr>
          </p:pic>
        </mc:Fallback>
      </mc:AlternateContent>
      <mc:AlternateContent xmlns:mc="http://schemas.openxmlformats.org/markup-compatibility/2006" xmlns:p14="http://schemas.microsoft.com/office/powerpoint/2010/main">
        <mc:Choice Requires="p14">
          <p:contentPart r:id="rId20" p14:bwMode="auto">
            <p14:nvContentPartPr>
              <p14:cNvPr id="16" name="Ink 15"/>
              <p14:cNvContentPartPr/>
              <p14:nvPr/>
            </p14:nvContentPartPr>
            <p14:xfrm>
              <a:off x="1678940" y="4473575"/>
              <a:ext cx="5118100" cy="160655"/>
            </p14:xfrm>
          </p:contentPart>
        </mc:Choice>
        <mc:Fallback xmlns="">
          <p:pic>
            <p:nvPicPr>
              <p:cNvPr id="16" name="Ink 15"/>
            </p:nvPicPr>
            <p:blipFill>
              <a:blip r:embed="rId21"/>
            </p:blipFill>
            <p:spPr>
              <a:xfrm>
                <a:off x="1678940" y="4473575"/>
                <a:ext cx="5118100" cy="160655"/>
              </a:xfrm>
              <a:prstGeom prst="rect"/>
            </p:spPr>
          </p:pic>
        </mc:Fallback>
      </mc:AlternateContent>
      <mc:AlternateContent xmlns:mc="http://schemas.openxmlformats.org/markup-compatibility/2006" xmlns:p14="http://schemas.microsoft.com/office/powerpoint/2010/main">
        <mc:Choice Requires="p14">
          <p:contentPart r:id="rId22" p14:bwMode="auto">
            <p14:nvContentPartPr>
              <p14:cNvPr id="17" name="Ink 16"/>
              <p14:cNvContentPartPr/>
              <p14:nvPr/>
            </p14:nvContentPartPr>
            <p14:xfrm>
              <a:off x="3438525" y="1937385"/>
              <a:ext cx="8890" cy="8890"/>
            </p14:xfrm>
          </p:contentPart>
        </mc:Choice>
        <mc:Fallback xmlns="">
          <p:pic>
            <p:nvPicPr>
              <p:cNvPr id="17" name="Ink 16"/>
            </p:nvPicPr>
            <p:blipFill>
              <a:blip r:embed="rId23"/>
            </p:blipFill>
            <p:spPr>
              <a:xfrm>
                <a:off x="3438525" y="1937385"/>
                <a:ext cx="8890" cy="8890"/>
              </a:xfrm>
              <a:prstGeom prst="rect"/>
            </p:spPr>
          </p:pic>
        </mc:Fallback>
      </mc:AlternateContent>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pic>
        <p:nvPicPr>
          <p:cNvPr id="4" name="Content Placeholder 3"/>
          <p:cNvPicPr>
            <a:picLocks noChangeAspect="1"/>
          </p:cNvPicPr>
          <p:nvPr>
            <p:ph idx="1"/>
          </p:nvPr>
        </p:nvPicPr>
        <p:blipFill>
          <a:blip r:embed="rId1"/>
          <a:stretch>
            <a:fillRect/>
          </a:stretch>
        </p:blipFill>
        <p:spPr>
          <a:xfrm>
            <a:off x="647700" y="580390"/>
            <a:ext cx="10614025" cy="5968365"/>
          </a:xfrm>
          <a:prstGeom prst="rect">
            <a:avLst/>
          </a:prstGeom>
        </p:spPr>
      </p:pic>
      <mc:AlternateContent xmlns:mc="http://schemas.openxmlformats.org/markup-compatibility/2006" xmlns:p14="http://schemas.microsoft.com/office/powerpoint/2010/main">
        <mc:Choice Requires="p14">
          <p:contentPart r:id="rId2" p14:bwMode="auto">
            <p14:nvContentPartPr>
              <p14:cNvPr id="5" name="Ink 4"/>
              <p14:cNvContentPartPr/>
              <p14:nvPr/>
            </p14:nvContentPartPr>
            <p14:xfrm>
              <a:off x="4894580" y="3509010"/>
              <a:ext cx="5760720" cy="8890"/>
            </p14:xfrm>
          </p:contentPart>
        </mc:Choice>
        <mc:Fallback xmlns="">
          <p:pic>
            <p:nvPicPr>
              <p:cNvPr id="5" name="Ink 4"/>
            </p:nvPicPr>
            <p:blipFill>
              <a:blip r:embed="rId3"/>
            </p:blipFill>
            <p:spPr>
              <a:xfrm>
                <a:off x="4894580" y="3509010"/>
                <a:ext cx="5760720" cy="8890"/>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6" name="Ink 5"/>
              <p14:cNvContentPartPr/>
              <p14:nvPr/>
            </p14:nvContentPartPr>
            <p14:xfrm>
              <a:off x="7573645" y="2357120"/>
              <a:ext cx="812800" cy="303530"/>
            </p14:xfrm>
          </p:contentPart>
        </mc:Choice>
        <mc:Fallback xmlns="">
          <p:pic>
            <p:nvPicPr>
              <p:cNvPr id="6" name="Ink 5"/>
            </p:nvPicPr>
            <p:blipFill>
              <a:blip r:embed="rId5"/>
            </p:blipFill>
            <p:spPr>
              <a:xfrm>
                <a:off x="7573645" y="2357120"/>
                <a:ext cx="812800" cy="303530"/>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7" name="Ink 6"/>
              <p14:cNvContentPartPr/>
              <p14:nvPr/>
            </p14:nvContentPartPr>
            <p14:xfrm>
              <a:off x="7091680" y="2767965"/>
              <a:ext cx="250190" cy="259080"/>
            </p14:xfrm>
          </p:contentPart>
        </mc:Choice>
        <mc:Fallback xmlns="">
          <p:pic>
            <p:nvPicPr>
              <p:cNvPr id="7" name="Ink 6"/>
            </p:nvPicPr>
            <p:blipFill>
              <a:blip r:embed="rId7"/>
            </p:blipFill>
            <p:spPr>
              <a:xfrm>
                <a:off x="7091680" y="2767965"/>
                <a:ext cx="250190" cy="259080"/>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8" name="Ink 7"/>
              <p14:cNvContentPartPr/>
              <p14:nvPr/>
            </p14:nvContentPartPr>
            <p14:xfrm>
              <a:off x="8181340" y="2705100"/>
              <a:ext cx="276860" cy="304165"/>
            </p14:xfrm>
          </p:contentPart>
        </mc:Choice>
        <mc:Fallback xmlns="">
          <p:pic>
            <p:nvPicPr>
              <p:cNvPr id="8" name="Ink 7"/>
            </p:nvPicPr>
            <p:blipFill>
              <a:blip r:embed="rId9"/>
            </p:blipFill>
            <p:spPr>
              <a:xfrm>
                <a:off x="8181340" y="2705100"/>
                <a:ext cx="276860" cy="304165"/>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9" name="Ink 8"/>
              <p14:cNvContentPartPr/>
              <p14:nvPr/>
            </p14:nvContentPartPr>
            <p14:xfrm>
              <a:off x="8154670" y="2651760"/>
              <a:ext cx="178435" cy="35560"/>
            </p14:xfrm>
          </p:contentPart>
        </mc:Choice>
        <mc:Fallback xmlns="">
          <p:pic>
            <p:nvPicPr>
              <p:cNvPr id="9" name="Ink 8"/>
            </p:nvPicPr>
            <p:blipFill>
              <a:blip r:embed="rId11"/>
            </p:blipFill>
            <p:spPr>
              <a:xfrm>
                <a:off x="8154670" y="2651760"/>
                <a:ext cx="178435" cy="35560"/>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10" name="Ink 9"/>
              <p14:cNvContentPartPr/>
              <p14:nvPr/>
            </p14:nvContentPartPr>
            <p14:xfrm>
              <a:off x="7895590" y="2330450"/>
              <a:ext cx="1884680" cy="187325"/>
            </p14:xfrm>
          </p:contentPart>
        </mc:Choice>
        <mc:Fallback xmlns="">
          <p:pic>
            <p:nvPicPr>
              <p:cNvPr id="10" name="Ink 9"/>
            </p:nvPicPr>
            <p:blipFill>
              <a:blip r:embed="rId13"/>
            </p:blipFill>
            <p:spPr>
              <a:xfrm>
                <a:off x="7895590" y="2330450"/>
                <a:ext cx="1884680" cy="187325"/>
              </a:xfrm>
              <a:prstGeom prst="rect"/>
            </p:spPr>
          </p:pic>
        </mc:Fallback>
      </mc:AlternateContent>
      <mc:AlternateContent xmlns:mc="http://schemas.openxmlformats.org/markup-compatibility/2006" xmlns:p14="http://schemas.microsoft.com/office/powerpoint/2010/main">
        <mc:Choice Requires="p14">
          <p:contentPart r:id="rId14" p14:bwMode="auto">
            <p14:nvContentPartPr>
              <p14:cNvPr id="11" name="Ink 10"/>
              <p14:cNvContentPartPr/>
              <p14:nvPr/>
            </p14:nvContentPartPr>
            <p14:xfrm>
              <a:off x="9431655" y="2642870"/>
              <a:ext cx="276860" cy="339090"/>
            </p14:xfrm>
          </p:contentPart>
        </mc:Choice>
        <mc:Fallback xmlns="">
          <p:pic>
            <p:nvPicPr>
              <p:cNvPr id="11" name="Ink 10"/>
            </p:nvPicPr>
            <p:blipFill>
              <a:blip r:embed="rId15"/>
            </p:blipFill>
            <p:spPr>
              <a:xfrm>
                <a:off x="9431655" y="2642870"/>
                <a:ext cx="276860" cy="339090"/>
              </a:xfrm>
              <a:prstGeom prst="rect"/>
            </p:spPr>
          </p:pic>
        </mc:Fallback>
      </mc:AlternateContent>
      <mc:AlternateContent xmlns:mc="http://schemas.openxmlformats.org/markup-compatibility/2006" xmlns:p14="http://schemas.microsoft.com/office/powerpoint/2010/main">
        <mc:Choice Requires="p14">
          <p:contentPart r:id="rId16" p14:bwMode="auto">
            <p14:nvContentPartPr>
              <p14:cNvPr id="12" name="Ink 11"/>
              <p14:cNvContentPartPr/>
              <p14:nvPr/>
            </p14:nvContentPartPr>
            <p14:xfrm>
              <a:off x="9842500" y="2517775"/>
              <a:ext cx="786130" cy="276860"/>
            </p14:xfrm>
          </p:contentPart>
        </mc:Choice>
        <mc:Fallback xmlns="">
          <p:pic>
            <p:nvPicPr>
              <p:cNvPr id="12" name="Ink 11"/>
            </p:nvPicPr>
            <p:blipFill>
              <a:blip r:embed="rId17"/>
            </p:blipFill>
            <p:spPr>
              <a:xfrm>
                <a:off x="9842500" y="2517775"/>
                <a:ext cx="786130" cy="276860"/>
              </a:xfrm>
              <a:prstGeom prst="rect"/>
            </p:spPr>
          </p:pic>
        </mc:Fallback>
      </mc:AlternateContent>
      <mc:AlternateContent xmlns:mc="http://schemas.openxmlformats.org/markup-compatibility/2006" xmlns:p14="http://schemas.microsoft.com/office/powerpoint/2010/main">
        <mc:Choice Requires="p14">
          <p:contentPart r:id="rId18" p14:bwMode="auto">
            <p14:nvContentPartPr>
              <p14:cNvPr id="13" name="Ink 12"/>
              <p14:cNvContentPartPr/>
              <p14:nvPr/>
            </p14:nvContentPartPr>
            <p14:xfrm>
              <a:off x="7198995" y="3027045"/>
              <a:ext cx="169545" cy="8890"/>
            </p14:xfrm>
          </p:contentPart>
        </mc:Choice>
        <mc:Fallback xmlns="">
          <p:pic>
            <p:nvPicPr>
              <p:cNvPr id="13" name="Ink 12"/>
            </p:nvPicPr>
            <p:blipFill>
              <a:blip r:embed="rId19"/>
            </p:blipFill>
            <p:spPr>
              <a:xfrm>
                <a:off x="7198995" y="3027045"/>
                <a:ext cx="169545" cy="8890"/>
              </a:xfrm>
              <a:prstGeom prst="rect"/>
            </p:spPr>
          </p:pic>
        </mc:Fallback>
      </mc:AlternateContent>
      <mc:AlternateContent xmlns:mc="http://schemas.openxmlformats.org/markup-compatibility/2006" xmlns:p14="http://schemas.microsoft.com/office/powerpoint/2010/main">
        <mc:Choice Requires="p14">
          <p:contentPart r:id="rId20" p14:bwMode="auto">
            <p14:nvContentPartPr>
              <p14:cNvPr id="14" name="Ink 13"/>
              <p14:cNvContentPartPr/>
              <p14:nvPr/>
            </p14:nvContentPartPr>
            <p14:xfrm>
              <a:off x="3599180" y="4036060"/>
              <a:ext cx="2893695" cy="125095"/>
            </p14:xfrm>
          </p:contentPart>
        </mc:Choice>
        <mc:Fallback xmlns="">
          <p:pic>
            <p:nvPicPr>
              <p:cNvPr id="14" name="Ink 13"/>
            </p:nvPicPr>
            <p:blipFill>
              <a:blip r:embed="rId21"/>
            </p:blipFill>
            <p:spPr>
              <a:xfrm>
                <a:off x="3599180" y="4036060"/>
                <a:ext cx="2893695" cy="125095"/>
              </a:xfrm>
              <a:prstGeom prst="rect"/>
            </p:spPr>
          </p:pic>
        </mc:Fallback>
      </mc:AlternateContent>
      <mc:AlternateContent xmlns:mc="http://schemas.openxmlformats.org/markup-compatibility/2006" xmlns:p14="http://schemas.microsoft.com/office/powerpoint/2010/main">
        <mc:Choice Requires="p14">
          <p:contentPart r:id="rId22" p14:bwMode="auto">
            <p14:nvContentPartPr>
              <p14:cNvPr id="15" name="Ink 14"/>
              <p14:cNvContentPartPr/>
              <p14:nvPr/>
            </p14:nvContentPartPr>
            <p14:xfrm>
              <a:off x="4894580" y="5259070"/>
              <a:ext cx="615950" cy="160655"/>
            </p14:xfrm>
          </p:contentPart>
        </mc:Choice>
        <mc:Fallback xmlns="">
          <p:pic>
            <p:nvPicPr>
              <p:cNvPr id="15" name="Ink 14"/>
            </p:nvPicPr>
            <p:blipFill>
              <a:blip r:embed="rId23"/>
            </p:blipFill>
            <p:spPr>
              <a:xfrm>
                <a:off x="4894580" y="5259070"/>
                <a:ext cx="615950" cy="160655"/>
              </a:xfrm>
              <a:prstGeom prst="rect"/>
            </p:spPr>
          </p:pic>
        </mc:Fallback>
      </mc:AlternateContent>
      <mc:AlternateContent xmlns:mc="http://schemas.openxmlformats.org/markup-compatibility/2006" xmlns:p14="http://schemas.microsoft.com/office/powerpoint/2010/main">
        <mc:Choice Requires="p14">
          <p:contentPart r:id="rId24" p14:bwMode="auto">
            <p14:nvContentPartPr>
              <p14:cNvPr id="16" name="Ink 15"/>
              <p14:cNvContentPartPr/>
              <p14:nvPr/>
            </p14:nvContentPartPr>
            <p14:xfrm>
              <a:off x="8967470" y="5241290"/>
              <a:ext cx="321310" cy="151765"/>
            </p14:xfrm>
          </p:contentPart>
        </mc:Choice>
        <mc:Fallback xmlns="">
          <p:pic>
            <p:nvPicPr>
              <p:cNvPr id="16" name="Ink 15"/>
            </p:nvPicPr>
            <p:blipFill>
              <a:blip r:embed="rId25"/>
            </p:blipFill>
            <p:spPr>
              <a:xfrm>
                <a:off x="8967470" y="5241290"/>
                <a:ext cx="321310" cy="151765"/>
              </a:xfrm>
              <a:prstGeom prst="rect"/>
            </p:spPr>
          </p:pic>
        </mc:Fallback>
      </mc:AlternateContent>
      <mc:AlternateContent xmlns:mc="http://schemas.openxmlformats.org/markup-compatibility/2006" xmlns:p14="http://schemas.microsoft.com/office/powerpoint/2010/main">
        <mc:Choice Requires="p14">
          <p:contentPart r:id="rId26" p14:bwMode="auto">
            <p14:nvContentPartPr>
              <p14:cNvPr id="17" name="Ink 16"/>
              <p14:cNvContentPartPr/>
              <p14:nvPr/>
            </p14:nvContentPartPr>
            <p14:xfrm>
              <a:off x="4224655" y="5839460"/>
              <a:ext cx="499745" cy="107315"/>
            </p14:xfrm>
          </p:contentPart>
        </mc:Choice>
        <mc:Fallback xmlns="">
          <p:pic>
            <p:nvPicPr>
              <p:cNvPr id="17" name="Ink 16"/>
            </p:nvPicPr>
            <p:blipFill>
              <a:blip r:embed="rId27"/>
            </p:blipFill>
            <p:spPr>
              <a:xfrm>
                <a:off x="4224655" y="5839460"/>
                <a:ext cx="499745" cy="107315"/>
              </a:xfrm>
              <a:prstGeom prst="rect"/>
            </p:spPr>
          </p:pic>
        </mc:Fallback>
      </mc:AlternateContent>
      <mc:AlternateContent xmlns:mc="http://schemas.openxmlformats.org/markup-compatibility/2006" xmlns:p14="http://schemas.microsoft.com/office/powerpoint/2010/main">
        <mc:Choice Requires="p14">
          <p:contentPart r:id="rId28" p14:bwMode="auto">
            <p14:nvContentPartPr>
              <p14:cNvPr id="18" name="Ink 17"/>
              <p14:cNvContentPartPr/>
              <p14:nvPr/>
            </p14:nvContentPartPr>
            <p14:xfrm>
              <a:off x="8404860" y="5741670"/>
              <a:ext cx="249555" cy="116205"/>
            </p14:xfrm>
          </p:contentPart>
        </mc:Choice>
        <mc:Fallback xmlns="">
          <p:pic>
            <p:nvPicPr>
              <p:cNvPr id="18" name="Ink 17"/>
            </p:nvPicPr>
            <p:blipFill>
              <a:blip r:embed="rId29"/>
            </p:blipFill>
            <p:spPr>
              <a:xfrm>
                <a:off x="8404860" y="5741670"/>
                <a:ext cx="249555" cy="116205"/>
              </a:xfrm>
              <a:prstGeom prst="rect"/>
            </p:spPr>
          </p:pic>
        </mc:Fallback>
      </mc:AlternateContent>
      <mc:AlternateContent xmlns:mc="http://schemas.openxmlformats.org/markup-compatibility/2006" xmlns:p14="http://schemas.microsoft.com/office/powerpoint/2010/main">
        <mc:Choice Requires="p14">
          <p:contentPart r:id="rId30" p14:bwMode="auto">
            <p14:nvContentPartPr>
              <p14:cNvPr id="19" name="Ink 18"/>
              <p14:cNvContentPartPr/>
              <p14:nvPr/>
            </p14:nvContentPartPr>
            <p14:xfrm>
              <a:off x="8502650" y="5223510"/>
              <a:ext cx="1214755" cy="160655"/>
            </p14:xfrm>
          </p:contentPart>
        </mc:Choice>
        <mc:Fallback xmlns="">
          <p:pic>
            <p:nvPicPr>
              <p:cNvPr id="19" name="Ink 18"/>
            </p:nvPicPr>
            <p:blipFill>
              <a:blip r:embed="rId31"/>
            </p:blipFill>
            <p:spPr>
              <a:xfrm>
                <a:off x="8502650" y="5223510"/>
                <a:ext cx="1214755" cy="160655"/>
              </a:xfrm>
              <a:prstGeom prst="rect"/>
            </p:spPr>
          </p:pic>
        </mc:Fallback>
      </mc:AlternateContent>
      <mc:AlternateContent xmlns:mc="http://schemas.openxmlformats.org/markup-compatibility/2006" xmlns:p14="http://schemas.microsoft.com/office/powerpoint/2010/main">
        <mc:Choice Requires="p14">
          <p:contentPart r:id="rId32" p14:bwMode="auto">
            <p14:nvContentPartPr>
              <p14:cNvPr id="20" name="Ink 19"/>
              <p14:cNvContentPartPr/>
              <p14:nvPr/>
            </p14:nvContentPartPr>
            <p14:xfrm>
              <a:off x="4429760" y="5393055"/>
              <a:ext cx="3215640" cy="89535"/>
            </p14:xfrm>
          </p:contentPart>
        </mc:Choice>
        <mc:Fallback xmlns="">
          <p:pic>
            <p:nvPicPr>
              <p:cNvPr id="20" name="Ink 19"/>
            </p:nvPicPr>
            <p:blipFill>
              <a:blip r:embed="rId33"/>
            </p:blipFill>
            <p:spPr>
              <a:xfrm>
                <a:off x="4429760" y="5393055"/>
                <a:ext cx="3215640" cy="89535"/>
              </a:xfrm>
              <a:prstGeom prst="rect"/>
            </p:spPr>
          </p:pic>
        </mc:Fallback>
      </mc:AlternateContent>
      <mc:AlternateContent xmlns:mc="http://schemas.openxmlformats.org/markup-compatibility/2006" xmlns:p14="http://schemas.microsoft.com/office/powerpoint/2010/main">
        <mc:Choice Requires="p14">
          <p:contentPart r:id="rId34" p14:bwMode="auto">
            <p14:nvContentPartPr>
              <p14:cNvPr id="21" name="Ink 20"/>
              <p14:cNvContentPartPr/>
              <p14:nvPr/>
            </p14:nvContentPartPr>
            <p14:xfrm>
              <a:off x="7153910" y="5928995"/>
              <a:ext cx="3215640" cy="125095"/>
            </p14:xfrm>
          </p:contentPart>
        </mc:Choice>
        <mc:Fallback xmlns="">
          <p:pic>
            <p:nvPicPr>
              <p:cNvPr id="21" name="Ink 20"/>
            </p:nvPicPr>
            <p:blipFill>
              <a:blip r:embed="rId35"/>
            </p:blipFill>
            <p:spPr>
              <a:xfrm>
                <a:off x="7153910" y="5928995"/>
                <a:ext cx="3215640" cy="125095"/>
              </a:xfrm>
              <a:prstGeom prst="rect"/>
            </p:spPr>
          </p:pic>
        </mc:Fallback>
      </mc:AlternateContent>
      <mc:AlternateContent xmlns:mc="http://schemas.openxmlformats.org/markup-compatibility/2006" xmlns:p14="http://schemas.microsoft.com/office/powerpoint/2010/main">
        <mc:Choice Requires="p14">
          <p:contentPart r:id="rId36" p14:bwMode="auto">
            <p14:nvContentPartPr>
              <p14:cNvPr id="22" name="Ink 21"/>
              <p14:cNvContentPartPr/>
              <p14:nvPr/>
            </p14:nvContentPartPr>
            <p14:xfrm>
              <a:off x="7922260" y="6018530"/>
              <a:ext cx="2385060" cy="178435"/>
            </p14:xfrm>
          </p:contentPart>
        </mc:Choice>
        <mc:Fallback xmlns="">
          <p:pic>
            <p:nvPicPr>
              <p:cNvPr id="22" name="Ink 21"/>
            </p:nvPicPr>
            <p:blipFill>
              <a:blip r:embed="rId37"/>
            </p:blipFill>
            <p:spPr>
              <a:xfrm>
                <a:off x="7922260" y="6018530"/>
                <a:ext cx="2385060" cy="178435"/>
              </a:xfrm>
              <a:prstGeom prst="rect"/>
            </p:spPr>
          </p:pic>
        </mc:Fallback>
      </mc:AlternateContent>
      <mc:AlternateContent xmlns:mc="http://schemas.openxmlformats.org/markup-compatibility/2006" xmlns:p14="http://schemas.microsoft.com/office/powerpoint/2010/main">
        <mc:Choice Requires="p14">
          <p:contentPart r:id="rId38" p14:bwMode="auto">
            <p14:nvContentPartPr>
              <p14:cNvPr id="23" name="Ink 22"/>
              <p14:cNvContentPartPr/>
              <p14:nvPr/>
            </p14:nvContentPartPr>
            <p14:xfrm>
              <a:off x="4099560" y="258445"/>
              <a:ext cx="133985" cy="464820"/>
            </p14:xfrm>
          </p:contentPart>
        </mc:Choice>
        <mc:Fallback xmlns="">
          <p:pic>
            <p:nvPicPr>
              <p:cNvPr id="23" name="Ink 22"/>
            </p:nvPicPr>
            <p:blipFill>
              <a:blip r:embed="rId39"/>
            </p:blipFill>
            <p:spPr>
              <a:xfrm>
                <a:off x="4099560" y="258445"/>
                <a:ext cx="133985" cy="464820"/>
              </a:xfrm>
              <a:prstGeom prst="rect"/>
            </p:spPr>
          </p:pic>
        </mc:Fallback>
      </mc:AlternateContent>
      <mc:AlternateContent xmlns:mc="http://schemas.openxmlformats.org/markup-compatibility/2006" xmlns:p14="http://schemas.microsoft.com/office/powerpoint/2010/main">
        <mc:Choice Requires="p14">
          <p:contentPart r:id="rId40" p14:bwMode="auto">
            <p14:nvContentPartPr>
              <p14:cNvPr id="24" name="Ink 23"/>
              <p14:cNvContentPartPr/>
              <p14:nvPr/>
            </p14:nvContentPartPr>
            <p14:xfrm>
              <a:off x="4260215" y="276225"/>
              <a:ext cx="267970" cy="133985"/>
            </p14:xfrm>
          </p:contentPart>
        </mc:Choice>
        <mc:Fallback xmlns="">
          <p:pic>
            <p:nvPicPr>
              <p:cNvPr id="24" name="Ink 23"/>
            </p:nvPicPr>
            <p:blipFill>
              <a:blip r:embed="rId41"/>
            </p:blipFill>
            <p:spPr>
              <a:xfrm>
                <a:off x="4260215" y="276225"/>
                <a:ext cx="267970" cy="133985"/>
              </a:xfrm>
              <a:prstGeom prst="rect"/>
            </p:spPr>
          </p:pic>
        </mc:Fallback>
      </mc:AlternateContent>
      <mc:AlternateContent xmlns:mc="http://schemas.openxmlformats.org/markup-compatibility/2006" xmlns:p14="http://schemas.microsoft.com/office/powerpoint/2010/main">
        <mc:Choice Requires="p14">
          <p:contentPart r:id="rId42" p14:bwMode="auto">
            <p14:nvContentPartPr>
              <p14:cNvPr id="25" name="Ink 24"/>
              <p14:cNvContentPartPr/>
              <p14:nvPr/>
            </p14:nvContentPartPr>
            <p14:xfrm>
              <a:off x="4554855" y="231775"/>
              <a:ext cx="125095" cy="375285"/>
            </p14:xfrm>
          </p:contentPart>
        </mc:Choice>
        <mc:Fallback xmlns="">
          <p:pic>
            <p:nvPicPr>
              <p:cNvPr id="25" name="Ink 24"/>
            </p:nvPicPr>
            <p:blipFill>
              <a:blip r:embed="rId43"/>
            </p:blipFill>
            <p:spPr>
              <a:xfrm>
                <a:off x="4554855" y="231775"/>
                <a:ext cx="125095" cy="375285"/>
              </a:xfrm>
              <a:prstGeom prst="rect"/>
            </p:spPr>
          </p:pic>
        </mc:Fallback>
      </mc:AlternateContent>
      <mc:AlternateContent xmlns:mc="http://schemas.openxmlformats.org/markup-compatibility/2006" xmlns:p14="http://schemas.microsoft.com/office/powerpoint/2010/main">
        <mc:Choice Requires="p14">
          <p:contentPart r:id="rId44" p14:bwMode="auto">
            <p14:nvContentPartPr>
              <p14:cNvPr id="26" name="Ink 25"/>
              <p14:cNvContentPartPr/>
              <p14:nvPr/>
            </p14:nvContentPartPr>
            <p14:xfrm>
              <a:off x="4947920" y="222885"/>
              <a:ext cx="26670" cy="357505"/>
            </p14:xfrm>
          </p:contentPart>
        </mc:Choice>
        <mc:Fallback xmlns="">
          <p:pic>
            <p:nvPicPr>
              <p:cNvPr id="26" name="Ink 25"/>
            </p:nvPicPr>
            <p:blipFill>
              <a:blip r:embed="rId45"/>
            </p:blipFill>
            <p:spPr>
              <a:xfrm>
                <a:off x="4947920" y="222885"/>
                <a:ext cx="26670" cy="357505"/>
              </a:xfrm>
              <a:prstGeom prst="rect"/>
            </p:spPr>
          </p:pic>
        </mc:Fallback>
      </mc:AlternateContent>
      <mc:AlternateContent xmlns:mc="http://schemas.openxmlformats.org/markup-compatibility/2006" xmlns:p14="http://schemas.microsoft.com/office/powerpoint/2010/main">
        <mc:Choice Requires="p14">
          <p:contentPart r:id="rId46" p14:bwMode="auto">
            <p14:nvContentPartPr>
              <p14:cNvPr id="27" name="Ink 26"/>
              <p14:cNvContentPartPr/>
              <p14:nvPr/>
            </p14:nvContentPartPr>
            <p14:xfrm>
              <a:off x="4983480" y="303530"/>
              <a:ext cx="223520" cy="169545"/>
            </p14:xfrm>
          </p:contentPart>
        </mc:Choice>
        <mc:Fallback xmlns="">
          <p:pic>
            <p:nvPicPr>
              <p:cNvPr id="27" name="Ink 26"/>
            </p:nvPicPr>
            <p:blipFill>
              <a:blip r:embed="rId47"/>
            </p:blipFill>
            <p:spPr>
              <a:xfrm>
                <a:off x="4983480" y="303530"/>
                <a:ext cx="223520" cy="169545"/>
              </a:xfrm>
              <a:prstGeom prst="rect"/>
            </p:spPr>
          </p:pic>
        </mc:Fallback>
      </mc:AlternateContent>
      <mc:AlternateContent xmlns:mc="http://schemas.openxmlformats.org/markup-compatibility/2006" xmlns:p14="http://schemas.microsoft.com/office/powerpoint/2010/main">
        <mc:Choice Requires="p14">
          <p:contentPart r:id="rId48" p14:bwMode="auto">
            <p14:nvContentPartPr>
              <p14:cNvPr id="28" name="Ink 27"/>
              <p14:cNvContentPartPr/>
              <p14:nvPr/>
            </p14:nvContentPartPr>
            <p14:xfrm>
              <a:off x="5117465" y="276225"/>
              <a:ext cx="89535" cy="482600"/>
            </p14:xfrm>
          </p:contentPart>
        </mc:Choice>
        <mc:Fallback xmlns="">
          <p:pic>
            <p:nvPicPr>
              <p:cNvPr id="28" name="Ink 27"/>
            </p:nvPicPr>
            <p:blipFill>
              <a:blip r:embed="rId49"/>
            </p:blipFill>
            <p:spPr>
              <a:xfrm>
                <a:off x="5117465" y="276225"/>
                <a:ext cx="89535" cy="482600"/>
              </a:xfrm>
              <a:prstGeom prst="rect"/>
            </p:spPr>
          </p:pic>
        </mc:Fallback>
      </mc:AlternateContent>
      <mc:AlternateContent xmlns:mc="http://schemas.openxmlformats.org/markup-compatibility/2006" xmlns:p14="http://schemas.microsoft.com/office/powerpoint/2010/main">
        <mc:Choice Requires="p14">
          <p:contentPart r:id="rId50" p14:bwMode="auto">
            <p14:nvContentPartPr>
              <p14:cNvPr id="29" name="Ink 28"/>
              <p14:cNvContentPartPr/>
              <p14:nvPr/>
            </p14:nvContentPartPr>
            <p14:xfrm>
              <a:off x="5260340" y="428625"/>
              <a:ext cx="375285" cy="267335"/>
            </p14:xfrm>
          </p:contentPart>
        </mc:Choice>
        <mc:Fallback xmlns="">
          <p:pic>
            <p:nvPicPr>
              <p:cNvPr id="29" name="Ink 28"/>
            </p:nvPicPr>
            <p:blipFill>
              <a:blip r:embed="rId51"/>
            </p:blipFill>
            <p:spPr>
              <a:xfrm>
                <a:off x="5260340" y="428625"/>
                <a:ext cx="375285" cy="267335"/>
              </a:xfrm>
              <a:prstGeom prst="rect"/>
            </p:spPr>
          </p:pic>
        </mc:Fallback>
      </mc:AlternateContent>
      <mc:AlternateContent xmlns:mc="http://schemas.openxmlformats.org/markup-compatibility/2006" xmlns:p14="http://schemas.microsoft.com/office/powerpoint/2010/main">
        <mc:Choice Requires="p14">
          <p:contentPart r:id="rId52" p14:bwMode="auto">
            <p14:nvContentPartPr>
              <p14:cNvPr id="30" name="Ink 29"/>
              <p14:cNvContentPartPr/>
              <p14:nvPr/>
            </p14:nvContentPartPr>
            <p14:xfrm>
              <a:off x="1955800" y="53340"/>
              <a:ext cx="464185" cy="714375"/>
            </p14:xfrm>
          </p:contentPart>
        </mc:Choice>
        <mc:Fallback xmlns="">
          <p:pic>
            <p:nvPicPr>
              <p:cNvPr id="30" name="Ink 29"/>
            </p:nvPicPr>
            <p:blipFill>
              <a:blip r:embed="rId53"/>
            </p:blipFill>
            <p:spPr>
              <a:xfrm>
                <a:off x="1955800" y="53340"/>
                <a:ext cx="464185" cy="714375"/>
              </a:xfrm>
              <a:prstGeom prst="rect"/>
            </p:spPr>
          </p:pic>
        </mc:Fallback>
      </mc:AlternateContent>
      <mc:AlternateContent xmlns:mc="http://schemas.openxmlformats.org/markup-compatibility/2006" xmlns:p14="http://schemas.microsoft.com/office/powerpoint/2010/main">
        <mc:Choice Requires="p14">
          <p:contentPart r:id="rId54" p14:bwMode="auto">
            <p14:nvContentPartPr>
              <p14:cNvPr id="31" name="Ink 30"/>
              <p14:cNvContentPartPr/>
              <p14:nvPr/>
            </p14:nvContentPartPr>
            <p14:xfrm>
              <a:off x="2491740" y="124460"/>
              <a:ext cx="133985" cy="447040"/>
            </p14:xfrm>
          </p:contentPart>
        </mc:Choice>
        <mc:Fallback xmlns="">
          <p:pic>
            <p:nvPicPr>
              <p:cNvPr id="31" name="Ink 30"/>
            </p:nvPicPr>
            <p:blipFill>
              <a:blip r:embed="rId55"/>
            </p:blipFill>
            <p:spPr>
              <a:xfrm>
                <a:off x="2491740" y="124460"/>
                <a:ext cx="133985" cy="447040"/>
              </a:xfrm>
              <a:prstGeom prst="rect"/>
            </p:spPr>
          </p:pic>
        </mc:Fallback>
      </mc:AlternateContent>
      <mc:AlternateContent xmlns:mc="http://schemas.openxmlformats.org/markup-compatibility/2006" xmlns:p14="http://schemas.microsoft.com/office/powerpoint/2010/main">
        <mc:Choice Requires="p14">
          <p:contentPart r:id="rId56" p14:bwMode="auto">
            <p14:nvContentPartPr>
              <p14:cNvPr id="32" name="Ink 31"/>
              <p14:cNvContentPartPr/>
              <p14:nvPr/>
            </p14:nvContentPartPr>
            <p14:xfrm>
              <a:off x="2652395" y="97790"/>
              <a:ext cx="116205" cy="401955"/>
            </p14:xfrm>
          </p:contentPart>
        </mc:Choice>
        <mc:Fallback xmlns="">
          <p:pic>
            <p:nvPicPr>
              <p:cNvPr id="32" name="Ink 31"/>
            </p:nvPicPr>
            <p:blipFill>
              <a:blip r:embed="rId57"/>
            </p:blipFill>
            <p:spPr>
              <a:xfrm>
                <a:off x="2652395" y="97790"/>
                <a:ext cx="116205" cy="401955"/>
              </a:xfrm>
              <a:prstGeom prst="rect"/>
            </p:spPr>
          </p:pic>
        </mc:Fallback>
      </mc:AlternateContent>
      <mc:AlternateContent xmlns:mc="http://schemas.openxmlformats.org/markup-compatibility/2006" xmlns:p14="http://schemas.microsoft.com/office/powerpoint/2010/main">
        <mc:Choice Requires="p14">
          <p:contentPart r:id="rId58" p14:bwMode="auto">
            <p14:nvContentPartPr>
              <p14:cNvPr id="33" name="Ink 32"/>
              <p14:cNvContentPartPr/>
              <p14:nvPr/>
            </p14:nvContentPartPr>
            <p14:xfrm>
              <a:off x="3001010" y="142875"/>
              <a:ext cx="259080" cy="294640"/>
            </p14:xfrm>
          </p:contentPart>
        </mc:Choice>
        <mc:Fallback xmlns="">
          <p:pic>
            <p:nvPicPr>
              <p:cNvPr id="33" name="Ink 32"/>
            </p:nvPicPr>
            <p:blipFill>
              <a:blip r:embed="rId59"/>
            </p:blipFill>
            <p:spPr>
              <a:xfrm>
                <a:off x="3001010" y="142875"/>
                <a:ext cx="259080" cy="294640"/>
              </a:xfrm>
              <a:prstGeom prst="rect"/>
            </p:spPr>
          </p:pic>
        </mc:Fallback>
      </mc:AlternateContent>
      <mc:AlternateContent xmlns:mc="http://schemas.openxmlformats.org/markup-compatibility/2006" xmlns:p14="http://schemas.microsoft.com/office/powerpoint/2010/main">
        <mc:Choice Requires="p14">
          <p:contentPart r:id="rId60" p14:bwMode="auto">
            <p14:nvContentPartPr>
              <p14:cNvPr id="34" name="Ink 33"/>
              <p14:cNvContentPartPr/>
              <p14:nvPr/>
            </p14:nvContentPartPr>
            <p14:xfrm>
              <a:off x="3286760" y="481965"/>
              <a:ext cx="8890" cy="232410"/>
            </p14:xfrm>
          </p:contentPart>
        </mc:Choice>
        <mc:Fallback xmlns="">
          <p:pic>
            <p:nvPicPr>
              <p:cNvPr id="34" name="Ink 33"/>
            </p:nvPicPr>
            <p:blipFill>
              <a:blip r:embed="rId61"/>
            </p:blipFill>
            <p:spPr>
              <a:xfrm>
                <a:off x="3286760" y="481965"/>
                <a:ext cx="8890" cy="232410"/>
              </a:xfrm>
              <a:prstGeom prst="rect"/>
            </p:spPr>
          </p:pic>
        </mc:Fallback>
      </mc:AlternateContent>
      <mc:AlternateContent xmlns:mc="http://schemas.openxmlformats.org/markup-compatibility/2006" xmlns:p14="http://schemas.microsoft.com/office/powerpoint/2010/main">
        <mc:Choice Requires="p14">
          <p:contentPart r:id="rId62" p14:bwMode="auto">
            <p14:nvContentPartPr>
              <p14:cNvPr id="35" name="Ink 34"/>
              <p14:cNvContentPartPr/>
              <p14:nvPr/>
            </p14:nvContentPartPr>
            <p14:xfrm>
              <a:off x="6617970" y="151765"/>
              <a:ext cx="535940" cy="714375"/>
            </p14:xfrm>
          </p:contentPart>
        </mc:Choice>
        <mc:Fallback xmlns="">
          <p:pic>
            <p:nvPicPr>
              <p:cNvPr id="35" name="Ink 34"/>
            </p:nvPicPr>
            <p:blipFill>
              <a:blip r:embed="rId63"/>
            </p:blipFill>
            <p:spPr>
              <a:xfrm>
                <a:off x="6617970" y="151765"/>
                <a:ext cx="535940" cy="714375"/>
              </a:xfrm>
              <a:prstGeom prst="rect"/>
            </p:spPr>
          </p:pic>
        </mc:Fallback>
      </mc:AlternateContent>
      <mc:AlternateContent xmlns:mc="http://schemas.openxmlformats.org/markup-compatibility/2006" xmlns:p14="http://schemas.microsoft.com/office/powerpoint/2010/main">
        <mc:Choice Requires="p14">
          <p:contentPart r:id="rId64" p14:bwMode="auto">
            <p14:nvContentPartPr>
              <p14:cNvPr id="36" name="Ink 35"/>
              <p14:cNvContentPartPr/>
              <p14:nvPr/>
            </p14:nvContentPartPr>
            <p14:xfrm>
              <a:off x="6913245" y="276225"/>
              <a:ext cx="365760" cy="196850"/>
            </p14:xfrm>
          </p:contentPart>
        </mc:Choice>
        <mc:Fallback xmlns="">
          <p:pic>
            <p:nvPicPr>
              <p:cNvPr id="36" name="Ink 35"/>
            </p:nvPicPr>
            <p:blipFill>
              <a:blip r:embed="rId65"/>
            </p:blipFill>
            <p:spPr>
              <a:xfrm>
                <a:off x="6913245" y="276225"/>
                <a:ext cx="365760" cy="196850"/>
              </a:xfrm>
              <a:prstGeom prst="rect"/>
            </p:spPr>
          </p:pic>
        </mc:Fallback>
      </mc:AlternateContent>
      <mc:AlternateContent xmlns:mc="http://schemas.openxmlformats.org/markup-compatibility/2006" xmlns:p14="http://schemas.microsoft.com/office/powerpoint/2010/main">
        <mc:Choice Requires="p14">
          <p:contentPart r:id="rId66" p14:bwMode="auto">
            <p14:nvContentPartPr>
              <p14:cNvPr id="37" name="Ink 36"/>
              <p14:cNvContentPartPr/>
              <p14:nvPr/>
            </p14:nvContentPartPr>
            <p14:xfrm>
              <a:off x="7252335" y="258445"/>
              <a:ext cx="401955" cy="321945"/>
            </p14:xfrm>
          </p:contentPart>
        </mc:Choice>
        <mc:Fallback xmlns="">
          <p:pic>
            <p:nvPicPr>
              <p:cNvPr id="37" name="Ink 36"/>
            </p:nvPicPr>
            <p:blipFill>
              <a:blip r:embed="rId67"/>
            </p:blipFill>
            <p:spPr>
              <a:xfrm>
                <a:off x="7252335" y="258445"/>
                <a:ext cx="401955" cy="321945"/>
              </a:xfrm>
              <a:prstGeom prst="rect"/>
            </p:spPr>
          </p:pic>
        </mc:Fallback>
      </mc:AlternateContent>
      <mc:AlternateContent xmlns:mc="http://schemas.openxmlformats.org/markup-compatibility/2006" xmlns:p14="http://schemas.microsoft.com/office/powerpoint/2010/main">
        <mc:Choice Requires="p14">
          <p:contentPart r:id="rId68" p14:bwMode="auto">
            <p14:nvContentPartPr>
              <p14:cNvPr id="38" name="Ink 37"/>
              <p14:cNvContentPartPr/>
              <p14:nvPr/>
            </p14:nvContentPartPr>
            <p14:xfrm>
              <a:off x="7940040" y="133350"/>
              <a:ext cx="285750" cy="313055"/>
            </p14:xfrm>
          </p:contentPart>
        </mc:Choice>
        <mc:Fallback xmlns="">
          <p:pic>
            <p:nvPicPr>
              <p:cNvPr id="38" name="Ink 37"/>
            </p:nvPicPr>
            <p:blipFill>
              <a:blip r:embed="rId69"/>
            </p:blipFill>
            <p:spPr>
              <a:xfrm>
                <a:off x="7940040" y="133350"/>
                <a:ext cx="285750" cy="313055"/>
              </a:xfrm>
              <a:prstGeom prst="rect"/>
            </p:spPr>
          </p:pic>
        </mc:Fallback>
      </mc:AlternateContent>
      <mc:AlternateContent xmlns:mc="http://schemas.openxmlformats.org/markup-compatibility/2006" xmlns:p14="http://schemas.microsoft.com/office/powerpoint/2010/main">
        <mc:Choice Requires="p14">
          <p:contentPart r:id="rId70" p14:bwMode="auto">
            <p14:nvContentPartPr>
              <p14:cNvPr id="39" name="Ink 38"/>
              <p14:cNvContentPartPr/>
              <p14:nvPr/>
            </p14:nvContentPartPr>
            <p14:xfrm>
              <a:off x="8324215" y="303530"/>
              <a:ext cx="35560" cy="231775"/>
            </p14:xfrm>
          </p:contentPart>
        </mc:Choice>
        <mc:Fallback xmlns="">
          <p:pic>
            <p:nvPicPr>
              <p:cNvPr id="39" name="Ink 38"/>
            </p:nvPicPr>
            <p:blipFill>
              <a:blip r:embed="rId71"/>
            </p:blipFill>
            <p:spPr>
              <a:xfrm>
                <a:off x="8324215" y="303530"/>
                <a:ext cx="35560" cy="231775"/>
              </a:xfrm>
              <a:prstGeom prst="rect"/>
            </p:spPr>
          </p:pic>
        </mc:Fallback>
      </mc:AlternateContent>
      <mc:AlternateContent xmlns:mc="http://schemas.openxmlformats.org/markup-compatibility/2006" xmlns:p14="http://schemas.microsoft.com/office/powerpoint/2010/main">
        <mc:Choice Requires="p14">
          <p:contentPart r:id="rId72" p14:bwMode="auto">
            <p14:nvContentPartPr>
              <p14:cNvPr id="40" name="Ink 39"/>
              <p14:cNvContentPartPr/>
              <p14:nvPr/>
            </p14:nvContentPartPr>
            <p14:xfrm>
              <a:off x="8368665" y="267335"/>
              <a:ext cx="62865" cy="8890"/>
            </p14:xfrm>
          </p:contentPart>
        </mc:Choice>
        <mc:Fallback xmlns="">
          <p:pic>
            <p:nvPicPr>
              <p:cNvPr id="40" name="Ink 39"/>
            </p:nvPicPr>
            <p:blipFill>
              <a:blip r:embed="rId73"/>
            </p:blipFill>
            <p:spPr>
              <a:xfrm>
                <a:off x="8368665" y="267335"/>
                <a:ext cx="62865" cy="8890"/>
              </a:xfrm>
              <a:prstGeom prst="rect"/>
            </p:spPr>
          </p:pic>
        </mc:Fallback>
      </mc:AlternateContent>
      <mc:AlternateContent xmlns:mc="http://schemas.openxmlformats.org/markup-compatibility/2006" xmlns:p14="http://schemas.microsoft.com/office/powerpoint/2010/main">
        <mc:Choice Requires="p14">
          <p:contentPart r:id="rId74" p14:bwMode="auto">
            <p14:nvContentPartPr>
              <p14:cNvPr id="41" name="Ink 40"/>
              <p14:cNvContentPartPr/>
              <p14:nvPr/>
            </p14:nvContentPartPr>
            <p14:xfrm>
              <a:off x="8484870" y="160655"/>
              <a:ext cx="830580" cy="481965"/>
            </p14:xfrm>
          </p:contentPart>
        </mc:Choice>
        <mc:Fallback xmlns="">
          <p:pic>
            <p:nvPicPr>
              <p:cNvPr id="41" name="Ink 40"/>
            </p:nvPicPr>
            <p:blipFill>
              <a:blip r:embed="rId75"/>
            </p:blipFill>
            <p:spPr>
              <a:xfrm>
                <a:off x="8484870" y="160655"/>
                <a:ext cx="830580" cy="481965"/>
              </a:xfrm>
              <a:prstGeom prst="rect"/>
            </p:spPr>
          </p:pic>
        </mc:Fallback>
      </mc:AlternateContent>
      <mc:AlternateContent xmlns:mc="http://schemas.openxmlformats.org/markup-compatibility/2006" xmlns:p14="http://schemas.microsoft.com/office/powerpoint/2010/main">
        <mc:Choice Requires="p14">
          <p:contentPart r:id="rId76" p14:bwMode="auto">
            <p14:nvContentPartPr>
              <p14:cNvPr id="42" name="Ink 41"/>
              <p14:cNvContentPartPr/>
              <p14:nvPr/>
            </p14:nvContentPartPr>
            <p14:xfrm>
              <a:off x="9333230" y="35560"/>
              <a:ext cx="179070" cy="312420"/>
            </p14:xfrm>
          </p:contentPart>
        </mc:Choice>
        <mc:Fallback xmlns="">
          <p:pic>
            <p:nvPicPr>
              <p:cNvPr id="42" name="Ink 41"/>
            </p:nvPicPr>
            <p:blipFill>
              <a:blip r:embed="rId77"/>
            </p:blipFill>
            <p:spPr>
              <a:xfrm>
                <a:off x="9333230" y="35560"/>
                <a:ext cx="179070" cy="312420"/>
              </a:xfrm>
              <a:prstGeom prst="rect"/>
            </p:spPr>
          </p:pic>
        </mc:Fallback>
      </mc:AlternateContent>
      <mc:AlternateContent xmlns:mc="http://schemas.openxmlformats.org/markup-compatibility/2006" xmlns:p14="http://schemas.microsoft.com/office/powerpoint/2010/main">
        <mc:Choice Requires="p14">
          <p:contentPart r:id="rId78" p14:bwMode="auto">
            <p14:nvContentPartPr>
              <p14:cNvPr id="43" name="Ink 42"/>
              <p14:cNvContentPartPr/>
              <p14:nvPr/>
            </p14:nvContentPartPr>
            <p14:xfrm>
              <a:off x="9512300" y="26670"/>
              <a:ext cx="26670" cy="267970"/>
            </p14:xfrm>
          </p:contentPart>
        </mc:Choice>
        <mc:Fallback xmlns="">
          <p:pic>
            <p:nvPicPr>
              <p:cNvPr id="43" name="Ink 42"/>
            </p:nvPicPr>
            <p:blipFill>
              <a:blip r:embed="rId79"/>
            </p:blipFill>
            <p:spPr>
              <a:xfrm>
                <a:off x="9512300" y="26670"/>
                <a:ext cx="26670" cy="267970"/>
              </a:xfrm>
              <a:prstGeom prst="rect"/>
            </p:spPr>
          </p:pic>
        </mc:Fallback>
      </mc:AlternateContent>
      <mc:AlternateContent xmlns:mc="http://schemas.openxmlformats.org/markup-compatibility/2006" xmlns:p14="http://schemas.microsoft.com/office/powerpoint/2010/main">
        <mc:Choice Requires="p14">
          <p:contentPart r:id="rId80" p14:bwMode="auto">
            <p14:nvContentPartPr>
              <p14:cNvPr id="44" name="Ink 43"/>
              <p14:cNvContentPartPr/>
              <p14:nvPr/>
            </p14:nvContentPartPr>
            <p14:xfrm>
              <a:off x="9431655" y="62230"/>
              <a:ext cx="89535" cy="384175"/>
            </p14:xfrm>
          </p:contentPart>
        </mc:Choice>
        <mc:Fallback xmlns="">
          <p:pic>
            <p:nvPicPr>
              <p:cNvPr id="44" name="Ink 43"/>
            </p:nvPicPr>
            <p:blipFill>
              <a:blip r:embed="rId81"/>
            </p:blipFill>
            <p:spPr>
              <a:xfrm>
                <a:off x="9431655" y="62230"/>
                <a:ext cx="89535" cy="384175"/>
              </a:xfrm>
              <a:prstGeom prst="rect"/>
            </p:spPr>
          </p:pic>
        </mc:Fallback>
      </mc:AlternateContent>
      <mc:AlternateContent xmlns:mc="http://schemas.openxmlformats.org/markup-compatibility/2006" xmlns:p14="http://schemas.microsoft.com/office/powerpoint/2010/main">
        <mc:Choice Requires="p14">
          <p:contentPart r:id="rId82" p14:bwMode="auto">
            <p14:nvContentPartPr>
              <p14:cNvPr id="45" name="Ink 44"/>
              <p14:cNvContentPartPr/>
              <p14:nvPr/>
            </p14:nvContentPartPr>
            <p14:xfrm>
              <a:off x="8199120" y="5705475"/>
              <a:ext cx="1384300" cy="223520"/>
            </p14:xfrm>
          </p:contentPart>
        </mc:Choice>
        <mc:Fallback xmlns="">
          <p:pic>
            <p:nvPicPr>
              <p:cNvPr id="45" name="Ink 44"/>
            </p:nvPicPr>
            <p:blipFill>
              <a:blip r:embed="rId83"/>
            </p:blipFill>
            <p:spPr>
              <a:xfrm>
                <a:off x="8199120" y="5705475"/>
                <a:ext cx="1384300" cy="223520"/>
              </a:xfrm>
              <a:prstGeom prst="rect"/>
            </p:spPr>
          </p:pic>
        </mc:Fallback>
      </mc:AlternateContent>
      <mc:AlternateContent xmlns:mc="http://schemas.openxmlformats.org/markup-compatibility/2006" xmlns:p14="http://schemas.microsoft.com/office/powerpoint/2010/main">
        <mc:Choice Requires="p14">
          <p:contentPart r:id="rId84" p14:bwMode="auto">
            <p14:nvContentPartPr>
              <p14:cNvPr id="46" name="Ink 45"/>
              <p14:cNvContentPartPr/>
              <p14:nvPr/>
            </p14:nvContentPartPr>
            <p14:xfrm>
              <a:off x="3840480" y="660400"/>
              <a:ext cx="2715260" cy="259080"/>
            </p14:xfrm>
          </p:contentPart>
        </mc:Choice>
        <mc:Fallback xmlns="">
          <p:pic>
            <p:nvPicPr>
              <p:cNvPr id="46" name="Ink 45"/>
            </p:nvPicPr>
            <p:blipFill>
              <a:blip r:embed="rId85"/>
            </p:blipFill>
            <p:spPr>
              <a:xfrm>
                <a:off x="3840480" y="660400"/>
                <a:ext cx="2715260" cy="259080"/>
              </a:xfrm>
              <a:prstGeom prst="rect"/>
            </p:spPr>
          </p:pic>
        </mc:Fallback>
      </mc:AlternateContent>
      <mc:AlternateContent xmlns:mc="http://schemas.openxmlformats.org/markup-compatibility/2006" xmlns:p14="http://schemas.microsoft.com/office/powerpoint/2010/main">
        <mc:Choice Requires="p14">
          <p:contentPart r:id="rId86" p14:bwMode="auto">
            <p14:nvContentPartPr>
              <p14:cNvPr id="47" name="Ink 46"/>
              <p14:cNvContentPartPr/>
              <p14:nvPr/>
            </p14:nvContentPartPr>
            <p14:xfrm>
              <a:off x="11092815" y="1589405"/>
              <a:ext cx="36195" cy="526415"/>
            </p14:xfrm>
          </p:contentPart>
        </mc:Choice>
        <mc:Fallback xmlns="">
          <p:pic>
            <p:nvPicPr>
              <p:cNvPr id="47" name="Ink 46"/>
            </p:nvPicPr>
            <p:blipFill>
              <a:blip r:embed="rId87"/>
            </p:blipFill>
            <p:spPr>
              <a:xfrm>
                <a:off x="11092815" y="1589405"/>
                <a:ext cx="36195" cy="526415"/>
              </a:xfrm>
              <a:prstGeom prst="rect"/>
            </p:spPr>
          </p:pic>
        </mc:Fallback>
      </mc:AlternateContent>
      <mc:AlternateContent xmlns:mc="http://schemas.openxmlformats.org/markup-compatibility/2006" xmlns:p14="http://schemas.microsoft.com/office/powerpoint/2010/main">
        <mc:Choice Requires="p14">
          <p:contentPart r:id="rId88" p14:bwMode="auto">
            <p14:nvContentPartPr>
              <p14:cNvPr id="48" name="Ink 47"/>
              <p14:cNvContentPartPr/>
              <p14:nvPr/>
            </p14:nvContentPartPr>
            <p14:xfrm>
              <a:off x="11610975" y="1473200"/>
              <a:ext cx="160655" cy="384175"/>
            </p14:xfrm>
          </p:contentPart>
        </mc:Choice>
        <mc:Fallback xmlns="">
          <p:pic>
            <p:nvPicPr>
              <p:cNvPr id="48" name="Ink 47"/>
            </p:nvPicPr>
            <p:blipFill>
              <a:blip r:embed="rId89"/>
            </p:blipFill>
            <p:spPr>
              <a:xfrm>
                <a:off x="11610975" y="1473200"/>
                <a:ext cx="160655" cy="384175"/>
              </a:xfrm>
              <a:prstGeom prst="rect"/>
            </p:spPr>
          </p:pic>
        </mc:Fallback>
      </mc:AlternateContent>
      <mc:AlternateContent xmlns:mc="http://schemas.openxmlformats.org/markup-compatibility/2006" xmlns:p14="http://schemas.microsoft.com/office/powerpoint/2010/main">
        <mc:Choice Requires="p14">
          <p:contentPart r:id="rId90" p14:bwMode="auto">
            <p14:nvContentPartPr>
              <p14:cNvPr id="49" name="Ink 48"/>
              <p14:cNvContentPartPr/>
              <p14:nvPr/>
            </p14:nvContentPartPr>
            <p14:xfrm>
              <a:off x="11771630" y="1464310"/>
              <a:ext cx="45085" cy="259080"/>
            </p14:xfrm>
          </p:contentPart>
        </mc:Choice>
        <mc:Fallback xmlns="">
          <p:pic>
            <p:nvPicPr>
              <p:cNvPr id="49" name="Ink 48"/>
            </p:nvPicPr>
            <p:blipFill>
              <a:blip r:embed="rId91"/>
            </p:blipFill>
            <p:spPr>
              <a:xfrm>
                <a:off x="11771630" y="1464310"/>
                <a:ext cx="45085" cy="259080"/>
              </a:xfrm>
              <a:prstGeom prst="rect"/>
            </p:spPr>
          </p:pic>
        </mc:Fallback>
      </mc:AlternateContent>
      <mc:AlternateContent xmlns:mc="http://schemas.openxmlformats.org/markup-compatibility/2006" xmlns:p14="http://schemas.microsoft.com/office/powerpoint/2010/main">
        <mc:Choice Requires="p14">
          <p:contentPart r:id="rId92" p14:bwMode="auto">
            <p14:nvContentPartPr>
              <p14:cNvPr id="50" name="Ink 49"/>
              <p14:cNvContentPartPr/>
              <p14:nvPr/>
            </p14:nvContentPartPr>
            <p14:xfrm>
              <a:off x="11887835" y="1562100"/>
              <a:ext cx="8890" cy="152400"/>
            </p14:xfrm>
          </p:contentPart>
        </mc:Choice>
        <mc:Fallback xmlns="">
          <p:pic>
            <p:nvPicPr>
              <p:cNvPr id="50" name="Ink 49"/>
            </p:nvPicPr>
            <p:blipFill>
              <a:blip r:embed="rId93"/>
            </p:blipFill>
            <p:spPr>
              <a:xfrm>
                <a:off x="11887835" y="1562100"/>
                <a:ext cx="8890" cy="152400"/>
              </a:xfrm>
              <a:prstGeom prst="rect"/>
            </p:spPr>
          </p:pic>
        </mc:Fallback>
      </mc:AlternateContent>
      <mc:AlternateContent xmlns:mc="http://schemas.openxmlformats.org/markup-compatibility/2006" xmlns:p14="http://schemas.microsoft.com/office/powerpoint/2010/main">
        <mc:Choice Requires="p14">
          <p:contentPart r:id="rId94" p14:bwMode="auto">
            <p14:nvContentPartPr>
              <p14:cNvPr id="51" name="Ink 50"/>
              <p14:cNvContentPartPr/>
              <p14:nvPr/>
            </p14:nvContentPartPr>
            <p14:xfrm>
              <a:off x="11977370" y="1508760"/>
              <a:ext cx="44450" cy="205740"/>
            </p14:xfrm>
          </p:contentPart>
        </mc:Choice>
        <mc:Fallback xmlns="">
          <p:pic>
            <p:nvPicPr>
              <p:cNvPr id="51" name="Ink 50"/>
            </p:nvPicPr>
            <p:blipFill>
              <a:blip r:embed="rId95"/>
            </p:blipFill>
            <p:spPr>
              <a:xfrm>
                <a:off x="11977370" y="1508760"/>
                <a:ext cx="44450" cy="205740"/>
              </a:xfrm>
              <a:prstGeom prst="rect"/>
            </p:spPr>
          </p:pic>
        </mc:Fallback>
      </mc:AlternateContent>
      <mc:AlternateContent xmlns:mc="http://schemas.openxmlformats.org/markup-compatibility/2006" xmlns:p14="http://schemas.microsoft.com/office/powerpoint/2010/main">
        <mc:Choice Requires="p14">
          <p:contentPart r:id="rId96" p14:bwMode="auto">
            <p14:nvContentPartPr>
              <p14:cNvPr id="52" name="Ink 51"/>
              <p14:cNvContentPartPr/>
              <p14:nvPr/>
            </p14:nvContentPartPr>
            <p14:xfrm>
              <a:off x="12039600" y="1446530"/>
              <a:ext cx="8890" cy="330200"/>
            </p14:xfrm>
          </p:contentPart>
        </mc:Choice>
        <mc:Fallback xmlns="">
          <p:pic>
            <p:nvPicPr>
              <p:cNvPr id="52" name="Ink 51"/>
            </p:nvPicPr>
            <p:blipFill>
              <a:blip r:embed="rId97"/>
            </p:blipFill>
            <p:spPr>
              <a:xfrm>
                <a:off x="12039600" y="1446530"/>
                <a:ext cx="8890" cy="330200"/>
              </a:xfrm>
              <a:prstGeom prst="rect"/>
            </p:spPr>
          </p:pic>
        </mc:Fallback>
      </mc:AlternateContent>
      <mc:AlternateContent xmlns:mc="http://schemas.openxmlformats.org/markup-compatibility/2006" xmlns:p14="http://schemas.microsoft.com/office/powerpoint/2010/main">
        <mc:Choice Requires="p14">
          <p:contentPart r:id="rId98" p14:bwMode="auto">
            <p14:nvContentPartPr>
              <p14:cNvPr id="53" name="Ink 52"/>
              <p14:cNvContentPartPr/>
              <p14:nvPr/>
            </p14:nvContentPartPr>
            <p14:xfrm>
              <a:off x="12138025" y="1544320"/>
              <a:ext cx="53975" cy="384175"/>
            </p14:xfrm>
          </p:contentPart>
        </mc:Choice>
        <mc:Fallback xmlns="">
          <p:pic>
            <p:nvPicPr>
              <p:cNvPr id="53" name="Ink 52"/>
            </p:nvPicPr>
            <p:blipFill>
              <a:blip r:embed="rId99"/>
            </p:blipFill>
            <p:spPr>
              <a:xfrm>
                <a:off x="12138025" y="1544320"/>
                <a:ext cx="53975" cy="384175"/>
              </a:xfrm>
              <a:prstGeom prst="rect"/>
            </p:spPr>
          </p:pic>
        </mc:Fallback>
      </mc:AlternateContent>
      <mc:AlternateContent xmlns:mc="http://schemas.openxmlformats.org/markup-compatibility/2006" xmlns:p14="http://schemas.microsoft.com/office/powerpoint/2010/main">
        <mc:Choice Requires="p14">
          <p:contentPart r:id="rId100" p14:bwMode="auto">
            <p14:nvContentPartPr>
              <p14:cNvPr id="54" name="Ink 53"/>
              <p14:cNvContentPartPr/>
              <p14:nvPr/>
            </p14:nvContentPartPr>
            <p14:xfrm>
              <a:off x="11825605" y="1678305"/>
              <a:ext cx="250190" cy="312420"/>
            </p14:xfrm>
          </p:contentPart>
        </mc:Choice>
        <mc:Fallback xmlns="">
          <p:pic>
            <p:nvPicPr>
              <p:cNvPr id="54" name="Ink 53"/>
            </p:nvPicPr>
            <p:blipFill>
              <a:blip r:embed="rId101"/>
            </p:blipFill>
            <p:spPr>
              <a:xfrm>
                <a:off x="11825605" y="1678305"/>
                <a:ext cx="250190" cy="312420"/>
              </a:xfrm>
              <a:prstGeom prst="rect"/>
            </p:spPr>
          </p:pic>
        </mc:Fallback>
      </mc:AlternateContent>
      <mc:AlternateContent xmlns:mc="http://schemas.openxmlformats.org/markup-compatibility/2006" xmlns:p14="http://schemas.microsoft.com/office/powerpoint/2010/main">
        <mc:Choice Requires="p14">
          <p:contentPart r:id="rId102" p14:bwMode="auto">
            <p14:nvContentPartPr>
              <p14:cNvPr id="55" name="Ink 54"/>
              <p14:cNvContentPartPr/>
              <p14:nvPr/>
            </p14:nvContentPartPr>
            <p14:xfrm>
              <a:off x="11503660" y="2169795"/>
              <a:ext cx="62865" cy="473075"/>
            </p14:xfrm>
          </p:contentPart>
        </mc:Choice>
        <mc:Fallback xmlns="">
          <p:pic>
            <p:nvPicPr>
              <p:cNvPr id="55" name="Ink 54"/>
            </p:nvPicPr>
            <p:blipFill>
              <a:blip r:embed="rId103"/>
            </p:blipFill>
            <p:spPr>
              <a:xfrm>
                <a:off x="11503660" y="2169795"/>
                <a:ext cx="62865" cy="473075"/>
              </a:xfrm>
              <a:prstGeom prst="rect"/>
            </p:spPr>
          </p:pic>
        </mc:Fallback>
      </mc:AlternateContent>
      <mc:AlternateContent xmlns:mc="http://schemas.openxmlformats.org/markup-compatibility/2006" xmlns:p14="http://schemas.microsoft.com/office/powerpoint/2010/main">
        <mc:Choice Requires="p14">
          <p:contentPart r:id="rId104" p14:bwMode="auto">
            <p14:nvContentPartPr>
              <p14:cNvPr id="56" name="Ink 55"/>
              <p14:cNvContentPartPr/>
              <p14:nvPr/>
            </p14:nvContentPartPr>
            <p14:xfrm>
              <a:off x="11503660" y="2240915"/>
              <a:ext cx="267970" cy="330835"/>
            </p14:xfrm>
          </p:contentPart>
        </mc:Choice>
        <mc:Fallback xmlns="">
          <p:pic>
            <p:nvPicPr>
              <p:cNvPr id="56" name="Ink 55"/>
            </p:nvPicPr>
            <p:blipFill>
              <a:blip r:embed="rId105"/>
            </p:blipFill>
            <p:spPr>
              <a:xfrm>
                <a:off x="11503660" y="2240915"/>
                <a:ext cx="267970" cy="330835"/>
              </a:xfrm>
              <a:prstGeom prst="rect"/>
            </p:spPr>
          </p:pic>
        </mc:Fallback>
      </mc:AlternateContent>
      <mc:AlternateContent xmlns:mc="http://schemas.openxmlformats.org/markup-compatibility/2006" xmlns:p14="http://schemas.microsoft.com/office/powerpoint/2010/main">
        <mc:Choice Requires="p14">
          <p:contentPart r:id="rId106" p14:bwMode="auto">
            <p14:nvContentPartPr>
              <p14:cNvPr id="57" name="Ink 56"/>
              <p14:cNvContentPartPr/>
              <p14:nvPr/>
            </p14:nvContentPartPr>
            <p14:xfrm>
              <a:off x="11771630" y="2143125"/>
              <a:ext cx="36195" cy="339090"/>
            </p14:xfrm>
          </p:contentPart>
        </mc:Choice>
        <mc:Fallback xmlns="">
          <p:pic>
            <p:nvPicPr>
              <p:cNvPr id="57" name="Ink 56"/>
            </p:nvPicPr>
            <p:blipFill>
              <a:blip r:embed="rId107"/>
            </p:blipFill>
            <p:spPr>
              <a:xfrm>
                <a:off x="11771630" y="2143125"/>
                <a:ext cx="36195" cy="339090"/>
              </a:xfrm>
              <a:prstGeom prst="rect"/>
            </p:spPr>
          </p:pic>
        </mc:Fallback>
      </mc:AlternateContent>
      <mc:AlternateContent xmlns:mc="http://schemas.openxmlformats.org/markup-compatibility/2006" xmlns:p14="http://schemas.microsoft.com/office/powerpoint/2010/main">
        <mc:Choice Requires="p14">
          <p:contentPart r:id="rId108" p14:bwMode="auto">
            <p14:nvContentPartPr>
              <p14:cNvPr id="58" name="Ink 57"/>
              <p14:cNvContentPartPr/>
              <p14:nvPr/>
            </p14:nvContentPartPr>
            <p14:xfrm>
              <a:off x="11852275" y="1972945"/>
              <a:ext cx="187325" cy="53975"/>
            </p14:xfrm>
          </p:contentPart>
        </mc:Choice>
        <mc:Fallback xmlns="">
          <p:pic>
            <p:nvPicPr>
              <p:cNvPr id="58" name="Ink 57"/>
            </p:nvPicPr>
            <p:blipFill>
              <a:blip r:embed="rId109"/>
            </p:blipFill>
            <p:spPr>
              <a:xfrm>
                <a:off x="11852275" y="1972945"/>
                <a:ext cx="187325" cy="53975"/>
              </a:xfrm>
              <a:prstGeom prst="rect"/>
            </p:spPr>
          </p:pic>
        </mc:Fallback>
      </mc:AlternateContent>
      <mc:AlternateContent xmlns:mc="http://schemas.openxmlformats.org/markup-compatibility/2006" xmlns:p14="http://schemas.microsoft.com/office/powerpoint/2010/main">
        <mc:Choice Requires="p14">
          <p:contentPart r:id="rId110" p14:bwMode="auto">
            <p14:nvContentPartPr>
              <p14:cNvPr id="59" name="Ink 58"/>
              <p14:cNvContentPartPr/>
              <p14:nvPr/>
            </p14:nvContentPartPr>
            <p14:xfrm>
              <a:off x="11825605" y="2169795"/>
              <a:ext cx="285750" cy="53340"/>
            </p14:xfrm>
          </p:contentPart>
        </mc:Choice>
        <mc:Fallback xmlns="">
          <p:pic>
            <p:nvPicPr>
              <p:cNvPr id="59" name="Ink 58"/>
            </p:nvPicPr>
            <p:blipFill>
              <a:blip r:embed="rId111"/>
            </p:blipFill>
            <p:spPr>
              <a:xfrm>
                <a:off x="11825605" y="2169795"/>
                <a:ext cx="285750" cy="53340"/>
              </a:xfrm>
              <a:prstGeom prst="rect"/>
            </p:spPr>
          </p:pic>
        </mc:Fallback>
      </mc:AlternateContent>
      <mc:AlternateContent xmlns:mc="http://schemas.openxmlformats.org/markup-compatibility/2006" xmlns:p14="http://schemas.microsoft.com/office/powerpoint/2010/main">
        <mc:Choice Requires="p14">
          <p:contentPart r:id="rId112" p14:bwMode="auto">
            <p14:nvContentPartPr>
              <p14:cNvPr id="60" name="Ink 59"/>
              <p14:cNvContentPartPr/>
              <p14:nvPr/>
            </p14:nvContentPartPr>
            <p14:xfrm>
              <a:off x="11494770" y="2866390"/>
              <a:ext cx="553720" cy="187325"/>
            </p14:xfrm>
          </p:contentPart>
        </mc:Choice>
        <mc:Fallback xmlns="">
          <p:pic>
            <p:nvPicPr>
              <p:cNvPr id="60" name="Ink 59"/>
            </p:nvPicPr>
            <p:blipFill>
              <a:blip r:embed="rId113"/>
            </p:blipFill>
            <p:spPr>
              <a:xfrm>
                <a:off x="11494770" y="2866390"/>
                <a:ext cx="553720" cy="187325"/>
              </a:xfrm>
              <a:prstGeom prst="rect"/>
            </p:spPr>
          </p:pic>
        </mc:Fallback>
      </mc:AlternateContent>
      <mc:AlternateContent xmlns:mc="http://schemas.openxmlformats.org/markup-compatibility/2006" xmlns:p14="http://schemas.microsoft.com/office/powerpoint/2010/main">
        <mc:Choice Requires="p14">
          <p:contentPart r:id="rId114" p14:bwMode="auto">
            <p14:nvContentPartPr>
              <p14:cNvPr id="61" name="Ink 60"/>
              <p14:cNvContentPartPr/>
              <p14:nvPr/>
            </p14:nvContentPartPr>
            <p14:xfrm>
              <a:off x="11727180" y="2714625"/>
              <a:ext cx="375285" cy="169545"/>
            </p14:xfrm>
          </p:contentPart>
        </mc:Choice>
        <mc:Fallback xmlns="">
          <p:pic>
            <p:nvPicPr>
              <p:cNvPr id="61" name="Ink 60"/>
            </p:nvPicPr>
            <p:blipFill>
              <a:blip r:embed="rId115"/>
            </p:blipFill>
            <p:spPr>
              <a:xfrm>
                <a:off x="11727180" y="2714625"/>
                <a:ext cx="375285" cy="169545"/>
              </a:xfrm>
              <a:prstGeom prst="rect"/>
            </p:spPr>
          </p:pic>
        </mc:Fallback>
      </mc:AlternateContent>
      <mc:AlternateContent xmlns:mc="http://schemas.openxmlformats.org/markup-compatibility/2006" xmlns:p14="http://schemas.microsoft.com/office/powerpoint/2010/main">
        <mc:Choice Requires="p14">
          <p:contentPart r:id="rId116" p14:bwMode="auto">
            <p14:nvContentPartPr>
              <p14:cNvPr id="62" name="Ink 61"/>
              <p14:cNvContentPartPr/>
              <p14:nvPr/>
            </p14:nvContentPartPr>
            <p14:xfrm>
              <a:off x="4251325" y="5241290"/>
              <a:ext cx="2089785" cy="946785"/>
            </p14:xfrm>
          </p:contentPart>
        </mc:Choice>
        <mc:Fallback xmlns="">
          <p:pic>
            <p:nvPicPr>
              <p:cNvPr id="62" name="Ink 61"/>
            </p:nvPicPr>
            <p:blipFill>
              <a:blip r:embed="rId117"/>
            </p:blipFill>
            <p:spPr>
              <a:xfrm>
                <a:off x="4251325" y="5241290"/>
                <a:ext cx="2089785" cy="946785"/>
              </a:xfrm>
              <a:prstGeom prst="rect"/>
            </p:spPr>
          </p:pic>
        </mc:Fallback>
      </mc:AlternateContent>
      <mc:AlternateContent xmlns:mc="http://schemas.openxmlformats.org/markup-compatibility/2006" xmlns:p14="http://schemas.microsoft.com/office/powerpoint/2010/main">
        <mc:Choice Requires="p14">
          <p:contentPart r:id="rId118" p14:bwMode="auto">
            <p14:nvContentPartPr>
              <p14:cNvPr id="63" name="Ink 62"/>
              <p14:cNvContentPartPr/>
              <p14:nvPr/>
            </p14:nvContentPartPr>
            <p14:xfrm>
              <a:off x="2884805" y="1321435"/>
              <a:ext cx="241300" cy="151765"/>
            </p14:xfrm>
          </p:contentPart>
        </mc:Choice>
        <mc:Fallback xmlns="">
          <p:pic>
            <p:nvPicPr>
              <p:cNvPr id="63" name="Ink 62"/>
            </p:nvPicPr>
            <p:blipFill>
              <a:blip r:embed="rId119"/>
            </p:blipFill>
            <p:spPr>
              <a:xfrm>
                <a:off x="2884805" y="1321435"/>
                <a:ext cx="241300" cy="151765"/>
              </a:xfrm>
              <a:prstGeom prst="rect"/>
            </p:spPr>
          </p:pic>
        </mc:Fallback>
      </mc:AlternateContent>
      <mc:AlternateContent xmlns:mc="http://schemas.openxmlformats.org/markup-compatibility/2006" xmlns:p14="http://schemas.microsoft.com/office/powerpoint/2010/main">
        <mc:Choice Requires="p14">
          <p:contentPart r:id="rId120" p14:bwMode="auto">
            <p14:nvContentPartPr>
              <p14:cNvPr id="64" name="Ink 63"/>
              <p14:cNvContentPartPr/>
              <p14:nvPr/>
            </p14:nvContentPartPr>
            <p14:xfrm>
              <a:off x="2929255" y="1419225"/>
              <a:ext cx="17780" cy="170180"/>
            </p14:xfrm>
          </p:contentPart>
        </mc:Choice>
        <mc:Fallback xmlns="">
          <p:pic>
            <p:nvPicPr>
              <p:cNvPr id="64" name="Ink 63"/>
            </p:nvPicPr>
            <p:blipFill>
              <a:blip r:embed="rId121"/>
            </p:blipFill>
            <p:spPr>
              <a:xfrm>
                <a:off x="2929255" y="1419225"/>
                <a:ext cx="17780" cy="170180"/>
              </a:xfrm>
              <a:prstGeom prst="rect"/>
            </p:spPr>
          </p:pic>
        </mc:Fallback>
      </mc:AlternateContent>
      <mc:AlternateContent xmlns:mc="http://schemas.openxmlformats.org/markup-compatibility/2006" xmlns:p14="http://schemas.microsoft.com/office/powerpoint/2010/main">
        <mc:Choice Requires="p14">
          <p:contentPart r:id="rId122" p14:bwMode="auto">
            <p14:nvContentPartPr>
              <p14:cNvPr id="65" name="Ink 64"/>
              <p14:cNvContentPartPr/>
              <p14:nvPr/>
            </p14:nvContentPartPr>
            <p14:xfrm>
              <a:off x="2357755" y="1857375"/>
              <a:ext cx="44450" cy="294640"/>
            </p14:xfrm>
          </p:contentPart>
        </mc:Choice>
        <mc:Fallback xmlns="">
          <p:pic>
            <p:nvPicPr>
              <p:cNvPr id="65" name="Ink 64"/>
            </p:nvPicPr>
            <p:blipFill>
              <a:blip r:embed="rId123"/>
            </p:blipFill>
            <p:spPr>
              <a:xfrm>
                <a:off x="2357755" y="1857375"/>
                <a:ext cx="44450" cy="294640"/>
              </a:xfrm>
              <a:prstGeom prst="rect"/>
            </p:spPr>
          </p:pic>
        </mc:Fallback>
      </mc:AlternateContent>
      <mc:AlternateContent xmlns:mc="http://schemas.openxmlformats.org/markup-compatibility/2006" xmlns:p14="http://schemas.microsoft.com/office/powerpoint/2010/main">
        <mc:Choice Requires="p14">
          <p:contentPart r:id="rId124" p14:bwMode="auto">
            <p14:nvContentPartPr>
              <p14:cNvPr id="66" name="Ink 65"/>
              <p14:cNvContentPartPr/>
              <p14:nvPr/>
            </p14:nvContentPartPr>
            <p14:xfrm>
              <a:off x="2357755" y="1964055"/>
              <a:ext cx="62230" cy="62865"/>
            </p14:xfrm>
          </p:contentPart>
        </mc:Choice>
        <mc:Fallback xmlns="">
          <p:pic>
            <p:nvPicPr>
              <p:cNvPr id="66" name="Ink 65"/>
            </p:nvPicPr>
            <p:blipFill>
              <a:blip r:embed="rId125"/>
            </p:blipFill>
            <p:spPr>
              <a:xfrm>
                <a:off x="2357755" y="1964055"/>
                <a:ext cx="62230" cy="62865"/>
              </a:xfrm>
              <a:prstGeom prst="rect"/>
            </p:spPr>
          </p:pic>
        </mc:Fallback>
      </mc:AlternateContent>
      <mc:AlternateContent xmlns:mc="http://schemas.openxmlformats.org/markup-compatibility/2006" xmlns:p14="http://schemas.microsoft.com/office/powerpoint/2010/main">
        <mc:Choice Requires="p14">
          <p:contentPart r:id="rId126" p14:bwMode="auto">
            <p14:nvContentPartPr>
              <p14:cNvPr id="67" name="Ink 66"/>
              <p14:cNvContentPartPr/>
              <p14:nvPr/>
            </p14:nvContentPartPr>
            <p14:xfrm>
              <a:off x="2955925" y="2178685"/>
              <a:ext cx="214630" cy="213995"/>
            </p14:xfrm>
          </p:contentPart>
        </mc:Choice>
        <mc:Fallback xmlns="">
          <p:pic>
            <p:nvPicPr>
              <p:cNvPr id="67" name="Ink 66"/>
            </p:nvPicPr>
            <p:blipFill>
              <a:blip r:embed="rId127"/>
            </p:blipFill>
            <p:spPr>
              <a:xfrm>
                <a:off x="2955925" y="2178685"/>
                <a:ext cx="214630" cy="213995"/>
              </a:xfrm>
              <a:prstGeom prst="rect"/>
            </p:spPr>
          </p:pic>
        </mc:Fallback>
      </mc:AlternateContent>
      <mc:AlternateContent xmlns:mc="http://schemas.openxmlformats.org/markup-compatibility/2006" xmlns:p14="http://schemas.microsoft.com/office/powerpoint/2010/main">
        <mc:Choice Requires="p14">
          <p:contentPart r:id="rId128" p14:bwMode="auto">
            <p14:nvContentPartPr>
              <p14:cNvPr id="68" name="Ink 67"/>
              <p14:cNvContentPartPr/>
              <p14:nvPr/>
            </p14:nvContentPartPr>
            <p14:xfrm>
              <a:off x="5242560" y="1044575"/>
              <a:ext cx="45085" cy="384175"/>
            </p14:xfrm>
          </p:contentPart>
        </mc:Choice>
        <mc:Fallback xmlns="">
          <p:pic>
            <p:nvPicPr>
              <p:cNvPr id="68" name="Ink 67"/>
            </p:nvPicPr>
            <p:blipFill>
              <a:blip r:embed="rId129"/>
            </p:blipFill>
            <p:spPr>
              <a:xfrm>
                <a:off x="5242560" y="1044575"/>
                <a:ext cx="45085" cy="384175"/>
              </a:xfrm>
              <a:prstGeom prst="rect"/>
            </p:spPr>
          </p:pic>
        </mc:Fallback>
      </mc:AlternateContent>
      <mc:AlternateContent xmlns:mc="http://schemas.openxmlformats.org/markup-compatibility/2006" xmlns:p14="http://schemas.microsoft.com/office/powerpoint/2010/main">
        <mc:Choice Requires="p14">
          <p:contentPart r:id="rId130" p14:bwMode="auto">
            <p14:nvContentPartPr>
              <p14:cNvPr id="69" name="Ink 68"/>
              <p14:cNvContentPartPr/>
              <p14:nvPr/>
            </p14:nvContentPartPr>
            <p14:xfrm>
              <a:off x="5153660" y="1133475"/>
              <a:ext cx="213995" cy="161290"/>
            </p14:xfrm>
          </p:contentPart>
        </mc:Choice>
        <mc:Fallback xmlns="">
          <p:pic>
            <p:nvPicPr>
              <p:cNvPr id="69" name="Ink 68"/>
            </p:nvPicPr>
            <p:blipFill>
              <a:blip r:embed="rId131"/>
            </p:blipFill>
            <p:spPr>
              <a:xfrm>
                <a:off x="5153660" y="1133475"/>
                <a:ext cx="213995" cy="161290"/>
              </a:xfrm>
              <a:prstGeom prst="rect"/>
            </p:spPr>
          </p:pic>
        </mc:Fallback>
      </mc:AlternateContent>
      <mc:AlternateContent xmlns:mc="http://schemas.openxmlformats.org/markup-compatibility/2006" xmlns:p14="http://schemas.microsoft.com/office/powerpoint/2010/main">
        <mc:Choice Requires="p14">
          <p:contentPart r:id="rId132" p14:bwMode="auto">
            <p14:nvContentPartPr>
              <p14:cNvPr id="70" name="Ink 69"/>
              <p14:cNvContentPartPr/>
              <p14:nvPr/>
            </p14:nvContentPartPr>
            <p14:xfrm>
              <a:off x="4599305" y="1803400"/>
              <a:ext cx="89535" cy="339725"/>
            </p14:xfrm>
          </p:contentPart>
        </mc:Choice>
        <mc:Fallback xmlns="">
          <p:pic>
            <p:nvPicPr>
              <p:cNvPr id="70" name="Ink 69"/>
            </p:nvPicPr>
            <p:blipFill>
              <a:blip r:embed="rId133"/>
            </p:blipFill>
            <p:spPr>
              <a:xfrm>
                <a:off x="4599305" y="1803400"/>
                <a:ext cx="89535" cy="339725"/>
              </a:xfrm>
              <a:prstGeom prst="rect"/>
            </p:spPr>
          </p:pic>
        </mc:Fallback>
      </mc:AlternateContent>
      <mc:AlternateContent xmlns:mc="http://schemas.openxmlformats.org/markup-compatibility/2006" xmlns:p14="http://schemas.microsoft.com/office/powerpoint/2010/main">
        <mc:Choice Requires="p14">
          <p:contentPart r:id="rId134" p14:bwMode="auto">
            <p14:nvContentPartPr>
              <p14:cNvPr id="71" name="Ink 70"/>
              <p14:cNvContentPartPr/>
              <p14:nvPr/>
            </p14:nvContentPartPr>
            <p14:xfrm>
              <a:off x="5135245" y="2392680"/>
              <a:ext cx="71755" cy="312420"/>
            </p14:xfrm>
          </p:contentPart>
        </mc:Choice>
        <mc:Fallback xmlns="">
          <p:pic>
            <p:nvPicPr>
              <p:cNvPr id="71" name="Ink 70"/>
            </p:nvPicPr>
            <p:blipFill>
              <a:blip r:embed="rId135"/>
            </p:blipFill>
            <p:spPr>
              <a:xfrm>
                <a:off x="5135245" y="2392680"/>
                <a:ext cx="71755" cy="312420"/>
              </a:xfrm>
              <a:prstGeom prst="rect"/>
            </p:spPr>
          </p:pic>
        </mc:Fallback>
      </mc:AlternateContent>
      <mc:AlternateContent xmlns:mc="http://schemas.openxmlformats.org/markup-compatibility/2006" xmlns:p14="http://schemas.microsoft.com/office/powerpoint/2010/main">
        <mc:Choice Requires="p14">
          <p:contentPart r:id="rId136" p14:bwMode="auto">
            <p14:nvContentPartPr>
              <p14:cNvPr id="72" name="Ink 71"/>
              <p14:cNvContentPartPr/>
              <p14:nvPr/>
            </p14:nvContentPartPr>
            <p14:xfrm>
              <a:off x="5126355" y="2428875"/>
              <a:ext cx="116205" cy="115570"/>
            </p14:xfrm>
          </p:contentPart>
        </mc:Choice>
        <mc:Fallback xmlns="">
          <p:pic>
            <p:nvPicPr>
              <p:cNvPr id="72" name="Ink 71"/>
            </p:nvPicPr>
            <p:blipFill>
              <a:blip r:embed="rId137"/>
            </p:blipFill>
            <p:spPr>
              <a:xfrm>
                <a:off x="5126355" y="2428875"/>
                <a:ext cx="116205" cy="115570"/>
              </a:xfrm>
              <a:prstGeom prst="rect"/>
            </p:spPr>
          </p:pic>
        </mc:Fallback>
      </mc:AlternateContent>
      <mc:AlternateContent xmlns:mc="http://schemas.openxmlformats.org/markup-compatibility/2006" xmlns:p14="http://schemas.microsoft.com/office/powerpoint/2010/main">
        <mc:Choice Requires="p14">
          <p:contentPart r:id="rId138" p14:bwMode="auto">
            <p14:nvContentPartPr>
              <p14:cNvPr id="73" name="Ink 72"/>
              <p14:cNvContentPartPr/>
              <p14:nvPr/>
            </p14:nvContentPartPr>
            <p14:xfrm>
              <a:off x="2821940" y="2446655"/>
              <a:ext cx="17780" cy="360"/>
            </p14:xfrm>
          </p:contentPart>
        </mc:Choice>
        <mc:Fallback xmlns="">
          <p:pic>
            <p:nvPicPr>
              <p:cNvPr id="73" name="Ink 72"/>
            </p:nvPicPr>
            <p:blipFill>
              <a:blip r:embed="rId139"/>
            </p:blipFill>
            <p:spPr>
              <a:xfrm>
                <a:off x="2821940" y="2446655"/>
                <a:ext cx="17780" cy="360"/>
              </a:xfrm>
              <a:prstGeom prst="rect"/>
            </p:spPr>
          </p:pic>
        </mc:Fallback>
      </mc:AlternateContent>
      <mc:AlternateContent xmlns:mc="http://schemas.openxmlformats.org/markup-compatibility/2006" xmlns:p14="http://schemas.microsoft.com/office/powerpoint/2010/main">
        <mc:Choice Requires="p14">
          <p:contentPart r:id="rId140" p14:bwMode="auto">
            <p14:nvContentPartPr>
              <p14:cNvPr id="74" name="Ink 73"/>
              <p14:cNvContentPartPr/>
              <p14:nvPr/>
            </p14:nvContentPartPr>
            <p14:xfrm>
              <a:off x="2160905" y="1928495"/>
              <a:ext cx="18415" cy="8890"/>
            </p14:xfrm>
          </p:contentPart>
        </mc:Choice>
        <mc:Fallback xmlns="">
          <p:pic>
            <p:nvPicPr>
              <p:cNvPr id="74" name="Ink 73"/>
            </p:nvPicPr>
            <p:blipFill>
              <a:blip r:embed="rId141"/>
            </p:blipFill>
            <p:spPr>
              <a:xfrm>
                <a:off x="2160905" y="1928495"/>
                <a:ext cx="18415" cy="8890"/>
              </a:xfrm>
              <a:prstGeom prst="rect"/>
            </p:spPr>
          </p:pic>
        </mc:Fallback>
      </mc:AlternateContent>
      <mc:AlternateContent xmlns:mc="http://schemas.openxmlformats.org/markup-compatibility/2006" xmlns:p14="http://schemas.microsoft.com/office/powerpoint/2010/main">
        <mc:Choice Requires="p14">
          <p:contentPart r:id="rId142" p14:bwMode="auto">
            <p14:nvContentPartPr>
              <p14:cNvPr id="75" name="Ink 74"/>
              <p14:cNvContentPartPr/>
              <p14:nvPr/>
            </p14:nvContentPartPr>
            <p14:xfrm>
              <a:off x="2696845" y="1356995"/>
              <a:ext cx="18415" cy="360"/>
            </p14:xfrm>
          </p:contentPart>
        </mc:Choice>
        <mc:Fallback xmlns="">
          <p:pic>
            <p:nvPicPr>
              <p:cNvPr id="75" name="Ink 74"/>
            </p:nvPicPr>
            <p:blipFill>
              <a:blip r:embed="rId143"/>
            </p:blipFill>
            <p:spPr>
              <a:xfrm>
                <a:off x="2696845" y="1356995"/>
                <a:ext cx="18415" cy="360"/>
              </a:xfrm>
              <a:prstGeom prst="rect"/>
            </p:spPr>
          </p:pic>
        </mc:Fallback>
      </mc:AlternateContent>
      <mc:AlternateContent xmlns:mc="http://schemas.openxmlformats.org/markup-compatibility/2006" xmlns:p14="http://schemas.microsoft.com/office/powerpoint/2010/main">
        <mc:Choice Requires="p14">
          <p:contentPart r:id="rId144" p14:bwMode="auto">
            <p14:nvContentPartPr>
              <p14:cNvPr id="76" name="Ink 75"/>
              <p14:cNvContentPartPr/>
              <p14:nvPr/>
            </p14:nvContentPartPr>
            <p14:xfrm>
              <a:off x="1670050" y="2499995"/>
              <a:ext cx="26670" cy="360"/>
            </p14:xfrm>
          </p:contentPart>
        </mc:Choice>
        <mc:Fallback xmlns="">
          <p:pic>
            <p:nvPicPr>
              <p:cNvPr id="76" name="Ink 75"/>
            </p:nvPicPr>
            <p:blipFill>
              <a:blip r:embed="rId145"/>
            </p:blipFill>
            <p:spPr>
              <a:xfrm>
                <a:off x="1670050" y="2499995"/>
                <a:ext cx="26670" cy="360"/>
              </a:xfrm>
              <a:prstGeom prst="rect"/>
            </p:spPr>
          </p:pic>
        </mc:Fallback>
      </mc:AlternateContent>
      <mc:AlternateContent xmlns:mc="http://schemas.openxmlformats.org/markup-compatibility/2006" xmlns:p14="http://schemas.microsoft.com/office/powerpoint/2010/main">
        <mc:Choice Requires="p14">
          <p:contentPart r:id="rId146" p14:bwMode="auto">
            <p14:nvContentPartPr>
              <p14:cNvPr id="77" name="Ink 76"/>
              <p14:cNvContentPartPr/>
              <p14:nvPr/>
            </p14:nvContentPartPr>
            <p14:xfrm>
              <a:off x="1330325" y="2553335"/>
              <a:ext cx="17780" cy="360"/>
            </p14:xfrm>
          </p:contentPart>
        </mc:Choice>
        <mc:Fallback xmlns="">
          <p:pic>
            <p:nvPicPr>
              <p:cNvPr id="77" name="Ink 76"/>
            </p:nvPicPr>
            <p:blipFill>
              <a:blip r:embed="rId139"/>
            </p:blipFill>
            <p:spPr>
              <a:xfrm>
                <a:off x="1330325" y="2553335"/>
                <a:ext cx="17780" cy="360"/>
              </a:xfrm>
              <a:prstGeom prst="rect"/>
            </p:spPr>
          </p:pic>
        </mc:Fallback>
      </mc:AlternateContent>
      <mc:AlternateContent xmlns:mc="http://schemas.openxmlformats.org/markup-compatibility/2006" xmlns:p14="http://schemas.microsoft.com/office/powerpoint/2010/main">
        <mc:Choice Requires="p14">
          <p:contentPart r:id="rId147" p14:bwMode="auto">
            <p14:nvContentPartPr>
              <p14:cNvPr id="78" name="Ink 77"/>
              <p14:cNvContentPartPr/>
              <p14:nvPr/>
            </p14:nvContentPartPr>
            <p14:xfrm>
              <a:off x="1169670" y="2491105"/>
              <a:ext cx="17780" cy="360"/>
            </p14:xfrm>
          </p:contentPart>
        </mc:Choice>
        <mc:Fallback xmlns="">
          <p:pic>
            <p:nvPicPr>
              <p:cNvPr id="78" name="Ink 77"/>
            </p:nvPicPr>
            <p:blipFill>
              <a:blip r:embed="rId139"/>
            </p:blipFill>
            <p:spPr>
              <a:xfrm>
                <a:off x="1169670" y="2491105"/>
                <a:ext cx="17780" cy="360"/>
              </a:xfrm>
              <a:prstGeom prst="rect"/>
            </p:spPr>
          </p:pic>
        </mc:Fallback>
      </mc:AlternateContent>
      <mc:AlternateContent xmlns:mc="http://schemas.openxmlformats.org/markup-compatibility/2006" xmlns:p14="http://schemas.microsoft.com/office/powerpoint/2010/main">
        <mc:Choice Requires="p14">
          <p:contentPart r:id="rId148" p14:bwMode="auto">
            <p14:nvContentPartPr>
              <p14:cNvPr id="79" name="Ink 78"/>
              <p14:cNvContentPartPr/>
              <p14:nvPr/>
            </p14:nvContentPartPr>
            <p14:xfrm>
              <a:off x="1187450" y="2321560"/>
              <a:ext cx="17780" cy="360"/>
            </p14:xfrm>
          </p:contentPart>
        </mc:Choice>
        <mc:Fallback xmlns="">
          <p:pic>
            <p:nvPicPr>
              <p:cNvPr id="79" name="Ink 78"/>
            </p:nvPicPr>
            <p:blipFill>
              <a:blip r:embed="rId139"/>
            </p:blipFill>
            <p:spPr>
              <a:xfrm>
                <a:off x="1187450" y="2321560"/>
                <a:ext cx="17780" cy="360"/>
              </a:xfrm>
              <a:prstGeom prst="rect"/>
            </p:spPr>
          </p:pic>
        </mc:Fallback>
      </mc:AlternateContent>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sz="3600">
                <a:solidFill>
                  <a:schemeClr val="accent1"/>
                </a:solidFill>
                <a:effectLst>
                  <a:outerShdw blurRad="38100" dist="25400" dir="5400000" algn="ctr" rotWithShape="0">
                    <a:srgbClr val="6E747A">
                      <a:alpha val="43000"/>
                    </a:srgbClr>
                  </a:outerShdw>
                </a:effectLst>
                <a:sym typeface="+mn-ea"/>
              </a:rPr>
              <a:t>Transistors </a:t>
            </a:r>
            <a:endParaRPr lang="en-US" sz="3600">
              <a:solidFill>
                <a:schemeClr val="accent1"/>
              </a:solidFill>
              <a:effectLst>
                <a:outerShdw blurRad="38100" dist="25400" dir="5400000" algn="ctr" rotWithShape="0">
                  <a:srgbClr val="6E747A">
                    <a:alpha val="43000"/>
                  </a:srgbClr>
                </a:outerShdw>
              </a:effectLst>
              <a:sym typeface="+mn-ea"/>
            </a:endParaRPr>
          </a:p>
        </p:txBody>
      </p:sp>
      <p:sp>
        <p:nvSpPr>
          <p:cNvPr id="3" name="Content Placeholder 2"/>
          <p:cNvSpPr>
            <a:spLocks noGrp="1"/>
          </p:cNvSpPr>
          <p:nvPr>
            <p:ph idx="1"/>
          </p:nvPr>
        </p:nvSpPr>
        <p:spPr/>
        <p:txBody>
          <a:bodyPr/>
          <a:p>
            <a:r>
              <a:rPr lang="en-US"/>
              <a:t>Transistors may be packaged individually or they can be a part of an integrated circuit. Some of the ICs have billion of transistors in a very small area.</a:t>
            </a:r>
            <a:endParaRPr lang="en-US"/>
          </a:p>
        </p:txBody>
      </p:sp>
      <p:pic>
        <p:nvPicPr>
          <p:cNvPr id="5" name="Picture 4"/>
          <p:cNvPicPr>
            <a:picLocks noChangeAspect="1"/>
          </p:cNvPicPr>
          <p:nvPr/>
        </p:nvPicPr>
        <p:blipFill>
          <a:blip r:embed="rId1"/>
          <a:stretch>
            <a:fillRect/>
          </a:stretch>
        </p:blipFill>
        <p:spPr>
          <a:xfrm>
            <a:off x="4091305" y="3780790"/>
            <a:ext cx="3048000" cy="2286000"/>
          </a:xfrm>
          <a:prstGeom prst="rect">
            <a:avLst/>
          </a:prstGeom>
        </p:spPr>
      </p:pic>
      <mc:AlternateContent xmlns:mc="http://schemas.openxmlformats.org/markup-compatibility/2006" xmlns:p14="http://schemas.microsoft.com/office/powerpoint/2010/main">
        <mc:Choice Requires="p14">
          <p:contentPart r:id="rId2" p14:bwMode="auto">
            <p14:nvContentPartPr>
              <p14:cNvPr id="6" name="Ink 5"/>
              <p14:cNvContentPartPr/>
              <p14:nvPr/>
            </p14:nvContentPartPr>
            <p14:xfrm>
              <a:off x="8636635" y="3651885"/>
              <a:ext cx="491490" cy="464185"/>
            </p14:xfrm>
          </p:contentPart>
        </mc:Choice>
        <mc:Fallback xmlns="">
          <p:pic>
            <p:nvPicPr>
              <p:cNvPr id="6" name="Ink 5"/>
            </p:nvPicPr>
            <p:blipFill>
              <a:blip r:embed="rId3"/>
            </p:blipFill>
            <p:spPr>
              <a:xfrm>
                <a:off x="8636635" y="3651885"/>
                <a:ext cx="491490" cy="464185"/>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7" name="Ink 6"/>
              <p14:cNvContentPartPr/>
              <p14:nvPr/>
            </p14:nvContentPartPr>
            <p14:xfrm>
              <a:off x="9333230" y="3768090"/>
              <a:ext cx="313055" cy="17780"/>
            </p14:xfrm>
          </p:contentPart>
        </mc:Choice>
        <mc:Fallback xmlns="">
          <p:pic>
            <p:nvPicPr>
              <p:cNvPr id="7" name="Ink 6"/>
            </p:nvPicPr>
            <p:blipFill>
              <a:blip r:embed="rId5"/>
            </p:blipFill>
            <p:spPr>
              <a:xfrm>
                <a:off x="9333230" y="3768090"/>
                <a:ext cx="313055" cy="17780"/>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8" name="Ink 7"/>
              <p14:cNvContentPartPr/>
              <p14:nvPr/>
            </p14:nvContentPartPr>
            <p14:xfrm>
              <a:off x="9744075" y="3544570"/>
              <a:ext cx="62865" cy="777240"/>
            </p14:xfrm>
          </p:contentPart>
        </mc:Choice>
        <mc:Fallback xmlns="">
          <p:pic>
            <p:nvPicPr>
              <p:cNvPr id="8" name="Ink 7"/>
            </p:nvPicPr>
            <p:blipFill>
              <a:blip r:embed="rId7"/>
            </p:blipFill>
            <p:spPr>
              <a:xfrm>
                <a:off x="9744075" y="3544570"/>
                <a:ext cx="62865" cy="777240"/>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9" name="Ink 8"/>
              <p14:cNvContentPartPr/>
              <p14:nvPr/>
            </p14:nvContentPartPr>
            <p14:xfrm>
              <a:off x="9842500" y="3732530"/>
              <a:ext cx="125095" cy="133985"/>
            </p14:xfrm>
          </p:contentPart>
        </mc:Choice>
        <mc:Fallback xmlns="">
          <p:pic>
            <p:nvPicPr>
              <p:cNvPr id="9" name="Ink 8"/>
            </p:nvPicPr>
            <p:blipFill>
              <a:blip r:embed="rId9"/>
            </p:blipFill>
            <p:spPr>
              <a:xfrm>
                <a:off x="9842500" y="3732530"/>
                <a:ext cx="125095" cy="133985"/>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10" name="Ink 9"/>
              <p14:cNvContentPartPr/>
              <p14:nvPr/>
            </p14:nvContentPartPr>
            <p14:xfrm>
              <a:off x="10110470" y="3830320"/>
              <a:ext cx="80645" cy="360"/>
            </p14:xfrm>
          </p:contentPart>
        </mc:Choice>
        <mc:Fallback xmlns="">
          <p:pic>
            <p:nvPicPr>
              <p:cNvPr id="10" name="Ink 9"/>
            </p:nvPicPr>
            <p:blipFill>
              <a:blip r:embed="rId11"/>
            </p:blipFill>
            <p:spPr>
              <a:xfrm>
                <a:off x="10110470" y="3830320"/>
                <a:ext cx="80645" cy="360"/>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11" name="Ink 10"/>
              <p14:cNvContentPartPr/>
              <p14:nvPr/>
            </p14:nvContentPartPr>
            <p14:xfrm>
              <a:off x="10244455" y="3705225"/>
              <a:ext cx="178435" cy="357505"/>
            </p14:xfrm>
          </p:contentPart>
        </mc:Choice>
        <mc:Fallback xmlns="">
          <p:pic>
            <p:nvPicPr>
              <p:cNvPr id="11" name="Ink 10"/>
            </p:nvPicPr>
            <p:blipFill>
              <a:blip r:embed="rId13"/>
            </p:blipFill>
            <p:spPr>
              <a:xfrm>
                <a:off x="10244455" y="3705225"/>
                <a:ext cx="178435" cy="357505"/>
              </a:xfrm>
              <a:prstGeom prst="rect"/>
            </p:spPr>
          </p:pic>
        </mc:Fallback>
      </mc:AlternateContent>
      <mc:AlternateContent xmlns:mc="http://schemas.openxmlformats.org/markup-compatibility/2006" xmlns:p14="http://schemas.microsoft.com/office/powerpoint/2010/main">
        <mc:Choice Requires="p14">
          <p:contentPart r:id="rId14" p14:bwMode="auto">
            <p14:nvContentPartPr>
              <p14:cNvPr id="12" name="Ink 11"/>
              <p14:cNvContentPartPr/>
              <p14:nvPr/>
            </p14:nvContentPartPr>
            <p14:xfrm>
              <a:off x="8547735" y="4330700"/>
              <a:ext cx="62230" cy="901700"/>
            </p14:xfrm>
          </p:contentPart>
        </mc:Choice>
        <mc:Fallback xmlns="">
          <p:pic>
            <p:nvPicPr>
              <p:cNvPr id="12" name="Ink 11"/>
            </p:nvPicPr>
            <p:blipFill>
              <a:blip r:embed="rId15"/>
            </p:blipFill>
            <p:spPr>
              <a:xfrm>
                <a:off x="8547735" y="4330700"/>
                <a:ext cx="62230" cy="901700"/>
              </a:xfrm>
              <a:prstGeom prst="rect"/>
            </p:spPr>
          </p:pic>
        </mc:Fallback>
      </mc:AlternateContent>
      <mc:AlternateContent xmlns:mc="http://schemas.openxmlformats.org/markup-compatibility/2006" xmlns:p14="http://schemas.microsoft.com/office/powerpoint/2010/main">
        <mc:Choice Requires="p14">
          <p:contentPart r:id="rId16" p14:bwMode="auto">
            <p14:nvContentPartPr>
              <p14:cNvPr id="13" name="Ink 12"/>
              <p14:cNvContentPartPr/>
              <p14:nvPr/>
            </p14:nvContentPartPr>
            <p14:xfrm>
              <a:off x="8672830" y="4598670"/>
              <a:ext cx="124460" cy="213995"/>
            </p14:xfrm>
          </p:contentPart>
        </mc:Choice>
        <mc:Fallback xmlns="">
          <p:pic>
            <p:nvPicPr>
              <p:cNvPr id="13" name="Ink 12"/>
            </p:nvPicPr>
            <p:blipFill>
              <a:blip r:embed="rId17"/>
            </p:blipFill>
            <p:spPr>
              <a:xfrm>
                <a:off x="8672830" y="4598670"/>
                <a:ext cx="124460" cy="213995"/>
              </a:xfrm>
              <a:prstGeom prst="rect"/>
            </p:spPr>
          </p:pic>
        </mc:Fallback>
      </mc:AlternateContent>
      <mc:AlternateContent xmlns:mc="http://schemas.openxmlformats.org/markup-compatibility/2006" xmlns:p14="http://schemas.microsoft.com/office/powerpoint/2010/main">
        <mc:Choice Requires="p14">
          <p:contentPart r:id="rId18" p14:bwMode="auto">
            <p14:nvContentPartPr>
              <p14:cNvPr id="14" name="Ink 13"/>
              <p14:cNvContentPartPr/>
              <p14:nvPr/>
            </p14:nvContentPartPr>
            <p14:xfrm>
              <a:off x="9074150" y="4607560"/>
              <a:ext cx="259080" cy="8890"/>
            </p14:xfrm>
          </p:contentPart>
        </mc:Choice>
        <mc:Fallback xmlns="">
          <p:pic>
            <p:nvPicPr>
              <p:cNvPr id="14" name="Ink 13"/>
            </p:nvPicPr>
            <p:blipFill>
              <a:blip r:embed="rId19"/>
            </p:blipFill>
            <p:spPr>
              <a:xfrm>
                <a:off x="9074150" y="4607560"/>
                <a:ext cx="259080" cy="8890"/>
              </a:xfrm>
              <a:prstGeom prst="rect"/>
            </p:spPr>
          </p:pic>
        </mc:Fallback>
      </mc:AlternateContent>
      <mc:AlternateContent xmlns:mc="http://schemas.openxmlformats.org/markup-compatibility/2006" xmlns:p14="http://schemas.microsoft.com/office/powerpoint/2010/main">
        <mc:Choice Requires="p14">
          <p:contentPart r:id="rId20" p14:bwMode="auto">
            <p14:nvContentPartPr>
              <p14:cNvPr id="15" name="Ink 14"/>
              <p14:cNvContentPartPr/>
              <p14:nvPr/>
            </p14:nvContentPartPr>
            <p14:xfrm>
              <a:off x="9521190" y="4500245"/>
              <a:ext cx="88900" cy="250190"/>
            </p14:xfrm>
          </p:contentPart>
        </mc:Choice>
        <mc:Fallback xmlns="">
          <p:pic>
            <p:nvPicPr>
              <p:cNvPr id="15" name="Ink 14"/>
            </p:nvPicPr>
            <p:blipFill>
              <a:blip r:embed="rId21"/>
            </p:blipFill>
            <p:spPr>
              <a:xfrm>
                <a:off x="9521190" y="4500245"/>
                <a:ext cx="88900" cy="250190"/>
              </a:xfrm>
              <a:prstGeom prst="rect"/>
            </p:spPr>
          </p:pic>
        </mc:Fallback>
      </mc:AlternateContent>
      <mc:AlternateContent xmlns:mc="http://schemas.openxmlformats.org/markup-compatibility/2006" xmlns:p14="http://schemas.microsoft.com/office/powerpoint/2010/main">
        <mc:Choice Requires="p14">
          <p:contentPart r:id="rId22" p14:bwMode="auto">
            <p14:nvContentPartPr>
              <p14:cNvPr id="16" name="Ink 15"/>
              <p14:cNvContentPartPr/>
              <p14:nvPr/>
            </p14:nvContentPartPr>
            <p14:xfrm>
              <a:off x="9628505" y="4491355"/>
              <a:ext cx="80010" cy="267970"/>
            </p14:xfrm>
          </p:contentPart>
        </mc:Choice>
        <mc:Fallback xmlns="">
          <p:pic>
            <p:nvPicPr>
              <p:cNvPr id="16" name="Ink 15"/>
            </p:nvPicPr>
            <p:blipFill>
              <a:blip r:embed="rId23"/>
            </p:blipFill>
            <p:spPr>
              <a:xfrm>
                <a:off x="9628505" y="4491355"/>
                <a:ext cx="80010" cy="267970"/>
              </a:xfrm>
              <a:prstGeom prst="rect"/>
            </p:spPr>
          </p:pic>
        </mc:Fallback>
      </mc:AlternateContent>
      <mc:AlternateContent xmlns:mc="http://schemas.openxmlformats.org/markup-compatibility/2006" xmlns:p14="http://schemas.microsoft.com/office/powerpoint/2010/main">
        <mc:Choice Requires="p14">
          <p:contentPart r:id="rId24" p14:bwMode="auto">
            <p14:nvContentPartPr>
              <p14:cNvPr id="17" name="Ink 16"/>
              <p14:cNvContentPartPr/>
              <p14:nvPr/>
            </p14:nvContentPartPr>
            <p14:xfrm>
              <a:off x="9842500" y="4589780"/>
              <a:ext cx="89535" cy="44450"/>
            </p14:xfrm>
          </p:contentPart>
        </mc:Choice>
        <mc:Fallback xmlns="">
          <p:pic>
            <p:nvPicPr>
              <p:cNvPr id="17" name="Ink 16"/>
            </p:nvPicPr>
            <p:blipFill>
              <a:blip r:embed="rId25"/>
            </p:blipFill>
            <p:spPr>
              <a:xfrm>
                <a:off x="9842500" y="4589780"/>
                <a:ext cx="89535" cy="44450"/>
              </a:xfrm>
              <a:prstGeom prst="rect"/>
            </p:spPr>
          </p:pic>
        </mc:Fallback>
      </mc:AlternateContent>
      <mc:AlternateContent xmlns:mc="http://schemas.openxmlformats.org/markup-compatibility/2006" xmlns:p14="http://schemas.microsoft.com/office/powerpoint/2010/main">
        <mc:Choice Requires="p14">
          <p:contentPart r:id="rId26" p14:bwMode="auto">
            <p14:nvContentPartPr>
              <p14:cNvPr id="18" name="Ink 17"/>
              <p14:cNvContentPartPr/>
              <p14:nvPr/>
            </p14:nvContentPartPr>
            <p14:xfrm>
              <a:off x="10048240" y="4643120"/>
              <a:ext cx="17780" cy="490855"/>
            </p14:xfrm>
          </p:contentPart>
        </mc:Choice>
        <mc:Fallback xmlns="">
          <p:pic>
            <p:nvPicPr>
              <p:cNvPr id="18" name="Ink 17"/>
            </p:nvPicPr>
            <p:blipFill>
              <a:blip r:embed="rId27"/>
            </p:blipFill>
            <p:spPr>
              <a:xfrm>
                <a:off x="10048240" y="4643120"/>
                <a:ext cx="17780" cy="490855"/>
              </a:xfrm>
              <a:prstGeom prst="rect"/>
            </p:spPr>
          </p:pic>
        </mc:Fallback>
      </mc:AlternateContent>
      <mc:AlternateContent xmlns:mc="http://schemas.openxmlformats.org/markup-compatibility/2006" xmlns:p14="http://schemas.microsoft.com/office/powerpoint/2010/main">
        <mc:Choice Requires="p14">
          <p:contentPart r:id="rId28" p14:bwMode="auto">
            <p14:nvContentPartPr>
              <p14:cNvPr id="19" name="Ink 18"/>
              <p14:cNvContentPartPr/>
              <p14:nvPr/>
            </p14:nvContentPartPr>
            <p14:xfrm>
              <a:off x="9940925" y="4607560"/>
              <a:ext cx="250190" cy="196215"/>
            </p14:xfrm>
          </p:contentPart>
        </mc:Choice>
        <mc:Fallback xmlns="">
          <p:pic>
            <p:nvPicPr>
              <p:cNvPr id="19" name="Ink 18"/>
            </p:nvPicPr>
            <p:blipFill>
              <a:blip r:embed="rId29"/>
            </p:blipFill>
            <p:spPr>
              <a:xfrm>
                <a:off x="9940925" y="4607560"/>
                <a:ext cx="250190" cy="196215"/>
              </a:xfrm>
              <a:prstGeom prst="rect"/>
            </p:spPr>
          </p:pic>
        </mc:Fallback>
      </mc:AlternateContent>
      <mc:AlternateContent xmlns:mc="http://schemas.openxmlformats.org/markup-compatibility/2006" xmlns:p14="http://schemas.microsoft.com/office/powerpoint/2010/main">
        <mc:Choice Requires="p14">
          <p:contentPart r:id="rId30" p14:bwMode="auto">
            <p14:nvContentPartPr>
              <p14:cNvPr id="20" name="Ink 19"/>
              <p14:cNvContentPartPr/>
              <p14:nvPr/>
            </p14:nvContentPartPr>
            <p14:xfrm>
              <a:off x="8833485" y="4098290"/>
              <a:ext cx="339090" cy="169545"/>
            </p14:xfrm>
          </p:contentPart>
        </mc:Choice>
        <mc:Fallback xmlns="">
          <p:pic>
            <p:nvPicPr>
              <p:cNvPr id="20" name="Ink 19"/>
            </p:nvPicPr>
            <p:blipFill>
              <a:blip r:embed="rId31"/>
            </p:blipFill>
            <p:spPr>
              <a:xfrm>
                <a:off x="8833485" y="4098290"/>
                <a:ext cx="339090" cy="169545"/>
              </a:xfrm>
              <a:prstGeom prst="rect"/>
            </p:spPr>
          </p:pic>
        </mc:Fallback>
      </mc:AlternateContent>
      <mc:AlternateContent xmlns:mc="http://schemas.openxmlformats.org/markup-compatibility/2006" xmlns:p14="http://schemas.microsoft.com/office/powerpoint/2010/main">
        <mc:Choice Requires="p14">
          <p:contentPart r:id="rId32" p14:bwMode="auto">
            <p14:nvContentPartPr>
              <p14:cNvPr id="21" name="Ink 20"/>
              <p14:cNvContentPartPr/>
              <p14:nvPr/>
            </p14:nvContentPartPr>
            <p14:xfrm>
              <a:off x="9655175" y="3946525"/>
              <a:ext cx="562610" cy="321310"/>
            </p14:xfrm>
          </p:contentPart>
        </mc:Choice>
        <mc:Fallback xmlns="">
          <p:pic>
            <p:nvPicPr>
              <p:cNvPr id="21" name="Ink 20"/>
            </p:nvPicPr>
            <p:blipFill>
              <a:blip r:embed="rId33"/>
            </p:blipFill>
            <p:spPr>
              <a:xfrm>
                <a:off x="9655175" y="3946525"/>
                <a:ext cx="562610" cy="321310"/>
              </a:xfrm>
              <a:prstGeom prst="rect"/>
            </p:spPr>
          </p:pic>
        </mc:Fallback>
      </mc:AlternateContent>
      <mc:AlternateContent xmlns:mc="http://schemas.openxmlformats.org/markup-compatibility/2006" xmlns:p14="http://schemas.microsoft.com/office/powerpoint/2010/main">
        <mc:Choice Requires="p14">
          <p:contentPart r:id="rId34" p14:bwMode="auto">
            <p14:nvContentPartPr>
              <p14:cNvPr id="22" name="Ink 21"/>
              <p14:cNvContentPartPr/>
              <p14:nvPr/>
            </p14:nvContentPartPr>
            <p14:xfrm>
              <a:off x="10441305" y="4107180"/>
              <a:ext cx="71120" cy="179070"/>
            </p14:xfrm>
          </p:contentPart>
        </mc:Choice>
        <mc:Fallback xmlns="">
          <p:pic>
            <p:nvPicPr>
              <p:cNvPr id="22" name="Ink 21"/>
            </p:nvPicPr>
            <p:blipFill>
              <a:blip r:embed="rId35"/>
            </p:blipFill>
            <p:spPr>
              <a:xfrm>
                <a:off x="10441305" y="4107180"/>
                <a:ext cx="71120" cy="179070"/>
              </a:xfrm>
              <a:prstGeom prst="rect"/>
            </p:spPr>
          </p:pic>
        </mc:Fallback>
      </mc:AlternateContent>
      <mc:AlternateContent xmlns:mc="http://schemas.openxmlformats.org/markup-compatibility/2006" xmlns:p14="http://schemas.microsoft.com/office/powerpoint/2010/main">
        <mc:Choice Requires="p14">
          <p:contentPart r:id="rId36" p14:bwMode="auto">
            <p14:nvContentPartPr>
              <p14:cNvPr id="23" name="Ink 22"/>
              <p14:cNvContentPartPr/>
              <p14:nvPr/>
            </p14:nvContentPartPr>
            <p14:xfrm>
              <a:off x="7171690" y="294640"/>
              <a:ext cx="1143635" cy="651510"/>
            </p14:xfrm>
          </p:contentPart>
        </mc:Choice>
        <mc:Fallback xmlns="">
          <p:pic>
            <p:nvPicPr>
              <p:cNvPr id="23" name="Ink 22"/>
            </p:nvPicPr>
            <p:blipFill>
              <a:blip r:embed="rId37"/>
            </p:blipFill>
            <p:spPr>
              <a:xfrm>
                <a:off x="7171690" y="294640"/>
                <a:ext cx="1143635" cy="651510"/>
              </a:xfrm>
              <a:prstGeom prst="rect"/>
            </p:spPr>
          </p:pic>
        </mc:Fallback>
      </mc:AlternateContent>
      <mc:AlternateContent xmlns:mc="http://schemas.openxmlformats.org/markup-compatibility/2006" xmlns:p14="http://schemas.microsoft.com/office/powerpoint/2010/main">
        <mc:Choice Requires="p14">
          <p:contentPart r:id="rId38" p14:bwMode="auto">
            <p14:nvContentPartPr>
              <p14:cNvPr id="24" name="Ink 23"/>
              <p14:cNvContentPartPr/>
              <p14:nvPr/>
            </p14:nvContentPartPr>
            <p14:xfrm>
              <a:off x="8279765" y="446405"/>
              <a:ext cx="464185" cy="517525"/>
            </p14:xfrm>
          </p:contentPart>
        </mc:Choice>
        <mc:Fallback xmlns="">
          <p:pic>
            <p:nvPicPr>
              <p:cNvPr id="24" name="Ink 23"/>
            </p:nvPicPr>
            <p:blipFill>
              <a:blip r:embed="rId39"/>
            </p:blipFill>
            <p:spPr>
              <a:xfrm>
                <a:off x="8279765" y="446405"/>
                <a:ext cx="464185" cy="517525"/>
              </a:xfrm>
              <a:prstGeom prst="rect"/>
            </p:spPr>
          </p:pic>
        </mc:Fallback>
      </mc:AlternateContent>
      <mc:AlternateContent xmlns:mc="http://schemas.openxmlformats.org/markup-compatibility/2006" xmlns:p14="http://schemas.microsoft.com/office/powerpoint/2010/main">
        <mc:Choice Requires="p14">
          <p:contentPart r:id="rId40" p14:bwMode="auto">
            <p14:nvContentPartPr>
              <p14:cNvPr id="25" name="Ink 24"/>
              <p14:cNvContentPartPr/>
              <p14:nvPr/>
            </p14:nvContentPartPr>
            <p14:xfrm>
              <a:off x="8574405" y="526415"/>
              <a:ext cx="169545" cy="669925"/>
            </p14:xfrm>
          </p:contentPart>
        </mc:Choice>
        <mc:Fallback xmlns="">
          <p:pic>
            <p:nvPicPr>
              <p:cNvPr id="25" name="Ink 24"/>
            </p:nvPicPr>
            <p:blipFill>
              <a:blip r:embed="rId41"/>
            </p:blipFill>
            <p:spPr>
              <a:xfrm>
                <a:off x="8574405" y="526415"/>
                <a:ext cx="169545" cy="669925"/>
              </a:xfrm>
              <a:prstGeom prst="rect"/>
            </p:spPr>
          </p:pic>
        </mc:Fallback>
      </mc:AlternateContent>
      <mc:AlternateContent xmlns:mc="http://schemas.openxmlformats.org/markup-compatibility/2006" xmlns:p14="http://schemas.microsoft.com/office/powerpoint/2010/main">
        <mc:Choice Requires="p14">
          <p:contentPart r:id="rId42" p14:bwMode="auto">
            <p14:nvContentPartPr>
              <p14:cNvPr id="26" name="Ink 25"/>
              <p14:cNvContentPartPr/>
              <p14:nvPr/>
            </p14:nvContentPartPr>
            <p14:xfrm>
              <a:off x="8815705" y="741045"/>
              <a:ext cx="1321435" cy="178435"/>
            </p14:xfrm>
          </p:contentPart>
        </mc:Choice>
        <mc:Fallback xmlns="">
          <p:pic>
            <p:nvPicPr>
              <p:cNvPr id="26" name="Ink 25"/>
            </p:nvPicPr>
            <p:blipFill>
              <a:blip r:embed="rId43"/>
            </p:blipFill>
            <p:spPr>
              <a:xfrm>
                <a:off x="8815705" y="741045"/>
                <a:ext cx="1321435" cy="178435"/>
              </a:xfrm>
              <a:prstGeom prst="rect"/>
            </p:spPr>
          </p:pic>
        </mc:Fallback>
      </mc:AlternateContent>
      <mc:AlternateContent xmlns:mc="http://schemas.openxmlformats.org/markup-compatibility/2006" xmlns:p14="http://schemas.microsoft.com/office/powerpoint/2010/main">
        <mc:Choice Requires="p14">
          <p:contentPart r:id="rId44" p14:bwMode="auto">
            <p14:nvContentPartPr>
              <p14:cNvPr id="27" name="Ink 26"/>
              <p14:cNvContentPartPr/>
              <p14:nvPr/>
            </p14:nvContentPartPr>
            <p14:xfrm>
              <a:off x="6698615" y="794385"/>
              <a:ext cx="71120" cy="428625"/>
            </p14:xfrm>
          </p:contentPart>
        </mc:Choice>
        <mc:Fallback xmlns="">
          <p:pic>
            <p:nvPicPr>
              <p:cNvPr id="27" name="Ink 26"/>
            </p:nvPicPr>
            <p:blipFill>
              <a:blip r:embed="rId45"/>
            </p:blipFill>
            <p:spPr>
              <a:xfrm>
                <a:off x="6698615" y="794385"/>
                <a:ext cx="71120" cy="428625"/>
              </a:xfrm>
              <a:prstGeom prst="rect"/>
            </p:spPr>
          </p:pic>
        </mc:Fallback>
      </mc:AlternateContent>
      <mc:AlternateContent xmlns:mc="http://schemas.openxmlformats.org/markup-compatibility/2006" xmlns:p14="http://schemas.microsoft.com/office/powerpoint/2010/main">
        <mc:Choice Requires="p14">
          <p:contentPart r:id="rId46" p14:bwMode="auto">
            <p14:nvContentPartPr>
              <p14:cNvPr id="28" name="Ink 27"/>
              <p14:cNvContentPartPr/>
              <p14:nvPr/>
            </p14:nvContentPartPr>
            <p14:xfrm>
              <a:off x="6689725" y="981710"/>
              <a:ext cx="53340" cy="62865"/>
            </p14:xfrm>
          </p:contentPart>
        </mc:Choice>
        <mc:Fallback xmlns="">
          <p:pic>
            <p:nvPicPr>
              <p:cNvPr id="28" name="Ink 27"/>
            </p:nvPicPr>
            <p:blipFill>
              <a:blip r:embed="rId47"/>
            </p:blipFill>
            <p:spPr>
              <a:xfrm>
                <a:off x="6689725" y="981710"/>
                <a:ext cx="53340" cy="62865"/>
              </a:xfrm>
              <a:prstGeom prst="rect"/>
            </p:spPr>
          </p:pic>
        </mc:Fallback>
      </mc:AlternateContent>
      <mc:AlternateContent xmlns:mc="http://schemas.openxmlformats.org/markup-compatibility/2006" xmlns:p14="http://schemas.microsoft.com/office/powerpoint/2010/main">
        <mc:Choice Requires="p14">
          <p:contentPart r:id="rId48" p14:bwMode="auto">
            <p14:nvContentPartPr>
              <p14:cNvPr id="29" name="Ink 28"/>
              <p14:cNvContentPartPr/>
              <p14:nvPr/>
            </p14:nvContentPartPr>
            <p14:xfrm>
              <a:off x="9744075" y="857250"/>
              <a:ext cx="598805" cy="419100"/>
            </p14:xfrm>
          </p:contentPart>
        </mc:Choice>
        <mc:Fallback xmlns="">
          <p:pic>
            <p:nvPicPr>
              <p:cNvPr id="29" name="Ink 28"/>
            </p:nvPicPr>
            <p:blipFill>
              <a:blip r:embed="rId49"/>
            </p:blipFill>
            <p:spPr>
              <a:xfrm>
                <a:off x="9744075" y="857250"/>
                <a:ext cx="598805" cy="419100"/>
              </a:xfrm>
              <a:prstGeom prst="rect"/>
            </p:spPr>
          </p:pic>
        </mc:Fallback>
      </mc:AlternateContent>
      <mc:AlternateContent xmlns:mc="http://schemas.openxmlformats.org/markup-compatibility/2006" xmlns:p14="http://schemas.microsoft.com/office/powerpoint/2010/main">
        <mc:Choice Requires="p14">
          <p:contentPart r:id="rId50" p14:bwMode="auto">
            <p14:nvContentPartPr>
              <p14:cNvPr id="30" name="Ink 29"/>
              <p14:cNvContentPartPr/>
              <p14:nvPr/>
            </p14:nvContentPartPr>
            <p14:xfrm>
              <a:off x="6234430" y="4321810"/>
              <a:ext cx="17780" cy="360"/>
            </p14:xfrm>
          </p:contentPart>
        </mc:Choice>
        <mc:Fallback xmlns="">
          <p:pic>
            <p:nvPicPr>
              <p:cNvPr id="30" name="Ink 29"/>
            </p:nvPicPr>
            <p:blipFill>
              <a:blip r:embed="rId51"/>
            </p:blipFill>
            <p:spPr>
              <a:xfrm>
                <a:off x="6234430" y="4321810"/>
                <a:ext cx="17780" cy="360"/>
              </a:xfrm>
              <a:prstGeom prst="rect"/>
            </p:spPr>
          </p:pic>
        </mc:Fallback>
      </mc:AlternateContent>
      <mc:AlternateContent xmlns:mc="http://schemas.openxmlformats.org/markup-compatibility/2006" xmlns:p14="http://schemas.microsoft.com/office/powerpoint/2010/main">
        <mc:Choice Requires="p14">
          <p:contentPart r:id="rId52" p14:bwMode="auto">
            <p14:nvContentPartPr>
              <p14:cNvPr id="31" name="Ink 30"/>
              <p14:cNvContentPartPr/>
              <p14:nvPr/>
            </p14:nvContentPartPr>
            <p14:xfrm>
              <a:off x="6224905" y="4732655"/>
              <a:ext cx="62865" cy="1097915"/>
            </p14:xfrm>
          </p:contentPart>
        </mc:Choice>
        <mc:Fallback xmlns="">
          <p:pic>
            <p:nvPicPr>
              <p:cNvPr id="31" name="Ink 30"/>
            </p:nvPicPr>
            <p:blipFill>
              <a:blip r:embed="rId53"/>
            </p:blipFill>
            <p:spPr>
              <a:xfrm>
                <a:off x="6224905" y="4732655"/>
                <a:ext cx="62865" cy="1097915"/>
              </a:xfrm>
              <a:prstGeom prst="rect"/>
            </p:spPr>
          </p:pic>
        </mc:Fallback>
      </mc:AlternateContent>
      <mc:AlternateContent xmlns:mc="http://schemas.openxmlformats.org/markup-compatibility/2006" xmlns:p14="http://schemas.microsoft.com/office/powerpoint/2010/main">
        <mc:Choice Requires="p14">
          <p:contentPart r:id="rId54" p14:bwMode="auto">
            <p14:nvContentPartPr>
              <p14:cNvPr id="32" name="Ink 31"/>
              <p14:cNvContentPartPr/>
              <p14:nvPr/>
            </p14:nvContentPartPr>
            <p14:xfrm>
              <a:off x="6207125" y="5964555"/>
              <a:ext cx="360" cy="232410"/>
            </p14:xfrm>
          </p:contentPart>
        </mc:Choice>
        <mc:Fallback xmlns="">
          <p:pic>
            <p:nvPicPr>
              <p:cNvPr id="32" name="Ink 31"/>
            </p:nvPicPr>
            <p:blipFill>
              <a:blip r:embed="rId55"/>
            </p:blipFill>
            <p:spPr>
              <a:xfrm>
                <a:off x="6207125" y="5964555"/>
                <a:ext cx="360" cy="232410"/>
              </a:xfrm>
              <a:prstGeom prst="rect"/>
            </p:spPr>
          </p:pic>
        </mc:Fallback>
      </mc:AlternateContent>
      <mc:AlternateContent xmlns:mc="http://schemas.openxmlformats.org/markup-compatibility/2006" xmlns:p14="http://schemas.microsoft.com/office/powerpoint/2010/main">
        <mc:Choice Requires="p14">
          <p:contentPart r:id="rId56" p14:bwMode="auto">
            <p14:nvContentPartPr>
              <p14:cNvPr id="33" name="Ink 32"/>
              <p14:cNvContentPartPr/>
              <p14:nvPr/>
            </p14:nvContentPartPr>
            <p14:xfrm>
              <a:off x="6144895" y="5973445"/>
              <a:ext cx="116205" cy="179070"/>
            </p14:xfrm>
          </p:contentPart>
        </mc:Choice>
        <mc:Fallback xmlns="">
          <p:pic>
            <p:nvPicPr>
              <p:cNvPr id="33" name="Ink 32"/>
            </p:nvPicPr>
            <p:blipFill>
              <a:blip r:embed="rId57"/>
            </p:blipFill>
            <p:spPr>
              <a:xfrm>
                <a:off x="6144895" y="5973445"/>
                <a:ext cx="116205" cy="179070"/>
              </a:xfrm>
              <a:prstGeom prst="rect"/>
            </p:spPr>
          </p:pic>
        </mc:Fallback>
      </mc:AlternateContent>
      <mc:AlternateContent xmlns:mc="http://schemas.openxmlformats.org/markup-compatibility/2006" xmlns:p14="http://schemas.microsoft.com/office/powerpoint/2010/main">
        <mc:Choice Requires="p14">
          <p:contentPart r:id="rId58" p14:bwMode="auto">
            <p14:nvContentPartPr>
              <p14:cNvPr id="34" name="Ink 33"/>
              <p14:cNvContentPartPr/>
              <p14:nvPr/>
            </p14:nvContentPartPr>
            <p14:xfrm>
              <a:off x="5751830" y="5946775"/>
              <a:ext cx="160655" cy="348615"/>
            </p14:xfrm>
          </p:contentPart>
        </mc:Choice>
        <mc:Fallback xmlns="">
          <p:pic>
            <p:nvPicPr>
              <p:cNvPr id="34" name="Ink 33"/>
            </p:nvPicPr>
            <p:blipFill>
              <a:blip r:embed="rId59"/>
            </p:blipFill>
            <p:spPr>
              <a:xfrm>
                <a:off x="5751830" y="5946775"/>
                <a:ext cx="160655" cy="348615"/>
              </a:xfrm>
              <a:prstGeom prst="rect"/>
            </p:spPr>
          </p:pic>
        </mc:Fallback>
      </mc:AlternateContent>
      <mc:AlternateContent xmlns:mc="http://schemas.openxmlformats.org/markup-compatibility/2006" xmlns:p14="http://schemas.microsoft.com/office/powerpoint/2010/main">
        <mc:Choice Requires="p14">
          <p:contentPart r:id="rId60" p14:bwMode="auto">
            <p14:nvContentPartPr>
              <p14:cNvPr id="35" name="Ink 34"/>
              <p14:cNvContentPartPr/>
              <p14:nvPr/>
            </p14:nvContentPartPr>
            <p14:xfrm>
              <a:off x="5760720" y="6080760"/>
              <a:ext cx="232410" cy="62865"/>
            </p14:xfrm>
          </p:contentPart>
        </mc:Choice>
        <mc:Fallback xmlns="">
          <p:pic>
            <p:nvPicPr>
              <p:cNvPr id="35" name="Ink 34"/>
            </p:nvPicPr>
            <p:blipFill>
              <a:blip r:embed="rId61"/>
            </p:blipFill>
            <p:spPr>
              <a:xfrm>
                <a:off x="5760720" y="6080760"/>
                <a:ext cx="232410" cy="62865"/>
              </a:xfrm>
              <a:prstGeom prst="rect"/>
            </p:spPr>
          </p:pic>
        </mc:Fallback>
      </mc:AlternateContent>
      <mc:AlternateContent xmlns:mc="http://schemas.openxmlformats.org/markup-compatibility/2006" xmlns:p14="http://schemas.microsoft.com/office/powerpoint/2010/main">
        <mc:Choice Requires="p14">
          <p:contentPart r:id="rId62" p14:bwMode="auto">
            <p14:nvContentPartPr>
              <p14:cNvPr id="36" name="Ink 35"/>
              <p14:cNvContentPartPr/>
              <p14:nvPr/>
            </p14:nvContentPartPr>
            <p14:xfrm>
              <a:off x="6511290" y="5946775"/>
              <a:ext cx="276860" cy="294640"/>
            </p14:xfrm>
          </p:contentPart>
        </mc:Choice>
        <mc:Fallback xmlns="">
          <p:pic>
            <p:nvPicPr>
              <p:cNvPr id="36" name="Ink 35"/>
            </p:nvPicPr>
            <p:blipFill>
              <a:blip r:embed="rId63"/>
            </p:blipFill>
            <p:spPr>
              <a:xfrm>
                <a:off x="6511290" y="5946775"/>
                <a:ext cx="276860" cy="294640"/>
              </a:xfrm>
              <a:prstGeom prst="rect"/>
            </p:spPr>
          </p:pic>
        </mc:Fallback>
      </mc:AlternateContent>
      <mc:AlternateContent xmlns:mc="http://schemas.openxmlformats.org/markup-compatibility/2006" xmlns:p14="http://schemas.microsoft.com/office/powerpoint/2010/main">
        <mc:Choice Requires="p14">
          <p:contentPart r:id="rId64" p14:bwMode="auto">
            <p14:nvContentPartPr>
              <p14:cNvPr id="37" name="Ink 36"/>
              <p14:cNvContentPartPr/>
              <p14:nvPr/>
            </p14:nvContentPartPr>
            <p14:xfrm>
              <a:off x="1035685" y="2419350"/>
              <a:ext cx="4385945" cy="107315"/>
            </p14:xfrm>
          </p:contentPart>
        </mc:Choice>
        <mc:Fallback xmlns="">
          <p:pic>
            <p:nvPicPr>
              <p:cNvPr id="37" name="Ink 36"/>
            </p:nvPicPr>
            <p:blipFill>
              <a:blip r:embed="rId65"/>
            </p:blipFill>
            <p:spPr>
              <a:xfrm>
                <a:off x="1035685" y="2419350"/>
                <a:ext cx="4385945" cy="107315"/>
              </a:xfrm>
              <a:prstGeom prst="rect"/>
            </p:spPr>
          </p:pic>
        </mc:Fallback>
      </mc:AlternateContent>
      <mc:AlternateContent xmlns:mc="http://schemas.openxmlformats.org/markup-compatibility/2006" xmlns:p14="http://schemas.microsoft.com/office/powerpoint/2010/main">
        <mc:Choice Requires="p14">
          <p:contentPart r:id="rId66" p14:bwMode="auto">
            <p14:nvContentPartPr>
              <p14:cNvPr id="38" name="Ink 37"/>
              <p14:cNvContentPartPr/>
              <p14:nvPr/>
            </p14:nvContentPartPr>
            <p14:xfrm>
              <a:off x="6261100" y="2499995"/>
              <a:ext cx="3152775" cy="71755"/>
            </p14:xfrm>
          </p:contentPart>
        </mc:Choice>
        <mc:Fallback xmlns="">
          <p:pic>
            <p:nvPicPr>
              <p:cNvPr id="38" name="Ink 37"/>
            </p:nvPicPr>
            <p:blipFill>
              <a:blip r:embed="rId67"/>
            </p:blipFill>
            <p:spPr>
              <a:xfrm>
                <a:off x="6261100" y="2499995"/>
                <a:ext cx="3152775" cy="71755"/>
              </a:xfrm>
              <a:prstGeom prst="rect"/>
            </p:spPr>
          </p:pic>
        </mc:Fallback>
      </mc:AlternateContent>
      <mc:AlternateContent xmlns:mc="http://schemas.openxmlformats.org/markup-compatibility/2006" xmlns:p14="http://schemas.microsoft.com/office/powerpoint/2010/main">
        <mc:Choice Requires="p14">
          <p:contentPart r:id="rId68" p14:bwMode="auto">
            <p14:nvContentPartPr>
              <p14:cNvPr id="39" name="Ink 38"/>
              <p14:cNvContentPartPr/>
              <p14:nvPr/>
            </p14:nvContentPartPr>
            <p14:xfrm>
              <a:off x="4679950" y="4000500"/>
              <a:ext cx="580390" cy="553085"/>
            </p14:xfrm>
          </p:contentPart>
        </mc:Choice>
        <mc:Fallback xmlns="">
          <p:pic>
            <p:nvPicPr>
              <p:cNvPr id="39" name="Ink 38"/>
            </p:nvPicPr>
            <p:blipFill>
              <a:blip r:embed="rId69"/>
            </p:blipFill>
            <p:spPr>
              <a:xfrm>
                <a:off x="4679950" y="4000500"/>
                <a:ext cx="580390" cy="553085"/>
              </a:xfrm>
              <a:prstGeom prst="rect"/>
            </p:spPr>
          </p:pic>
        </mc:Fallback>
      </mc:AlternateContent>
      <mc:AlternateContent xmlns:mc="http://schemas.openxmlformats.org/markup-compatibility/2006" xmlns:p14="http://schemas.microsoft.com/office/powerpoint/2010/main">
        <mc:Choice Requires="p14">
          <p:contentPart r:id="rId70" p14:bwMode="auto">
            <p14:nvContentPartPr>
              <p14:cNvPr id="40" name="Ink 39"/>
              <p14:cNvContentPartPr/>
              <p14:nvPr/>
            </p14:nvContentPartPr>
            <p14:xfrm>
              <a:off x="4671060" y="2410460"/>
              <a:ext cx="598170" cy="259080"/>
            </p14:xfrm>
          </p:contentPart>
        </mc:Choice>
        <mc:Fallback xmlns="">
          <p:pic>
            <p:nvPicPr>
              <p:cNvPr id="40" name="Ink 39"/>
            </p:nvPicPr>
            <p:blipFill>
              <a:blip r:embed="rId71"/>
            </p:blipFill>
            <p:spPr>
              <a:xfrm>
                <a:off x="4671060" y="2410460"/>
                <a:ext cx="598170" cy="259080"/>
              </a:xfrm>
              <a:prstGeom prst="rect"/>
            </p:spPr>
          </p:pic>
        </mc:Fallback>
      </mc:AlternateContent>
      <mc:AlternateContent xmlns:mc="http://schemas.openxmlformats.org/markup-compatibility/2006" xmlns:p14="http://schemas.microsoft.com/office/powerpoint/2010/main">
        <mc:Choice Requires="p14">
          <p:contentPart r:id="rId72" p14:bwMode="auto">
            <p14:nvContentPartPr>
              <p14:cNvPr id="41" name="Ink 40"/>
              <p14:cNvContentPartPr/>
              <p14:nvPr/>
            </p14:nvContentPartPr>
            <p14:xfrm>
              <a:off x="6386195" y="2267585"/>
              <a:ext cx="3322320" cy="142875"/>
            </p14:xfrm>
          </p:contentPart>
        </mc:Choice>
        <mc:Fallback xmlns="">
          <p:pic>
            <p:nvPicPr>
              <p:cNvPr id="41" name="Ink 40"/>
            </p:nvPicPr>
            <p:blipFill>
              <a:blip r:embed="rId73"/>
            </p:blipFill>
            <p:spPr>
              <a:xfrm>
                <a:off x="6386195" y="2267585"/>
                <a:ext cx="3322320" cy="142875"/>
              </a:xfrm>
              <a:prstGeom prst="rect"/>
            </p:spPr>
          </p:pic>
        </mc:Fallback>
      </mc:AlternateContent>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pic>
        <p:nvPicPr>
          <p:cNvPr id="4" name="Content Placeholder 3"/>
          <p:cNvPicPr>
            <a:picLocks noChangeAspect="1"/>
          </p:cNvPicPr>
          <p:nvPr>
            <p:ph idx="1"/>
          </p:nvPr>
        </p:nvPicPr>
        <p:blipFill>
          <a:blip r:embed="rId1"/>
          <a:stretch>
            <a:fillRect/>
          </a:stretch>
        </p:blipFill>
        <p:spPr>
          <a:xfrm>
            <a:off x="494030" y="469265"/>
            <a:ext cx="10526395" cy="5918835"/>
          </a:xfrm>
          <a:prstGeom prst="rect">
            <a:avLst/>
          </a:prstGeom>
        </p:spPr>
      </p:pic>
      <mc:AlternateContent xmlns:mc="http://schemas.openxmlformats.org/markup-compatibility/2006" xmlns:p14="http://schemas.microsoft.com/office/powerpoint/2010/main">
        <mc:Choice Requires="p14">
          <p:contentPart r:id="rId2" p14:bwMode="auto">
            <p14:nvContentPartPr>
              <p14:cNvPr id="3" name="Ink 2"/>
              <p14:cNvContentPartPr/>
              <p14:nvPr/>
            </p14:nvContentPartPr>
            <p14:xfrm>
              <a:off x="1223645" y="3366135"/>
              <a:ext cx="6198235" cy="17780"/>
            </p14:xfrm>
          </p:contentPart>
        </mc:Choice>
        <mc:Fallback xmlns="">
          <p:pic>
            <p:nvPicPr>
              <p:cNvPr id="3" name="Ink 2"/>
            </p:nvPicPr>
            <p:blipFill>
              <a:blip r:embed="rId3"/>
            </p:blipFill>
            <p:spPr>
              <a:xfrm>
                <a:off x="1223645" y="3366135"/>
                <a:ext cx="6198235" cy="17780"/>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5" name="Ink 4"/>
              <p14:cNvContentPartPr/>
              <p14:nvPr/>
            </p14:nvContentPartPr>
            <p14:xfrm>
              <a:off x="1643380" y="1598295"/>
              <a:ext cx="133985" cy="26670"/>
            </p14:xfrm>
          </p:contentPart>
        </mc:Choice>
        <mc:Fallback xmlns="">
          <p:pic>
            <p:nvPicPr>
              <p:cNvPr id="5" name="Ink 4"/>
            </p:nvPicPr>
            <p:blipFill>
              <a:blip r:embed="rId5"/>
            </p:blipFill>
            <p:spPr>
              <a:xfrm>
                <a:off x="1643380" y="1598295"/>
                <a:ext cx="133985" cy="26670"/>
              </a:xfrm>
              <a:prstGeom prst="rect"/>
            </p:spPr>
          </p:pic>
        </mc:Fallback>
      </mc:AlternateContent>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pic>
        <p:nvPicPr>
          <p:cNvPr id="4" name="Content Placeholder 3"/>
          <p:cNvPicPr>
            <a:picLocks noChangeAspect="1"/>
          </p:cNvPicPr>
          <p:nvPr>
            <p:ph idx="1"/>
          </p:nvPr>
        </p:nvPicPr>
        <p:blipFill>
          <a:blip r:embed="rId1"/>
          <a:stretch>
            <a:fillRect/>
          </a:stretch>
        </p:blipFill>
        <p:spPr>
          <a:xfrm>
            <a:off x="518160" y="527685"/>
            <a:ext cx="10775315" cy="6059170"/>
          </a:xfrm>
          <a:prstGeom prst="rect">
            <a:avLst/>
          </a:prstGeom>
        </p:spPr>
      </p:pic>
      <mc:AlternateContent xmlns:mc="http://schemas.openxmlformats.org/markup-compatibility/2006" xmlns:p14="http://schemas.microsoft.com/office/powerpoint/2010/main">
        <mc:Choice Requires="p14">
          <p:contentPart r:id="rId2" p14:bwMode="auto">
            <p14:nvContentPartPr>
              <p14:cNvPr id="5" name="Ink 4"/>
              <p14:cNvContentPartPr/>
              <p14:nvPr/>
            </p14:nvContentPartPr>
            <p14:xfrm>
              <a:off x="5090795" y="1875155"/>
              <a:ext cx="6350635" cy="669290"/>
            </p14:xfrm>
          </p:contentPart>
        </mc:Choice>
        <mc:Fallback xmlns="">
          <p:pic>
            <p:nvPicPr>
              <p:cNvPr id="5" name="Ink 4"/>
            </p:nvPicPr>
            <p:blipFill>
              <a:blip r:embed="rId3"/>
            </p:blipFill>
            <p:spPr>
              <a:xfrm>
                <a:off x="5090795" y="1875155"/>
                <a:ext cx="6350635" cy="669290"/>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6" name="Ink 5"/>
              <p14:cNvContentPartPr/>
              <p14:nvPr/>
            </p14:nvContentPartPr>
            <p14:xfrm>
              <a:off x="2268220" y="4053840"/>
              <a:ext cx="8940800" cy="142875"/>
            </p14:xfrm>
          </p:contentPart>
        </mc:Choice>
        <mc:Fallback xmlns="">
          <p:pic>
            <p:nvPicPr>
              <p:cNvPr id="6" name="Ink 5"/>
            </p:nvPicPr>
            <p:blipFill>
              <a:blip r:embed="rId5"/>
            </p:blipFill>
            <p:spPr>
              <a:xfrm>
                <a:off x="2268220" y="4053840"/>
                <a:ext cx="8940800" cy="142875"/>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7" name="Ink 6"/>
              <p14:cNvContentPartPr/>
              <p14:nvPr/>
            </p14:nvContentPartPr>
            <p14:xfrm>
              <a:off x="1544955" y="4973320"/>
              <a:ext cx="8583295" cy="360"/>
            </p14:xfrm>
          </p:contentPart>
        </mc:Choice>
        <mc:Fallback xmlns="">
          <p:pic>
            <p:nvPicPr>
              <p:cNvPr id="7" name="Ink 6"/>
            </p:nvPicPr>
            <p:blipFill>
              <a:blip r:embed="rId7"/>
            </p:blipFill>
            <p:spPr>
              <a:xfrm>
                <a:off x="1544955" y="4973320"/>
                <a:ext cx="8583295" cy="360"/>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8" name="Ink 7"/>
              <p14:cNvContentPartPr/>
              <p14:nvPr/>
            </p14:nvContentPartPr>
            <p14:xfrm>
              <a:off x="5242560" y="2312670"/>
              <a:ext cx="1473835" cy="303530"/>
            </p14:xfrm>
          </p:contentPart>
        </mc:Choice>
        <mc:Fallback xmlns="">
          <p:pic>
            <p:nvPicPr>
              <p:cNvPr id="8" name="Ink 7"/>
            </p:nvPicPr>
            <p:blipFill>
              <a:blip r:embed="rId9"/>
            </p:blipFill>
            <p:spPr>
              <a:xfrm>
                <a:off x="5242560" y="2312670"/>
                <a:ext cx="1473835" cy="303530"/>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9" name="Ink 8"/>
              <p14:cNvContentPartPr/>
              <p14:nvPr/>
            </p14:nvContentPartPr>
            <p14:xfrm>
              <a:off x="5956935" y="2607310"/>
              <a:ext cx="688340" cy="410845"/>
            </p14:xfrm>
          </p:contentPart>
        </mc:Choice>
        <mc:Fallback xmlns="">
          <p:pic>
            <p:nvPicPr>
              <p:cNvPr id="9" name="Ink 8"/>
            </p:nvPicPr>
            <p:blipFill>
              <a:blip r:embed="rId11"/>
            </p:blipFill>
            <p:spPr>
              <a:xfrm>
                <a:off x="5956935" y="2607310"/>
                <a:ext cx="688340" cy="410845"/>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10" name="Ink 9"/>
              <p14:cNvContentPartPr/>
              <p14:nvPr/>
            </p14:nvContentPartPr>
            <p14:xfrm>
              <a:off x="8163560" y="2705100"/>
              <a:ext cx="1571625" cy="125095"/>
            </p14:xfrm>
          </p:contentPart>
        </mc:Choice>
        <mc:Fallback xmlns="">
          <p:pic>
            <p:nvPicPr>
              <p:cNvPr id="10" name="Ink 9"/>
            </p:nvPicPr>
            <p:blipFill>
              <a:blip r:embed="rId13"/>
            </p:blipFill>
            <p:spPr>
              <a:xfrm>
                <a:off x="8163560" y="2705100"/>
                <a:ext cx="1571625" cy="125095"/>
              </a:xfrm>
              <a:prstGeom prst="rect"/>
            </p:spPr>
          </p:pic>
        </mc:Fallback>
      </mc:AlternateContent>
      <mc:AlternateContent xmlns:mc="http://schemas.openxmlformats.org/markup-compatibility/2006" xmlns:p14="http://schemas.microsoft.com/office/powerpoint/2010/main">
        <mc:Choice Requires="p14">
          <p:contentPart r:id="rId14" p14:bwMode="auto">
            <p14:nvContentPartPr>
              <p14:cNvPr id="11" name="Ink 10"/>
              <p14:cNvContentPartPr/>
              <p14:nvPr/>
            </p14:nvContentPartPr>
            <p14:xfrm>
              <a:off x="9664065" y="2473325"/>
              <a:ext cx="107315" cy="794385"/>
            </p14:xfrm>
          </p:contentPart>
        </mc:Choice>
        <mc:Fallback xmlns="">
          <p:pic>
            <p:nvPicPr>
              <p:cNvPr id="11" name="Ink 10"/>
            </p:nvPicPr>
            <p:blipFill>
              <a:blip r:embed="rId15"/>
            </p:blipFill>
            <p:spPr>
              <a:xfrm>
                <a:off x="9664065" y="2473325"/>
                <a:ext cx="107315" cy="794385"/>
              </a:xfrm>
              <a:prstGeom prst="rect"/>
            </p:spPr>
          </p:pic>
        </mc:Fallback>
      </mc:AlternateContent>
      <mc:AlternateContent xmlns:mc="http://schemas.openxmlformats.org/markup-compatibility/2006" xmlns:p14="http://schemas.microsoft.com/office/powerpoint/2010/main">
        <mc:Choice Requires="p14">
          <p:contentPart r:id="rId16" p14:bwMode="auto">
            <p14:nvContentPartPr>
              <p14:cNvPr id="12" name="Ink 11"/>
              <p14:cNvContentPartPr/>
              <p14:nvPr/>
            </p14:nvContentPartPr>
            <p14:xfrm>
              <a:off x="9789160" y="2625090"/>
              <a:ext cx="125095" cy="527050"/>
            </p14:xfrm>
          </p:contentPart>
        </mc:Choice>
        <mc:Fallback xmlns="">
          <p:pic>
            <p:nvPicPr>
              <p:cNvPr id="12" name="Ink 11"/>
            </p:nvPicPr>
            <p:blipFill>
              <a:blip r:embed="rId17"/>
            </p:blipFill>
            <p:spPr>
              <a:xfrm>
                <a:off x="9789160" y="2625090"/>
                <a:ext cx="125095" cy="527050"/>
              </a:xfrm>
              <a:prstGeom prst="rect"/>
            </p:spPr>
          </p:pic>
        </mc:Fallback>
      </mc:AlternateContent>
      <mc:AlternateContent xmlns:mc="http://schemas.openxmlformats.org/markup-compatibility/2006" xmlns:p14="http://schemas.microsoft.com/office/powerpoint/2010/main">
        <mc:Choice Requires="p14">
          <p:contentPart r:id="rId18" p14:bwMode="auto">
            <p14:nvContentPartPr>
              <p14:cNvPr id="13" name="Ink 12"/>
              <p14:cNvContentPartPr/>
              <p14:nvPr/>
            </p14:nvContentPartPr>
            <p14:xfrm>
              <a:off x="9932035" y="2875280"/>
              <a:ext cx="294640" cy="35560"/>
            </p14:xfrm>
          </p:contentPart>
        </mc:Choice>
        <mc:Fallback xmlns="">
          <p:pic>
            <p:nvPicPr>
              <p:cNvPr id="13" name="Ink 12"/>
            </p:nvPicPr>
            <p:blipFill>
              <a:blip r:embed="rId19"/>
            </p:blipFill>
            <p:spPr>
              <a:xfrm>
                <a:off x="9932035" y="2875280"/>
                <a:ext cx="294640" cy="35560"/>
              </a:xfrm>
              <a:prstGeom prst="rect"/>
            </p:spPr>
          </p:pic>
        </mc:Fallback>
      </mc:AlternateContent>
      <mc:AlternateContent xmlns:mc="http://schemas.openxmlformats.org/markup-compatibility/2006" xmlns:p14="http://schemas.microsoft.com/office/powerpoint/2010/main">
        <mc:Choice Requires="p14">
          <p:contentPart r:id="rId20" p14:bwMode="auto">
            <p14:nvContentPartPr>
              <p14:cNvPr id="14" name="Ink 13"/>
              <p14:cNvContentPartPr/>
              <p14:nvPr/>
            </p14:nvContentPartPr>
            <p14:xfrm>
              <a:off x="6663055" y="2240915"/>
              <a:ext cx="71120" cy="267970"/>
            </p14:xfrm>
          </p:contentPart>
        </mc:Choice>
        <mc:Fallback xmlns="">
          <p:pic>
            <p:nvPicPr>
              <p:cNvPr id="14" name="Ink 13"/>
            </p:nvPicPr>
            <p:blipFill>
              <a:blip r:embed="rId21"/>
            </p:blipFill>
            <p:spPr>
              <a:xfrm>
                <a:off x="6663055" y="2240915"/>
                <a:ext cx="71120" cy="267970"/>
              </a:xfrm>
              <a:prstGeom prst="rect"/>
            </p:spPr>
          </p:pic>
        </mc:Fallback>
      </mc:AlternateContent>
      <mc:AlternateContent xmlns:mc="http://schemas.openxmlformats.org/markup-compatibility/2006" xmlns:p14="http://schemas.microsoft.com/office/powerpoint/2010/main">
        <mc:Choice Requires="p14">
          <p:contentPart r:id="rId22" p14:bwMode="auto">
            <p14:nvContentPartPr>
              <p14:cNvPr id="15" name="Ink 14"/>
              <p14:cNvContentPartPr/>
              <p14:nvPr/>
            </p14:nvContentPartPr>
            <p14:xfrm>
              <a:off x="8208010" y="2625090"/>
              <a:ext cx="71755" cy="276860"/>
            </p14:xfrm>
          </p:contentPart>
        </mc:Choice>
        <mc:Fallback xmlns="">
          <p:pic>
            <p:nvPicPr>
              <p:cNvPr id="15" name="Ink 14"/>
            </p:nvPicPr>
            <p:blipFill>
              <a:blip r:embed="rId23"/>
            </p:blipFill>
            <p:spPr>
              <a:xfrm>
                <a:off x="8208010" y="2625090"/>
                <a:ext cx="71755" cy="276860"/>
              </a:xfrm>
              <a:prstGeom prst="rect"/>
            </p:spPr>
          </p:pic>
        </mc:Fallback>
      </mc:AlternateContent>
      <mc:AlternateContent xmlns:mc="http://schemas.openxmlformats.org/markup-compatibility/2006" xmlns:p14="http://schemas.microsoft.com/office/powerpoint/2010/main">
        <mc:Choice Requires="p14">
          <p:contentPart r:id="rId24" p14:bwMode="auto">
            <p14:nvContentPartPr>
              <p14:cNvPr id="16" name="Ink 15"/>
              <p14:cNvContentPartPr/>
              <p14:nvPr/>
            </p14:nvContentPartPr>
            <p14:xfrm>
              <a:off x="6663055" y="2491105"/>
              <a:ext cx="1536065" cy="151765"/>
            </p14:xfrm>
          </p:contentPart>
        </mc:Choice>
        <mc:Fallback xmlns="">
          <p:pic>
            <p:nvPicPr>
              <p:cNvPr id="16" name="Ink 15"/>
            </p:nvPicPr>
            <p:blipFill>
              <a:blip r:embed="rId25"/>
            </p:blipFill>
            <p:spPr>
              <a:xfrm>
                <a:off x="6663055" y="2491105"/>
                <a:ext cx="1536065" cy="151765"/>
              </a:xfrm>
              <a:prstGeom prst="rect"/>
            </p:spPr>
          </p:pic>
        </mc:Fallback>
      </mc:AlternateContent>
      <mc:AlternateContent xmlns:mc="http://schemas.openxmlformats.org/markup-compatibility/2006" xmlns:p14="http://schemas.microsoft.com/office/powerpoint/2010/main">
        <mc:Choice Requires="p14">
          <p:contentPart r:id="rId26" p14:bwMode="auto">
            <p14:nvContentPartPr>
              <p14:cNvPr id="17" name="Ink 16"/>
              <p14:cNvContentPartPr/>
              <p14:nvPr/>
            </p14:nvContentPartPr>
            <p14:xfrm>
              <a:off x="6609080" y="2526665"/>
              <a:ext cx="2295525" cy="8890"/>
            </p14:xfrm>
          </p:contentPart>
        </mc:Choice>
        <mc:Fallback xmlns="">
          <p:pic>
            <p:nvPicPr>
              <p:cNvPr id="17" name="Ink 16"/>
            </p:nvPicPr>
            <p:blipFill>
              <a:blip r:embed="rId27"/>
            </p:blipFill>
            <p:spPr>
              <a:xfrm>
                <a:off x="6609080" y="2526665"/>
                <a:ext cx="2295525" cy="8890"/>
              </a:xfrm>
              <a:prstGeom prst="rect"/>
            </p:spPr>
          </p:pic>
        </mc:Fallback>
      </mc:AlternateContent>
      <mc:AlternateContent xmlns:mc="http://schemas.openxmlformats.org/markup-compatibility/2006" xmlns:p14="http://schemas.microsoft.com/office/powerpoint/2010/main">
        <mc:Choice Requires="p14">
          <p:contentPart r:id="rId28" p14:bwMode="auto">
            <p14:nvContentPartPr>
              <p14:cNvPr id="18" name="Ink 17"/>
              <p14:cNvContentPartPr/>
              <p14:nvPr/>
            </p14:nvContentPartPr>
            <p14:xfrm>
              <a:off x="8556625" y="1258570"/>
              <a:ext cx="2840355" cy="518160"/>
            </p14:xfrm>
          </p:contentPart>
        </mc:Choice>
        <mc:Fallback xmlns="">
          <p:pic>
            <p:nvPicPr>
              <p:cNvPr id="18" name="Ink 17"/>
            </p:nvPicPr>
            <p:blipFill>
              <a:blip r:embed="rId29"/>
            </p:blipFill>
            <p:spPr>
              <a:xfrm>
                <a:off x="8556625" y="1258570"/>
                <a:ext cx="2840355" cy="518160"/>
              </a:xfrm>
              <a:prstGeom prst="rect"/>
            </p:spPr>
          </p:pic>
        </mc:Fallback>
      </mc:AlternateContent>
      <mc:AlternateContent xmlns:mc="http://schemas.openxmlformats.org/markup-compatibility/2006" xmlns:p14="http://schemas.microsoft.com/office/powerpoint/2010/main">
        <mc:Choice Requires="p14">
          <p:contentPart r:id="rId30" p14:bwMode="auto">
            <p14:nvContentPartPr>
              <p14:cNvPr id="19" name="Ink 18"/>
              <p14:cNvContentPartPr/>
              <p14:nvPr/>
            </p14:nvContentPartPr>
            <p14:xfrm>
              <a:off x="10298430" y="2535555"/>
              <a:ext cx="1241425" cy="321945"/>
            </p14:xfrm>
          </p:contentPart>
        </mc:Choice>
        <mc:Fallback xmlns="">
          <p:pic>
            <p:nvPicPr>
              <p:cNvPr id="19" name="Ink 18"/>
            </p:nvPicPr>
            <p:blipFill>
              <a:blip r:embed="rId31"/>
            </p:blipFill>
            <p:spPr>
              <a:xfrm>
                <a:off x="10298430" y="2535555"/>
                <a:ext cx="1241425" cy="321945"/>
              </a:xfrm>
              <a:prstGeom prst="rect"/>
            </p:spPr>
          </p:pic>
        </mc:Fallback>
      </mc:AlternateContent>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pic>
        <p:nvPicPr>
          <p:cNvPr id="4" name="Content Placeholder 3"/>
          <p:cNvPicPr>
            <a:picLocks noChangeAspect="1"/>
          </p:cNvPicPr>
          <p:nvPr>
            <p:ph idx="1"/>
          </p:nvPr>
        </p:nvPicPr>
        <p:blipFill>
          <a:blip r:embed="rId1"/>
          <a:stretch>
            <a:fillRect/>
          </a:stretch>
        </p:blipFill>
        <p:spPr>
          <a:xfrm>
            <a:off x="636905" y="650240"/>
            <a:ext cx="10526395" cy="5918835"/>
          </a:xfrm>
          <a:prstGeom prst="rect">
            <a:avLst/>
          </a:prstGeom>
        </p:spPr>
      </p:pic>
      <mc:AlternateContent xmlns:mc="http://schemas.openxmlformats.org/markup-compatibility/2006" xmlns:p14="http://schemas.microsoft.com/office/powerpoint/2010/main">
        <mc:Choice Requires="p14">
          <p:contentPart r:id="rId2" p14:bwMode="auto">
            <p14:nvContentPartPr>
              <p14:cNvPr id="5" name="Ink 4"/>
              <p14:cNvContentPartPr/>
              <p14:nvPr/>
            </p14:nvContentPartPr>
            <p14:xfrm>
              <a:off x="6198235" y="2339340"/>
              <a:ext cx="3921125" cy="464185"/>
            </p14:xfrm>
          </p:contentPart>
        </mc:Choice>
        <mc:Fallback xmlns="">
          <p:pic>
            <p:nvPicPr>
              <p:cNvPr id="5" name="Ink 4"/>
            </p:nvPicPr>
            <p:blipFill>
              <a:blip r:embed="rId3"/>
            </p:blipFill>
            <p:spPr>
              <a:xfrm>
                <a:off x="6198235" y="2339340"/>
                <a:ext cx="3921125" cy="464185"/>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6" name="Ink 5"/>
              <p14:cNvContentPartPr/>
              <p14:nvPr/>
            </p14:nvContentPartPr>
            <p14:xfrm>
              <a:off x="6144895" y="3161030"/>
              <a:ext cx="1188085" cy="133985"/>
            </p14:xfrm>
          </p:contentPart>
        </mc:Choice>
        <mc:Fallback xmlns="">
          <p:pic>
            <p:nvPicPr>
              <p:cNvPr id="6" name="Ink 5"/>
            </p:nvPicPr>
            <p:blipFill>
              <a:blip r:embed="rId5"/>
            </p:blipFill>
            <p:spPr>
              <a:xfrm>
                <a:off x="6144895" y="3161030"/>
                <a:ext cx="1188085" cy="133985"/>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7" name="Ink 6"/>
              <p14:cNvContentPartPr/>
              <p14:nvPr/>
            </p14:nvContentPartPr>
            <p14:xfrm>
              <a:off x="8181340" y="3071495"/>
              <a:ext cx="2688590" cy="116205"/>
            </p14:xfrm>
          </p:contentPart>
        </mc:Choice>
        <mc:Fallback xmlns="">
          <p:pic>
            <p:nvPicPr>
              <p:cNvPr id="7" name="Ink 6"/>
            </p:nvPicPr>
            <p:blipFill>
              <a:blip r:embed="rId7"/>
            </p:blipFill>
            <p:spPr>
              <a:xfrm>
                <a:off x="8181340" y="3071495"/>
                <a:ext cx="2688590" cy="116205"/>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8" name="Ink 7"/>
              <p14:cNvContentPartPr/>
              <p14:nvPr/>
            </p14:nvContentPartPr>
            <p14:xfrm>
              <a:off x="6966585" y="2964180"/>
              <a:ext cx="1572260" cy="71755"/>
            </p14:xfrm>
          </p:contentPart>
        </mc:Choice>
        <mc:Fallback xmlns="">
          <p:pic>
            <p:nvPicPr>
              <p:cNvPr id="8" name="Ink 7"/>
            </p:nvPicPr>
            <p:blipFill>
              <a:blip r:embed="rId9"/>
            </p:blipFill>
            <p:spPr>
              <a:xfrm>
                <a:off x="6966585" y="2964180"/>
                <a:ext cx="1572260" cy="71755"/>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9" name="Ink 8"/>
              <p14:cNvContentPartPr/>
              <p14:nvPr/>
            </p14:nvContentPartPr>
            <p14:xfrm>
              <a:off x="7779385" y="2990850"/>
              <a:ext cx="98425" cy="89535"/>
            </p14:xfrm>
          </p:contentPart>
        </mc:Choice>
        <mc:Fallback xmlns="">
          <p:pic>
            <p:nvPicPr>
              <p:cNvPr id="9" name="Ink 8"/>
            </p:nvPicPr>
            <p:blipFill>
              <a:blip r:embed="rId11"/>
            </p:blipFill>
            <p:spPr>
              <a:xfrm>
                <a:off x="7779385" y="2990850"/>
                <a:ext cx="98425" cy="89535"/>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10" name="Ink 9"/>
              <p14:cNvContentPartPr/>
              <p14:nvPr/>
            </p14:nvContentPartPr>
            <p14:xfrm>
              <a:off x="8145780" y="2759075"/>
              <a:ext cx="80010" cy="160655"/>
            </p14:xfrm>
          </p:contentPart>
        </mc:Choice>
        <mc:Fallback xmlns="">
          <p:pic>
            <p:nvPicPr>
              <p:cNvPr id="10" name="Ink 9"/>
            </p:nvPicPr>
            <p:blipFill>
              <a:blip r:embed="rId13"/>
            </p:blipFill>
            <p:spPr>
              <a:xfrm>
                <a:off x="8145780" y="2759075"/>
                <a:ext cx="80010" cy="160655"/>
              </a:xfrm>
              <a:prstGeom prst="rect"/>
            </p:spPr>
          </p:pic>
        </mc:Fallback>
      </mc:AlternateContent>
      <mc:AlternateContent xmlns:mc="http://schemas.openxmlformats.org/markup-compatibility/2006" xmlns:p14="http://schemas.microsoft.com/office/powerpoint/2010/main">
        <mc:Choice Requires="p14">
          <p:contentPart r:id="rId14" p14:bwMode="auto">
            <p14:nvContentPartPr>
              <p14:cNvPr id="11" name="Ink 10"/>
              <p14:cNvContentPartPr/>
              <p14:nvPr/>
            </p14:nvContentPartPr>
            <p14:xfrm>
              <a:off x="8082915" y="2759075"/>
              <a:ext cx="151765" cy="62230"/>
            </p14:xfrm>
          </p:contentPart>
        </mc:Choice>
        <mc:Fallback xmlns="">
          <p:pic>
            <p:nvPicPr>
              <p:cNvPr id="11" name="Ink 10"/>
            </p:nvPicPr>
            <p:blipFill>
              <a:blip r:embed="rId15"/>
            </p:blipFill>
            <p:spPr>
              <a:xfrm>
                <a:off x="8082915" y="2759075"/>
                <a:ext cx="151765" cy="62230"/>
              </a:xfrm>
              <a:prstGeom prst="rect"/>
            </p:spPr>
          </p:pic>
        </mc:Fallback>
      </mc:AlternateContent>
      <mc:AlternateContent xmlns:mc="http://schemas.openxmlformats.org/markup-compatibility/2006" xmlns:p14="http://schemas.microsoft.com/office/powerpoint/2010/main">
        <mc:Choice Requires="p14">
          <p:contentPart r:id="rId16" p14:bwMode="auto">
            <p14:nvContentPartPr>
              <p14:cNvPr id="12" name="Ink 11"/>
              <p14:cNvContentPartPr/>
              <p14:nvPr/>
            </p14:nvContentPartPr>
            <p14:xfrm>
              <a:off x="8324215" y="2803525"/>
              <a:ext cx="71120" cy="26670"/>
            </p14:xfrm>
          </p:contentPart>
        </mc:Choice>
        <mc:Fallback xmlns="">
          <p:pic>
            <p:nvPicPr>
              <p:cNvPr id="12" name="Ink 11"/>
            </p:nvPicPr>
            <p:blipFill>
              <a:blip r:embed="rId17"/>
            </p:blipFill>
            <p:spPr>
              <a:xfrm>
                <a:off x="8324215" y="2803525"/>
                <a:ext cx="71120" cy="26670"/>
              </a:xfrm>
              <a:prstGeom prst="rect"/>
            </p:spPr>
          </p:pic>
        </mc:Fallback>
      </mc:AlternateContent>
      <mc:AlternateContent xmlns:mc="http://schemas.openxmlformats.org/markup-compatibility/2006" xmlns:p14="http://schemas.microsoft.com/office/powerpoint/2010/main">
        <mc:Choice Requires="p14">
          <p:contentPart r:id="rId18" p14:bwMode="auto">
            <p14:nvContentPartPr>
              <p14:cNvPr id="13" name="Ink 12"/>
              <p14:cNvContentPartPr/>
              <p14:nvPr/>
            </p14:nvContentPartPr>
            <p14:xfrm>
              <a:off x="8315325" y="2812415"/>
              <a:ext cx="80010" cy="35560"/>
            </p14:xfrm>
          </p:contentPart>
        </mc:Choice>
        <mc:Fallback xmlns="">
          <p:pic>
            <p:nvPicPr>
              <p:cNvPr id="13" name="Ink 12"/>
            </p:nvPicPr>
            <p:blipFill>
              <a:blip r:embed="rId19"/>
            </p:blipFill>
            <p:spPr>
              <a:xfrm>
                <a:off x="8315325" y="2812415"/>
                <a:ext cx="80010" cy="35560"/>
              </a:xfrm>
              <a:prstGeom prst="rect"/>
            </p:spPr>
          </p:pic>
        </mc:Fallback>
      </mc:AlternateContent>
      <mc:AlternateContent xmlns:mc="http://schemas.openxmlformats.org/markup-compatibility/2006" xmlns:p14="http://schemas.microsoft.com/office/powerpoint/2010/main">
        <mc:Choice Requires="p14">
          <p:contentPart r:id="rId20" p14:bwMode="auto">
            <p14:nvContentPartPr>
              <p14:cNvPr id="14" name="Ink 13"/>
              <p14:cNvContentPartPr/>
              <p14:nvPr/>
            </p14:nvContentPartPr>
            <p14:xfrm>
              <a:off x="8449310" y="2696210"/>
              <a:ext cx="116205" cy="205740"/>
            </p14:xfrm>
          </p:contentPart>
        </mc:Choice>
        <mc:Fallback xmlns="">
          <p:pic>
            <p:nvPicPr>
              <p:cNvPr id="14" name="Ink 13"/>
            </p:nvPicPr>
            <p:blipFill>
              <a:blip r:embed="rId21"/>
            </p:blipFill>
            <p:spPr>
              <a:xfrm>
                <a:off x="8449310" y="2696210"/>
                <a:ext cx="116205" cy="205740"/>
              </a:xfrm>
              <a:prstGeom prst="rect"/>
            </p:spPr>
          </p:pic>
        </mc:Fallback>
      </mc:AlternateContent>
      <mc:AlternateContent xmlns:mc="http://schemas.openxmlformats.org/markup-compatibility/2006" xmlns:p14="http://schemas.microsoft.com/office/powerpoint/2010/main">
        <mc:Choice Requires="p14">
          <p:contentPart r:id="rId22" p14:bwMode="auto">
            <p14:nvContentPartPr>
              <p14:cNvPr id="15" name="Ink 14"/>
              <p14:cNvContentPartPr/>
              <p14:nvPr/>
            </p14:nvContentPartPr>
            <p14:xfrm>
              <a:off x="7529195" y="2508885"/>
              <a:ext cx="89535" cy="187325"/>
            </p14:xfrm>
          </p:contentPart>
        </mc:Choice>
        <mc:Fallback xmlns="">
          <p:pic>
            <p:nvPicPr>
              <p:cNvPr id="15" name="Ink 14"/>
            </p:nvPicPr>
            <p:blipFill>
              <a:blip r:embed="rId23"/>
            </p:blipFill>
            <p:spPr>
              <a:xfrm>
                <a:off x="7529195" y="2508885"/>
                <a:ext cx="89535" cy="187325"/>
              </a:xfrm>
              <a:prstGeom prst="rect"/>
            </p:spPr>
          </p:pic>
        </mc:Fallback>
      </mc:AlternateContent>
      <mc:AlternateContent xmlns:mc="http://schemas.openxmlformats.org/markup-compatibility/2006" xmlns:p14="http://schemas.microsoft.com/office/powerpoint/2010/main">
        <mc:Choice Requires="p14">
          <p:contentPart r:id="rId24" p14:bwMode="auto">
            <p14:nvContentPartPr>
              <p14:cNvPr id="16" name="Ink 15"/>
              <p14:cNvContentPartPr/>
              <p14:nvPr/>
            </p14:nvContentPartPr>
            <p14:xfrm>
              <a:off x="7520305" y="2133600"/>
              <a:ext cx="357505" cy="196850"/>
            </p14:xfrm>
          </p:contentPart>
        </mc:Choice>
        <mc:Fallback xmlns="">
          <p:pic>
            <p:nvPicPr>
              <p:cNvPr id="16" name="Ink 15"/>
            </p:nvPicPr>
            <p:blipFill>
              <a:blip r:embed="rId25"/>
            </p:blipFill>
            <p:spPr>
              <a:xfrm>
                <a:off x="7520305" y="2133600"/>
                <a:ext cx="357505" cy="196850"/>
              </a:xfrm>
              <a:prstGeom prst="rect"/>
            </p:spPr>
          </p:pic>
        </mc:Fallback>
      </mc:AlternateContent>
      <mc:AlternateContent xmlns:mc="http://schemas.openxmlformats.org/markup-compatibility/2006" xmlns:p14="http://schemas.microsoft.com/office/powerpoint/2010/main">
        <mc:Choice Requires="p14">
          <p:contentPart r:id="rId26" p14:bwMode="auto">
            <p14:nvContentPartPr>
              <p14:cNvPr id="17" name="Ink 16"/>
              <p14:cNvContentPartPr/>
              <p14:nvPr/>
            </p14:nvContentPartPr>
            <p14:xfrm>
              <a:off x="7564755" y="2053590"/>
              <a:ext cx="196850" cy="89535"/>
            </p14:xfrm>
          </p:contentPart>
        </mc:Choice>
        <mc:Fallback xmlns="">
          <p:pic>
            <p:nvPicPr>
              <p:cNvPr id="17" name="Ink 16"/>
            </p:nvPicPr>
            <p:blipFill>
              <a:blip r:embed="rId27"/>
            </p:blipFill>
            <p:spPr>
              <a:xfrm>
                <a:off x="7564755" y="2053590"/>
                <a:ext cx="196850" cy="89535"/>
              </a:xfrm>
              <a:prstGeom prst="rect"/>
            </p:spPr>
          </p:pic>
        </mc:Fallback>
      </mc:AlternateContent>
      <mc:AlternateContent xmlns:mc="http://schemas.openxmlformats.org/markup-compatibility/2006" xmlns:p14="http://schemas.microsoft.com/office/powerpoint/2010/main">
        <mc:Choice Requires="p14">
          <p:contentPart r:id="rId28" p14:bwMode="auto">
            <p14:nvContentPartPr>
              <p14:cNvPr id="18" name="Ink 17"/>
              <p14:cNvContentPartPr/>
              <p14:nvPr/>
            </p14:nvContentPartPr>
            <p14:xfrm>
              <a:off x="3089910" y="5848350"/>
              <a:ext cx="634365" cy="71755"/>
            </p14:xfrm>
          </p:contentPart>
        </mc:Choice>
        <mc:Fallback xmlns="">
          <p:pic>
            <p:nvPicPr>
              <p:cNvPr id="18" name="Ink 17"/>
            </p:nvPicPr>
            <p:blipFill>
              <a:blip r:embed="rId29"/>
            </p:blipFill>
            <p:spPr>
              <a:xfrm>
                <a:off x="3089910" y="5848350"/>
                <a:ext cx="634365" cy="71755"/>
              </a:xfrm>
              <a:prstGeom prst="rect"/>
            </p:spPr>
          </p:pic>
        </mc:Fallback>
      </mc:AlternateContent>
      <mc:AlternateContent xmlns:mc="http://schemas.openxmlformats.org/markup-compatibility/2006" xmlns:p14="http://schemas.microsoft.com/office/powerpoint/2010/main">
        <mc:Choice Requires="p14">
          <p:contentPart r:id="rId30" p14:bwMode="auto">
            <p14:nvContentPartPr>
              <p14:cNvPr id="19" name="Ink 18"/>
              <p14:cNvContentPartPr/>
              <p14:nvPr/>
            </p14:nvContentPartPr>
            <p14:xfrm>
              <a:off x="10628630" y="4098290"/>
              <a:ext cx="464185" cy="491490"/>
            </p14:xfrm>
          </p:contentPart>
        </mc:Choice>
        <mc:Fallback xmlns="">
          <p:pic>
            <p:nvPicPr>
              <p:cNvPr id="19" name="Ink 18"/>
            </p:nvPicPr>
            <p:blipFill>
              <a:blip r:embed="rId31"/>
            </p:blipFill>
            <p:spPr>
              <a:xfrm>
                <a:off x="10628630" y="4098290"/>
                <a:ext cx="464185" cy="491490"/>
              </a:xfrm>
              <a:prstGeom prst="rect"/>
            </p:spPr>
          </p:pic>
        </mc:Fallback>
      </mc:AlternateContent>
      <mc:AlternateContent xmlns:mc="http://schemas.openxmlformats.org/markup-compatibility/2006" xmlns:p14="http://schemas.microsoft.com/office/powerpoint/2010/main">
        <mc:Choice Requires="p14">
          <p:contentPart r:id="rId32" p14:bwMode="auto">
            <p14:nvContentPartPr>
              <p14:cNvPr id="20" name="Ink 19"/>
              <p14:cNvContentPartPr/>
              <p14:nvPr/>
            </p14:nvContentPartPr>
            <p14:xfrm>
              <a:off x="11083925" y="3759200"/>
              <a:ext cx="643255" cy="651510"/>
            </p14:xfrm>
          </p:contentPart>
        </mc:Choice>
        <mc:Fallback xmlns="">
          <p:pic>
            <p:nvPicPr>
              <p:cNvPr id="20" name="Ink 19"/>
            </p:nvPicPr>
            <p:blipFill>
              <a:blip r:embed="rId33"/>
            </p:blipFill>
            <p:spPr>
              <a:xfrm>
                <a:off x="11083925" y="3759200"/>
                <a:ext cx="643255" cy="651510"/>
              </a:xfrm>
              <a:prstGeom prst="rect"/>
            </p:spPr>
          </p:pic>
        </mc:Fallback>
      </mc:AlternateContent>
      <mc:AlternateContent xmlns:mc="http://schemas.openxmlformats.org/markup-compatibility/2006" xmlns:p14="http://schemas.microsoft.com/office/powerpoint/2010/main">
        <mc:Choice Requires="p14">
          <p:contentPart r:id="rId34" p14:bwMode="auto">
            <p14:nvContentPartPr>
              <p14:cNvPr id="21" name="Ink 20"/>
              <p14:cNvContentPartPr/>
              <p14:nvPr/>
            </p14:nvContentPartPr>
            <p14:xfrm>
              <a:off x="9985375" y="5232400"/>
              <a:ext cx="205740" cy="330200"/>
            </p14:xfrm>
          </p:contentPart>
        </mc:Choice>
        <mc:Fallback xmlns="">
          <p:pic>
            <p:nvPicPr>
              <p:cNvPr id="21" name="Ink 20"/>
            </p:nvPicPr>
            <p:blipFill>
              <a:blip r:embed="rId35"/>
            </p:blipFill>
            <p:spPr>
              <a:xfrm>
                <a:off x="9985375" y="5232400"/>
                <a:ext cx="205740" cy="330200"/>
              </a:xfrm>
              <a:prstGeom prst="rect"/>
            </p:spPr>
          </p:pic>
        </mc:Fallback>
      </mc:AlternateContent>
      <mc:AlternateContent xmlns:mc="http://schemas.openxmlformats.org/markup-compatibility/2006" xmlns:p14="http://schemas.microsoft.com/office/powerpoint/2010/main">
        <mc:Choice Requires="p14">
          <p:contentPart r:id="rId36" p14:bwMode="auto">
            <p14:nvContentPartPr>
              <p14:cNvPr id="22" name="Ink 21"/>
              <p14:cNvContentPartPr/>
              <p14:nvPr/>
            </p14:nvContentPartPr>
            <p14:xfrm>
              <a:off x="10325100" y="5223510"/>
              <a:ext cx="360" cy="339090"/>
            </p14:xfrm>
          </p:contentPart>
        </mc:Choice>
        <mc:Fallback xmlns="">
          <p:pic>
            <p:nvPicPr>
              <p:cNvPr id="22" name="Ink 21"/>
            </p:nvPicPr>
            <p:blipFill>
              <a:blip r:embed="rId37"/>
            </p:blipFill>
            <p:spPr>
              <a:xfrm>
                <a:off x="10325100" y="5223510"/>
                <a:ext cx="360" cy="339090"/>
              </a:xfrm>
              <a:prstGeom prst="rect"/>
            </p:spPr>
          </p:pic>
        </mc:Fallback>
      </mc:AlternateContent>
      <mc:AlternateContent xmlns:mc="http://schemas.openxmlformats.org/markup-compatibility/2006" xmlns:p14="http://schemas.microsoft.com/office/powerpoint/2010/main">
        <mc:Choice Requires="p14">
          <p:contentPart r:id="rId38" p14:bwMode="auto">
            <p14:nvContentPartPr>
              <p14:cNvPr id="23" name="Ink 22"/>
              <p14:cNvContentPartPr/>
              <p14:nvPr/>
            </p14:nvContentPartPr>
            <p14:xfrm>
              <a:off x="10316210" y="5161280"/>
              <a:ext cx="213995" cy="97790"/>
            </p14:xfrm>
          </p:contentPart>
        </mc:Choice>
        <mc:Fallback xmlns="">
          <p:pic>
            <p:nvPicPr>
              <p:cNvPr id="23" name="Ink 22"/>
            </p:nvPicPr>
            <p:blipFill>
              <a:blip r:embed="rId39"/>
            </p:blipFill>
            <p:spPr>
              <a:xfrm>
                <a:off x="10316210" y="5161280"/>
                <a:ext cx="213995" cy="97790"/>
              </a:xfrm>
              <a:prstGeom prst="rect"/>
            </p:spPr>
          </p:pic>
        </mc:Fallback>
      </mc:AlternateContent>
      <mc:AlternateContent xmlns:mc="http://schemas.openxmlformats.org/markup-compatibility/2006" xmlns:p14="http://schemas.microsoft.com/office/powerpoint/2010/main">
        <mc:Choice Requires="p14">
          <p:contentPart r:id="rId40" p14:bwMode="auto">
            <p14:nvContentPartPr>
              <p14:cNvPr id="24" name="Ink 23"/>
              <p14:cNvContentPartPr/>
              <p14:nvPr/>
            </p14:nvContentPartPr>
            <p14:xfrm>
              <a:off x="10422890" y="5366385"/>
              <a:ext cx="107315" cy="53340"/>
            </p14:xfrm>
          </p:contentPart>
        </mc:Choice>
        <mc:Fallback xmlns="">
          <p:pic>
            <p:nvPicPr>
              <p:cNvPr id="24" name="Ink 23"/>
            </p:nvPicPr>
            <p:blipFill>
              <a:blip r:embed="rId41"/>
            </p:blipFill>
            <p:spPr>
              <a:xfrm>
                <a:off x="10422890" y="5366385"/>
                <a:ext cx="107315" cy="53340"/>
              </a:xfrm>
              <a:prstGeom prst="rect"/>
            </p:spPr>
          </p:pic>
        </mc:Fallback>
      </mc:AlternateContent>
      <mc:AlternateContent xmlns:mc="http://schemas.openxmlformats.org/markup-compatibility/2006" xmlns:p14="http://schemas.microsoft.com/office/powerpoint/2010/main">
        <mc:Choice Requires="p14">
          <p:contentPart r:id="rId42" p14:bwMode="auto">
            <p14:nvContentPartPr>
              <p14:cNvPr id="25" name="Ink 24"/>
              <p14:cNvContentPartPr/>
              <p14:nvPr/>
            </p14:nvContentPartPr>
            <p14:xfrm>
              <a:off x="10628630" y="5259070"/>
              <a:ext cx="62230" cy="401955"/>
            </p14:xfrm>
          </p:contentPart>
        </mc:Choice>
        <mc:Fallback xmlns="">
          <p:pic>
            <p:nvPicPr>
              <p:cNvPr id="25" name="Ink 24"/>
            </p:nvPicPr>
            <p:blipFill>
              <a:blip r:embed="rId43"/>
            </p:blipFill>
            <p:spPr>
              <a:xfrm>
                <a:off x="10628630" y="5259070"/>
                <a:ext cx="62230" cy="401955"/>
              </a:xfrm>
              <a:prstGeom prst="rect"/>
            </p:spPr>
          </p:pic>
        </mc:Fallback>
      </mc:AlternateContent>
      <mc:AlternateContent xmlns:mc="http://schemas.openxmlformats.org/markup-compatibility/2006" xmlns:p14="http://schemas.microsoft.com/office/powerpoint/2010/main">
        <mc:Choice Requires="p14">
          <p:contentPart r:id="rId44" p14:bwMode="auto">
            <p14:nvContentPartPr>
              <p14:cNvPr id="26" name="Ink 25"/>
              <p14:cNvContentPartPr/>
              <p14:nvPr/>
            </p14:nvContentPartPr>
            <p14:xfrm>
              <a:off x="10628630" y="5071745"/>
              <a:ext cx="339090" cy="205105"/>
            </p14:xfrm>
          </p:contentPart>
        </mc:Choice>
        <mc:Fallback xmlns="">
          <p:pic>
            <p:nvPicPr>
              <p:cNvPr id="26" name="Ink 25"/>
            </p:nvPicPr>
            <p:blipFill>
              <a:blip r:embed="rId45"/>
            </p:blipFill>
            <p:spPr>
              <a:xfrm>
                <a:off x="10628630" y="5071745"/>
                <a:ext cx="339090" cy="205105"/>
              </a:xfrm>
              <a:prstGeom prst="rect"/>
            </p:spPr>
          </p:pic>
        </mc:Fallback>
      </mc:AlternateContent>
      <mc:AlternateContent xmlns:mc="http://schemas.openxmlformats.org/markup-compatibility/2006" xmlns:p14="http://schemas.microsoft.com/office/powerpoint/2010/main">
        <mc:Choice Requires="p14">
          <p:contentPart r:id="rId46" p14:bwMode="auto">
            <p14:nvContentPartPr>
              <p14:cNvPr id="27" name="Ink 26"/>
              <p14:cNvContentPartPr/>
              <p14:nvPr/>
            </p14:nvContentPartPr>
            <p14:xfrm>
              <a:off x="10530205" y="5267960"/>
              <a:ext cx="241300" cy="80645"/>
            </p14:xfrm>
          </p:contentPart>
        </mc:Choice>
        <mc:Fallback xmlns="">
          <p:pic>
            <p:nvPicPr>
              <p:cNvPr id="27" name="Ink 26"/>
            </p:nvPicPr>
            <p:blipFill>
              <a:blip r:embed="rId47"/>
            </p:blipFill>
            <p:spPr>
              <a:xfrm>
                <a:off x="10530205" y="5267960"/>
                <a:ext cx="241300" cy="80645"/>
              </a:xfrm>
              <a:prstGeom prst="rect"/>
            </p:spPr>
          </p:pic>
        </mc:Fallback>
      </mc:AlternateContent>
      <mc:AlternateContent xmlns:mc="http://schemas.openxmlformats.org/markup-compatibility/2006" xmlns:p14="http://schemas.microsoft.com/office/powerpoint/2010/main">
        <mc:Choice Requires="p14">
          <p:contentPart r:id="rId48" p14:bwMode="auto">
            <p14:nvContentPartPr>
              <p14:cNvPr id="28" name="Ink 27"/>
              <p14:cNvContentPartPr/>
              <p14:nvPr/>
            </p14:nvContentPartPr>
            <p14:xfrm>
              <a:off x="7324090" y="3249930"/>
              <a:ext cx="732155" cy="98425"/>
            </p14:xfrm>
          </p:contentPart>
        </mc:Choice>
        <mc:Fallback xmlns="">
          <p:pic>
            <p:nvPicPr>
              <p:cNvPr id="28" name="Ink 27"/>
            </p:nvPicPr>
            <p:blipFill>
              <a:blip r:embed="rId49"/>
            </p:blipFill>
            <p:spPr>
              <a:xfrm>
                <a:off x="7324090" y="3249930"/>
                <a:ext cx="732155" cy="98425"/>
              </a:xfrm>
              <a:prstGeom prst="rect"/>
            </p:spPr>
          </p:pic>
        </mc:Fallback>
      </mc:AlternateContent>
      <mc:AlternateContent xmlns:mc="http://schemas.openxmlformats.org/markup-compatibility/2006" xmlns:p14="http://schemas.microsoft.com/office/powerpoint/2010/main">
        <mc:Choice Requires="p14">
          <p:contentPart r:id="rId50" p14:bwMode="auto">
            <p14:nvContentPartPr>
              <p14:cNvPr id="29" name="Ink 28"/>
              <p14:cNvContentPartPr/>
              <p14:nvPr/>
            </p14:nvContentPartPr>
            <p14:xfrm>
              <a:off x="10057130" y="1732280"/>
              <a:ext cx="1330960" cy="473075"/>
            </p14:xfrm>
          </p:contentPart>
        </mc:Choice>
        <mc:Fallback xmlns="">
          <p:pic>
            <p:nvPicPr>
              <p:cNvPr id="29" name="Ink 28"/>
            </p:nvPicPr>
            <p:blipFill>
              <a:blip r:embed="rId51"/>
            </p:blipFill>
            <p:spPr>
              <a:xfrm>
                <a:off x="10057130" y="1732280"/>
                <a:ext cx="1330960" cy="473075"/>
              </a:xfrm>
              <a:prstGeom prst="rect"/>
            </p:spPr>
          </p:pic>
        </mc:Fallback>
      </mc:AlternateContent>
      <mc:AlternateContent xmlns:mc="http://schemas.openxmlformats.org/markup-compatibility/2006" xmlns:p14="http://schemas.microsoft.com/office/powerpoint/2010/main">
        <mc:Choice Requires="p14">
          <p:contentPart r:id="rId52" p14:bwMode="auto">
            <p14:nvContentPartPr>
              <p14:cNvPr id="30" name="Ink 29"/>
              <p14:cNvContentPartPr/>
              <p14:nvPr/>
            </p14:nvContentPartPr>
            <p14:xfrm>
              <a:off x="11468100" y="2143125"/>
              <a:ext cx="723900" cy="26670"/>
            </p14:xfrm>
          </p:contentPart>
        </mc:Choice>
        <mc:Fallback xmlns="">
          <p:pic>
            <p:nvPicPr>
              <p:cNvPr id="30" name="Ink 29"/>
            </p:nvPicPr>
            <p:blipFill>
              <a:blip r:embed="rId53"/>
            </p:blipFill>
            <p:spPr>
              <a:xfrm>
                <a:off x="11468100" y="2143125"/>
                <a:ext cx="723900" cy="26670"/>
              </a:xfrm>
              <a:prstGeom prst="rect"/>
            </p:spPr>
          </p:pic>
        </mc:Fallback>
      </mc:AlternateContent>
      <mc:AlternateContent xmlns:mc="http://schemas.openxmlformats.org/markup-compatibility/2006" xmlns:p14="http://schemas.microsoft.com/office/powerpoint/2010/main">
        <mc:Choice Requires="p14">
          <p:contentPart r:id="rId54" p14:bwMode="auto">
            <p14:nvContentPartPr>
              <p14:cNvPr id="31" name="Ink 30"/>
              <p14:cNvContentPartPr/>
              <p14:nvPr/>
            </p14:nvContentPartPr>
            <p14:xfrm>
              <a:off x="11039475" y="1847850"/>
              <a:ext cx="321310" cy="393065"/>
            </p14:xfrm>
          </p:contentPart>
        </mc:Choice>
        <mc:Fallback xmlns="">
          <p:pic>
            <p:nvPicPr>
              <p:cNvPr id="31" name="Ink 30"/>
            </p:nvPicPr>
            <p:blipFill>
              <a:blip r:embed="rId55"/>
            </p:blipFill>
            <p:spPr>
              <a:xfrm>
                <a:off x="11039475" y="1847850"/>
                <a:ext cx="321310" cy="393065"/>
              </a:xfrm>
              <a:prstGeom prst="rect"/>
            </p:spPr>
          </p:pic>
        </mc:Fallback>
      </mc:AlternateContent>
      <mc:AlternateContent xmlns:mc="http://schemas.openxmlformats.org/markup-compatibility/2006" xmlns:p14="http://schemas.microsoft.com/office/powerpoint/2010/main">
        <mc:Choice Requires="p14">
          <p:contentPart r:id="rId56" p14:bwMode="auto">
            <p14:nvContentPartPr>
              <p14:cNvPr id="32" name="Ink 31"/>
              <p14:cNvContentPartPr/>
              <p14:nvPr/>
            </p14:nvContentPartPr>
            <p14:xfrm>
              <a:off x="11289665" y="2196465"/>
              <a:ext cx="116205" cy="151765"/>
            </p14:xfrm>
          </p:contentPart>
        </mc:Choice>
        <mc:Fallback xmlns="">
          <p:pic>
            <p:nvPicPr>
              <p:cNvPr id="32" name="Ink 31"/>
            </p:nvPicPr>
            <p:blipFill>
              <a:blip r:embed="rId57"/>
            </p:blipFill>
            <p:spPr>
              <a:xfrm>
                <a:off x="11289665" y="2196465"/>
                <a:ext cx="116205" cy="151765"/>
              </a:xfrm>
              <a:prstGeom prst="rect"/>
            </p:spPr>
          </p:pic>
        </mc:Fallback>
      </mc:AlternateContent>
      <mc:AlternateContent xmlns:mc="http://schemas.openxmlformats.org/markup-compatibility/2006" xmlns:p14="http://schemas.microsoft.com/office/powerpoint/2010/main">
        <mc:Choice Requires="p14">
          <p:contentPart r:id="rId58" p14:bwMode="auto">
            <p14:nvContentPartPr>
              <p14:cNvPr id="33" name="Ink 32"/>
              <p14:cNvContentPartPr/>
              <p14:nvPr/>
            </p14:nvContentPartPr>
            <p14:xfrm>
              <a:off x="10325100" y="2339340"/>
              <a:ext cx="839470" cy="384175"/>
            </p14:xfrm>
          </p:contentPart>
        </mc:Choice>
        <mc:Fallback xmlns="">
          <p:pic>
            <p:nvPicPr>
              <p:cNvPr id="33" name="Ink 32"/>
            </p:nvPicPr>
            <p:blipFill>
              <a:blip r:embed="rId59"/>
            </p:blipFill>
            <p:spPr>
              <a:xfrm>
                <a:off x="10325100" y="2339340"/>
                <a:ext cx="839470" cy="384175"/>
              </a:xfrm>
              <a:prstGeom prst="rect"/>
            </p:spPr>
          </p:pic>
        </mc:Fallback>
      </mc:AlternateContent>
      <mc:AlternateContent xmlns:mc="http://schemas.openxmlformats.org/markup-compatibility/2006" xmlns:p14="http://schemas.microsoft.com/office/powerpoint/2010/main">
        <mc:Choice Requires="p14">
          <p:contentPart r:id="rId60" p14:bwMode="auto">
            <p14:nvContentPartPr>
              <p14:cNvPr id="34" name="Ink 33"/>
              <p14:cNvContentPartPr/>
              <p14:nvPr/>
            </p14:nvContentPartPr>
            <p14:xfrm>
              <a:off x="11245215" y="2642870"/>
              <a:ext cx="946785" cy="98425"/>
            </p14:xfrm>
          </p:contentPart>
        </mc:Choice>
        <mc:Fallback xmlns="">
          <p:pic>
            <p:nvPicPr>
              <p:cNvPr id="34" name="Ink 33"/>
            </p:nvPicPr>
            <p:blipFill>
              <a:blip r:embed="rId61"/>
            </p:blipFill>
            <p:spPr>
              <a:xfrm>
                <a:off x="11245215" y="2642870"/>
                <a:ext cx="946785" cy="98425"/>
              </a:xfrm>
              <a:prstGeom prst="rect"/>
            </p:spPr>
          </p:pic>
        </mc:Fallback>
      </mc:AlternateContent>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pic>
        <p:nvPicPr>
          <p:cNvPr id="4" name="Content Placeholder 3"/>
          <p:cNvPicPr>
            <a:picLocks noChangeAspect="1"/>
          </p:cNvPicPr>
          <p:nvPr>
            <p:ph idx="1"/>
          </p:nvPr>
        </p:nvPicPr>
        <p:blipFill>
          <a:blip r:embed="rId1"/>
          <a:stretch>
            <a:fillRect/>
          </a:stretch>
        </p:blipFill>
        <p:spPr>
          <a:xfrm>
            <a:off x="206375" y="523240"/>
            <a:ext cx="10333990" cy="5810885"/>
          </a:xfrm>
          <a:prstGeom prst="rect">
            <a:avLst/>
          </a:prstGeom>
        </p:spPr>
      </p:pic>
      <mc:AlternateContent xmlns:mc="http://schemas.openxmlformats.org/markup-compatibility/2006" xmlns:p14="http://schemas.microsoft.com/office/powerpoint/2010/main">
        <mc:Choice Requires="p14">
          <p:contentPart r:id="rId2" p14:bwMode="auto">
            <p14:nvContentPartPr>
              <p14:cNvPr id="5" name="Ink 4"/>
              <p14:cNvContentPartPr/>
              <p14:nvPr/>
            </p14:nvContentPartPr>
            <p14:xfrm>
              <a:off x="1625600" y="2089150"/>
              <a:ext cx="17780" cy="360"/>
            </p14:xfrm>
          </p:contentPart>
        </mc:Choice>
        <mc:Fallback xmlns="">
          <p:pic>
            <p:nvPicPr>
              <p:cNvPr id="5" name="Ink 4"/>
            </p:nvPicPr>
            <p:blipFill>
              <a:blip r:embed="rId3"/>
            </p:blipFill>
            <p:spPr>
              <a:xfrm>
                <a:off x="1625600" y="2089150"/>
                <a:ext cx="17780" cy="360"/>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6" name="Ink 5"/>
              <p14:cNvContentPartPr/>
              <p14:nvPr/>
            </p14:nvContentPartPr>
            <p14:xfrm>
              <a:off x="2134235" y="2124710"/>
              <a:ext cx="17780" cy="360"/>
            </p14:xfrm>
          </p:contentPart>
        </mc:Choice>
        <mc:Fallback xmlns="">
          <p:pic>
            <p:nvPicPr>
              <p:cNvPr id="6" name="Ink 5"/>
            </p:nvPicPr>
            <p:blipFill>
              <a:blip r:embed="rId3"/>
            </p:blipFill>
            <p:spPr>
              <a:xfrm>
                <a:off x="2134235" y="2124710"/>
                <a:ext cx="17780" cy="360"/>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7" name="Ink 6"/>
              <p14:cNvContentPartPr/>
              <p14:nvPr/>
            </p14:nvContentPartPr>
            <p14:xfrm>
              <a:off x="2527300" y="2205355"/>
              <a:ext cx="26670" cy="71120"/>
            </p14:xfrm>
          </p:contentPart>
        </mc:Choice>
        <mc:Fallback xmlns="">
          <p:pic>
            <p:nvPicPr>
              <p:cNvPr id="7" name="Ink 6"/>
            </p:nvPicPr>
            <p:blipFill>
              <a:blip r:embed="rId6"/>
            </p:blipFill>
            <p:spPr>
              <a:xfrm>
                <a:off x="2527300" y="2205355"/>
                <a:ext cx="26670" cy="71120"/>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8" name="Ink 7"/>
              <p14:cNvContentPartPr/>
              <p14:nvPr/>
            </p14:nvContentPartPr>
            <p14:xfrm>
              <a:off x="2116455" y="2437765"/>
              <a:ext cx="17780" cy="360"/>
            </p14:xfrm>
          </p:contentPart>
        </mc:Choice>
        <mc:Fallback xmlns="">
          <p:pic>
            <p:nvPicPr>
              <p:cNvPr id="8" name="Ink 7"/>
            </p:nvPicPr>
            <p:blipFill>
              <a:blip r:embed="rId3"/>
            </p:blipFill>
            <p:spPr>
              <a:xfrm>
                <a:off x="2116455" y="2437765"/>
                <a:ext cx="17780" cy="360"/>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9" name="Ink 8"/>
              <p14:cNvContentPartPr/>
              <p14:nvPr/>
            </p14:nvContentPartPr>
            <p14:xfrm>
              <a:off x="2607945" y="2598420"/>
              <a:ext cx="8890" cy="360"/>
            </p14:xfrm>
          </p:contentPart>
        </mc:Choice>
        <mc:Fallback xmlns="">
          <p:pic>
            <p:nvPicPr>
              <p:cNvPr id="9" name="Ink 8"/>
            </p:nvPicPr>
            <p:blipFill>
              <a:blip r:embed="rId9"/>
            </p:blipFill>
            <p:spPr>
              <a:xfrm>
                <a:off x="2607945" y="2598420"/>
                <a:ext cx="8890" cy="360"/>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10" name="Ink 9"/>
              <p14:cNvContentPartPr/>
              <p14:nvPr/>
            </p14:nvContentPartPr>
            <p14:xfrm>
              <a:off x="5859145" y="2062480"/>
              <a:ext cx="499745" cy="490855"/>
            </p14:xfrm>
          </p:contentPart>
        </mc:Choice>
        <mc:Fallback xmlns="">
          <p:pic>
            <p:nvPicPr>
              <p:cNvPr id="10" name="Ink 9"/>
            </p:nvPicPr>
            <p:blipFill>
              <a:blip r:embed="rId11"/>
            </p:blipFill>
            <p:spPr>
              <a:xfrm>
                <a:off x="5859145" y="2062480"/>
                <a:ext cx="499745" cy="490855"/>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11" name="Ink 10"/>
              <p14:cNvContentPartPr/>
              <p14:nvPr/>
            </p14:nvContentPartPr>
            <p14:xfrm>
              <a:off x="6466205" y="2080260"/>
              <a:ext cx="133985" cy="384175"/>
            </p14:xfrm>
          </p:contentPart>
        </mc:Choice>
        <mc:Fallback xmlns="">
          <p:pic>
            <p:nvPicPr>
              <p:cNvPr id="11" name="Ink 10"/>
            </p:nvPicPr>
            <p:blipFill>
              <a:blip r:embed="rId13"/>
            </p:blipFill>
            <p:spPr>
              <a:xfrm>
                <a:off x="6466205" y="2080260"/>
                <a:ext cx="133985" cy="384175"/>
              </a:xfrm>
              <a:prstGeom prst="rect"/>
            </p:spPr>
          </p:pic>
        </mc:Fallback>
      </mc:AlternateContent>
      <mc:AlternateContent xmlns:mc="http://schemas.openxmlformats.org/markup-compatibility/2006" xmlns:p14="http://schemas.microsoft.com/office/powerpoint/2010/main">
        <mc:Choice Requires="p14">
          <p:contentPart r:id="rId14" p14:bwMode="auto">
            <p14:nvContentPartPr>
              <p14:cNvPr id="12" name="Ink 11"/>
              <p14:cNvContentPartPr/>
              <p14:nvPr/>
            </p14:nvContentPartPr>
            <p14:xfrm>
              <a:off x="6814820" y="2339340"/>
              <a:ext cx="44450" cy="213995"/>
            </p14:xfrm>
          </p:contentPart>
        </mc:Choice>
        <mc:Fallback xmlns="">
          <p:pic>
            <p:nvPicPr>
              <p:cNvPr id="12" name="Ink 11"/>
            </p:nvPicPr>
            <p:blipFill>
              <a:blip r:embed="rId15"/>
            </p:blipFill>
            <p:spPr>
              <a:xfrm>
                <a:off x="6814820" y="2339340"/>
                <a:ext cx="44450" cy="213995"/>
              </a:xfrm>
              <a:prstGeom prst="rect"/>
            </p:spPr>
          </p:pic>
        </mc:Fallback>
      </mc:AlternateContent>
      <mc:AlternateContent xmlns:mc="http://schemas.openxmlformats.org/markup-compatibility/2006" xmlns:p14="http://schemas.microsoft.com/office/powerpoint/2010/main">
        <mc:Choice Requires="p14">
          <p:contentPart r:id="rId16" p14:bwMode="auto">
            <p14:nvContentPartPr>
              <p14:cNvPr id="13" name="Ink 12"/>
              <p14:cNvContentPartPr/>
              <p14:nvPr/>
            </p14:nvContentPartPr>
            <p14:xfrm>
              <a:off x="7082790" y="2223135"/>
              <a:ext cx="35560" cy="509270"/>
            </p14:xfrm>
          </p:contentPart>
        </mc:Choice>
        <mc:Fallback xmlns="">
          <p:pic>
            <p:nvPicPr>
              <p:cNvPr id="13" name="Ink 12"/>
            </p:nvPicPr>
            <p:blipFill>
              <a:blip r:embed="rId17"/>
            </p:blipFill>
            <p:spPr>
              <a:xfrm>
                <a:off x="7082790" y="2223135"/>
                <a:ext cx="35560" cy="509270"/>
              </a:xfrm>
              <a:prstGeom prst="rect"/>
            </p:spPr>
          </p:pic>
        </mc:Fallback>
      </mc:AlternateContent>
      <mc:AlternateContent xmlns:mc="http://schemas.openxmlformats.org/markup-compatibility/2006" xmlns:p14="http://schemas.microsoft.com/office/powerpoint/2010/main">
        <mc:Choice Requires="p14">
          <p:contentPart r:id="rId18" p14:bwMode="auto">
            <p14:nvContentPartPr>
              <p14:cNvPr id="14" name="Ink 13"/>
              <p14:cNvContentPartPr/>
              <p14:nvPr/>
            </p14:nvContentPartPr>
            <p14:xfrm>
              <a:off x="7198995" y="2339340"/>
              <a:ext cx="285750" cy="419735"/>
            </p14:xfrm>
          </p:contentPart>
        </mc:Choice>
        <mc:Fallback xmlns="">
          <p:pic>
            <p:nvPicPr>
              <p:cNvPr id="14" name="Ink 13"/>
            </p:nvPicPr>
            <p:blipFill>
              <a:blip r:embed="rId19"/>
            </p:blipFill>
            <p:spPr>
              <a:xfrm>
                <a:off x="7198995" y="2339340"/>
                <a:ext cx="285750" cy="419735"/>
              </a:xfrm>
              <a:prstGeom prst="rect"/>
            </p:spPr>
          </p:pic>
        </mc:Fallback>
      </mc:AlternateContent>
      <mc:AlternateContent xmlns:mc="http://schemas.openxmlformats.org/markup-compatibility/2006" xmlns:p14="http://schemas.microsoft.com/office/powerpoint/2010/main">
        <mc:Choice Requires="p14">
          <p:contentPart r:id="rId20" p14:bwMode="auto">
            <p14:nvContentPartPr>
              <p14:cNvPr id="15" name="Ink 14"/>
              <p14:cNvContentPartPr/>
              <p14:nvPr/>
            </p14:nvContentPartPr>
            <p14:xfrm>
              <a:off x="7484745" y="1857375"/>
              <a:ext cx="580390" cy="642620"/>
            </p14:xfrm>
          </p:contentPart>
        </mc:Choice>
        <mc:Fallback xmlns="">
          <p:pic>
            <p:nvPicPr>
              <p:cNvPr id="15" name="Ink 14"/>
            </p:nvPicPr>
            <p:blipFill>
              <a:blip r:embed="rId21"/>
            </p:blipFill>
            <p:spPr>
              <a:xfrm>
                <a:off x="7484745" y="1857375"/>
                <a:ext cx="580390" cy="642620"/>
              </a:xfrm>
              <a:prstGeom prst="rect"/>
            </p:spPr>
          </p:pic>
        </mc:Fallback>
      </mc:AlternateContent>
      <mc:AlternateContent xmlns:mc="http://schemas.openxmlformats.org/markup-compatibility/2006" xmlns:p14="http://schemas.microsoft.com/office/powerpoint/2010/main">
        <mc:Choice Requires="p14">
          <p:contentPart r:id="rId22" p14:bwMode="auto">
            <p14:nvContentPartPr>
              <p14:cNvPr id="16" name="Ink 15"/>
              <p14:cNvContentPartPr/>
              <p14:nvPr/>
            </p14:nvContentPartPr>
            <p14:xfrm>
              <a:off x="6207125" y="2196465"/>
              <a:ext cx="2304415" cy="580390"/>
            </p14:xfrm>
          </p:contentPart>
        </mc:Choice>
        <mc:Fallback xmlns="">
          <p:pic>
            <p:nvPicPr>
              <p:cNvPr id="16" name="Ink 15"/>
            </p:nvPicPr>
            <p:blipFill>
              <a:blip r:embed="rId23"/>
            </p:blipFill>
            <p:spPr>
              <a:xfrm>
                <a:off x="6207125" y="2196465"/>
                <a:ext cx="2304415" cy="580390"/>
              </a:xfrm>
              <a:prstGeom prst="rect"/>
            </p:spPr>
          </p:pic>
        </mc:Fallback>
      </mc:AlternateContent>
      <mc:AlternateContent xmlns:mc="http://schemas.openxmlformats.org/markup-compatibility/2006" xmlns:p14="http://schemas.microsoft.com/office/powerpoint/2010/main">
        <mc:Choice Requires="p14">
          <p:contentPart r:id="rId24" p14:bwMode="auto">
            <p14:nvContentPartPr>
              <p14:cNvPr id="17" name="Ink 16"/>
              <p14:cNvContentPartPr/>
              <p14:nvPr/>
            </p14:nvContentPartPr>
            <p14:xfrm>
              <a:off x="6162675" y="2669540"/>
              <a:ext cx="401955" cy="89535"/>
            </p14:xfrm>
          </p:contentPart>
        </mc:Choice>
        <mc:Fallback xmlns="">
          <p:pic>
            <p:nvPicPr>
              <p:cNvPr id="17" name="Ink 16"/>
            </p:nvPicPr>
            <p:blipFill>
              <a:blip r:embed="rId25"/>
            </p:blipFill>
            <p:spPr>
              <a:xfrm>
                <a:off x="6162675" y="2669540"/>
                <a:ext cx="401955" cy="89535"/>
              </a:xfrm>
              <a:prstGeom prst="rect"/>
            </p:spPr>
          </p:pic>
        </mc:Fallback>
      </mc:AlternateContent>
      <mc:AlternateContent xmlns:mc="http://schemas.openxmlformats.org/markup-compatibility/2006" xmlns:p14="http://schemas.microsoft.com/office/powerpoint/2010/main">
        <mc:Choice Requires="p14">
          <p:contentPart r:id="rId26" p14:bwMode="auto">
            <p14:nvContentPartPr>
              <p14:cNvPr id="18" name="Ink 17"/>
              <p14:cNvContentPartPr/>
              <p14:nvPr/>
            </p14:nvContentPartPr>
            <p14:xfrm>
              <a:off x="6984365" y="2687320"/>
              <a:ext cx="866140" cy="80645"/>
            </p14:xfrm>
          </p:contentPart>
        </mc:Choice>
        <mc:Fallback xmlns="">
          <p:pic>
            <p:nvPicPr>
              <p:cNvPr id="18" name="Ink 17"/>
            </p:nvPicPr>
            <p:blipFill>
              <a:blip r:embed="rId27"/>
            </p:blipFill>
            <p:spPr>
              <a:xfrm>
                <a:off x="6984365" y="2687320"/>
                <a:ext cx="866140" cy="80645"/>
              </a:xfrm>
              <a:prstGeom prst="rect"/>
            </p:spPr>
          </p:pic>
        </mc:Fallback>
      </mc:AlternateContent>
      <mc:AlternateContent xmlns:mc="http://schemas.openxmlformats.org/markup-compatibility/2006" xmlns:p14="http://schemas.microsoft.com/office/powerpoint/2010/main">
        <mc:Choice Requires="p14">
          <p:contentPart r:id="rId28" p14:bwMode="auto">
            <p14:nvContentPartPr>
              <p14:cNvPr id="19" name="Ink 18"/>
              <p14:cNvContentPartPr/>
              <p14:nvPr/>
            </p14:nvContentPartPr>
            <p14:xfrm>
              <a:off x="5144135" y="4196715"/>
              <a:ext cx="36195" cy="35560"/>
            </p14:xfrm>
          </p:contentPart>
        </mc:Choice>
        <mc:Fallback xmlns="">
          <p:pic>
            <p:nvPicPr>
              <p:cNvPr id="19" name="Ink 18"/>
            </p:nvPicPr>
            <p:blipFill>
              <a:blip r:embed="rId29"/>
            </p:blipFill>
            <p:spPr>
              <a:xfrm>
                <a:off x="5144135" y="4196715"/>
                <a:ext cx="36195" cy="35560"/>
              </a:xfrm>
              <a:prstGeom prst="rect"/>
            </p:spPr>
          </p:pic>
        </mc:Fallback>
      </mc:AlternateContent>
      <mc:AlternateContent xmlns:mc="http://schemas.openxmlformats.org/markup-compatibility/2006" xmlns:p14="http://schemas.microsoft.com/office/powerpoint/2010/main">
        <mc:Choice Requires="p14">
          <p:contentPart r:id="rId30" p14:bwMode="auto">
            <p14:nvContentPartPr>
              <p14:cNvPr id="20" name="Ink 19"/>
              <p14:cNvContentPartPr/>
              <p14:nvPr/>
            </p14:nvContentPartPr>
            <p14:xfrm>
              <a:off x="1544955" y="4375150"/>
              <a:ext cx="7627620" cy="360"/>
            </p14:xfrm>
          </p:contentPart>
        </mc:Choice>
        <mc:Fallback xmlns="">
          <p:pic>
            <p:nvPicPr>
              <p:cNvPr id="20" name="Ink 19"/>
            </p:nvPicPr>
            <p:blipFill>
              <a:blip r:embed="rId31"/>
            </p:blipFill>
            <p:spPr>
              <a:xfrm>
                <a:off x="1544955" y="4375150"/>
                <a:ext cx="7627620" cy="360"/>
              </a:xfrm>
              <a:prstGeom prst="rect"/>
            </p:spPr>
          </p:pic>
        </mc:Fallback>
      </mc:AlternateContent>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pic>
        <p:nvPicPr>
          <p:cNvPr id="4" name="Content Placeholder 3"/>
          <p:cNvPicPr>
            <a:picLocks noChangeAspect="1"/>
          </p:cNvPicPr>
          <p:nvPr>
            <p:ph idx="1"/>
          </p:nvPr>
        </p:nvPicPr>
        <p:blipFill>
          <a:blip r:embed="rId1"/>
          <a:stretch>
            <a:fillRect/>
          </a:stretch>
        </p:blipFill>
        <p:spPr>
          <a:xfrm>
            <a:off x="701675" y="675005"/>
            <a:ext cx="10461625" cy="5882640"/>
          </a:xfrm>
          <a:prstGeom prst="rect">
            <a:avLst/>
          </a:prstGeom>
        </p:spPr>
      </p:pic>
      <mc:AlternateContent xmlns:mc="http://schemas.openxmlformats.org/markup-compatibility/2006" xmlns:p14="http://schemas.microsoft.com/office/powerpoint/2010/main">
        <mc:Choice Requires="p14">
          <p:contentPart r:id="rId2" p14:bwMode="auto">
            <p14:nvContentPartPr>
              <p14:cNvPr id="5" name="Ink 4"/>
              <p14:cNvContentPartPr/>
              <p14:nvPr/>
            </p14:nvContentPartPr>
            <p14:xfrm>
              <a:off x="3018790" y="3830320"/>
              <a:ext cx="7520305" cy="142875"/>
            </p14:xfrm>
          </p:contentPart>
        </mc:Choice>
        <mc:Fallback xmlns="">
          <p:pic>
            <p:nvPicPr>
              <p:cNvPr id="5" name="Ink 4"/>
            </p:nvPicPr>
            <p:blipFill>
              <a:blip r:embed="rId3"/>
            </p:blipFill>
            <p:spPr>
              <a:xfrm>
                <a:off x="3018790" y="3830320"/>
                <a:ext cx="7520305" cy="142875"/>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6" name="Ink 5"/>
              <p14:cNvContentPartPr/>
              <p14:nvPr/>
            </p14:nvContentPartPr>
            <p14:xfrm>
              <a:off x="3375660" y="4553585"/>
              <a:ext cx="8816340" cy="196850"/>
            </p14:xfrm>
          </p:contentPart>
        </mc:Choice>
        <mc:Fallback xmlns="">
          <p:pic>
            <p:nvPicPr>
              <p:cNvPr id="6" name="Ink 5"/>
            </p:nvPicPr>
            <p:blipFill>
              <a:blip r:embed="rId5"/>
            </p:blipFill>
            <p:spPr>
              <a:xfrm>
                <a:off x="3375660" y="4553585"/>
                <a:ext cx="8816340" cy="196850"/>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7" name="Ink 6"/>
              <p14:cNvContentPartPr/>
              <p14:nvPr/>
            </p14:nvContentPartPr>
            <p14:xfrm>
              <a:off x="1268095" y="5214620"/>
              <a:ext cx="8815705" cy="437515"/>
            </p14:xfrm>
          </p:contentPart>
        </mc:Choice>
        <mc:Fallback xmlns="">
          <p:pic>
            <p:nvPicPr>
              <p:cNvPr id="7" name="Ink 6"/>
            </p:nvPicPr>
            <p:blipFill>
              <a:blip r:embed="rId7"/>
            </p:blipFill>
            <p:spPr>
              <a:xfrm>
                <a:off x="1268095" y="5214620"/>
                <a:ext cx="8815705" cy="437515"/>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8" name="Ink 7"/>
              <p14:cNvContentPartPr/>
              <p14:nvPr/>
            </p14:nvContentPartPr>
            <p14:xfrm>
              <a:off x="1223645" y="5286375"/>
              <a:ext cx="3161665" cy="124460"/>
            </p14:xfrm>
          </p:contentPart>
        </mc:Choice>
        <mc:Fallback xmlns="">
          <p:pic>
            <p:nvPicPr>
              <p:cNvPr id="8" name="Ink 7"/>
            </p:nvPicPr>
            <p:blipFill>
              <a:blip r:embed="rId9"/>
            </p:blipFill>
            <p:spPr>
              <a:xfrm>
                <a:off x="1223645" y="5286375"/>
                <a:ext cx="3161665" cy="124460"/>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9" name="Ink 8"/>
              <p14:cNvContentPartPr/>
              <p14:nvPr/>
            </p14:nvContentPartPr>
            <p14:xfrm>
              <a:off x="5528310" y="5232400"/>
              <a:ext cx="2358390" cy="116205"/>
            </p14:xfrm>
          </p:contentPart>
        </mc:Choice>
        <mc:Fallback xmlns="">
          <p:pic>
            <p:nvPicPr>
              <p:cNvPr id="9" name="Ink 8"/>
            </p:nvPicPr>
            <p:blipFill>
              <a:blip r:embed="rId11"/>
            </p:blipFill>
            <p:spPr>
              <a:xfrm>
                <a:off x="5528310" y="5232400"/>
                <a:ext cx="2358390" cy="116205"/>
              </a:xfrm>
              <a:prstGeom prst="rect"/>
            </p:spPr>
          </p:pic>
        </mc:Fallback>
      </mc:AlternateContent>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ln w="22225">
                  <a:solidFill>
                    <a:schemeClr val="accent2"/>
                  </a:solidFill>
                  <a:prstDash val="solid"/>
                </a:ln>
                <a:solidFill>
                  <a:schemeClr val="accent2">
                    <a:lumMod val="40000"/>
                    <a:lumOff val="60000"/>
                  </a:schemeClr>
                </a:solidFill>
                <a:effectLst/>
                <a:sym typeface="+mn-ea"/>
              </a:rPr>
              <a:t>What are Active Electronic Components?</a:t>
            </a:r>
            <a:endParaRPr lang="en-US">
              <a:ln w="22225">
                <a:solidFill>
                  <a:schemeClr val="accent2"/>
                </a:solidFill>
                <a:prstDash val="solid"/>
              </a:ln>
              <a:solidFill>
                <a:schemeClr val="accent2">
                  <a:lumMod val="40000"/>
                  <a:lumOff val="60000"/>
                </a:schemeClr>
              </a:solidFill>
              <a:effectLst/>
              <a:sym typeface="+mn-ea"/>
            </a:endParaRPr>
          </a:p>
        </p:txBody>
      </p:sp>
      <p:sp>
        <p:nvSpPr>
          <p:cNvPr id="3" name="Content Placeholder 2"/>
          <p:cNvSpPr>
            <a:spLocks noGrp="1"/>
          </p:cNvSpPr>
          <p:nvPr>
            <p:ph idx="1"/>
          </p:nvPr>
        </p:nvSpPr>
        <p:spPr/>
        <p:txBody>
          <a:bodyPr/>
          <a:p>
            <a:r>
              <a:rPr lang="en-US"/>
              <a:t>Active electronic components are those that can control the flow of electricity. Different Types of Printed Circuit Boards have at least one active component. Some examples of active electronic components are transistor, vacuum tubes, silicon-controlled rectifiers (SCRs).</a:t>
            </a:r>
            <a:endParaRPr lang="en-US"/>
          </a:p>
          <a:p>
            <a:endParaRPr lang="en-US"/>
          </a:p>
        </p:txBody>
      </p:sp>
      <mc:AlternateContent xmlns:mc="http://schemas.openxmlformats.org/markup-compatibility/2006" xmlns:p14="http://schemas.microsoft.com/office/powerpoint/2010/main">
        <mc:Choice Requires="p14">
          <p:contentPart r:id="rId1" p14:bwMode="auto">
            <p14:nvContentPartPr>
              <p14:cNvPr id="4" name="Ink 3"/>
              <p14:cNvContentPartPr/>
              <p14:nvPr/>
            </p14:nvContentPartPr>
            <p14:xfrm>
              <a:off x="6725285" y="2106930"/>
              <a:ext cx="3992880" cy="98425"/>
            </p14:xfrm>
          </p:contentPart>
        </mc:Choice>
        <mc:Fallback xmlns="">
          <p:pic>
            <p:nvPicPr>
              <p:cNvPr id="4" name="Ink 3"/>
            </p:nvPicPr>
            <p:blipFill>
              <a:blip r:embed="rId2"/>
            </p:blipFill>
            <p:spPr>
              <a:xfrm>
                <a:off x="6725285" y="2106930"/>
                <a:ext cx="3992880" cy="98425"/>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5" name="Ink 4"/>
              <p14:cNvContentPartPr/>
              <p14:nvPr/>
            </p14:nvContentPartPr>
            <p14:xfrm>
              <a:off x="5483860" y="3794760"/>
              <a:ext cx="687705" cy="348615"/>
            </p14:xfrm>
          </p:contentPart>
        </mc:Choice>
        <mc:Fallback xmlns="">
          <p:pic>
            <p:nvPicPr>
              <p:cNvPr id="5" name="Ink 4"/>
            </p:nvPicPr>
            <p:blipFill>
              <a:blip r:embed="rId4"/>
            </p:blipFill>
            <p:spPr>
              <a:xfrm>
                <a:off x="5483860" y="3794760"/>
                <a:ext cx="687705" cy="348615"/>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6" name="Ink 5"/>
              <p14:cNvContentPartPr/>
              <p14:nvPr/>
            </p14:nvContentPartPr>
            <p14:xfrm>
              <a:off x="6100445" y="3830320"/>
              <a:ext cx="205105" cy="313055"/>
            </p14:xfrm>
          </p:contentPart>
        </mc:Choice>
        <mc:Fallback xmlns="">
          <p:pic>
            <p:nvPicPr>
              <p:cNvPr id="6" name="Ink 5"/>
            </p:nvPicPr>
            <p:blipFill>
              <a:blip r:embed="rId6"/>
            </p:blipFill>
            <p:spPr>
              <a:xfrm>
                <a:off x="6100445" y="3830320"/>
                <a:ext cx="205105" cy="313055"/>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7" name="Ink 6"/>
              <p14:cNvContentPartPr/>
              <p14:nvPr/>
            </p14:nvContentPartPr>
            <p14:xfrm>
              <a:off x="6323330" y="3714750"/>
              <a:ext cx="26670" cy="544195"/>
            </p14:xfrm>
          </p:contentPart>
        </mc:Choice>
        <mc:Fallback xmlns="">
          <p:pic>
            <p:nvPicPr>
              <p:cNvPr id="7" name="Ink 6"/>
            </p:nvPicPr>
            <p:blipFill>
              <a:blip r:embed="rId8"/>
            </p:blipFill>
            <p:spPr>
              <a:xfrm>
                <a:off x="6323330" y="3714750"/>
                <a:ext cx="26670" cy="544195"/>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8" name="Ink 7"/>
              <p14:cNvContentPartPr/>
              <p14:nvPr/>
            </p14:nvContentPartPr>
            <p14:xfrm>
              <a:off x="6350000" y="3803650"/>
              <a:ext cx="2608580" cy="142875"/>
            </p14:xfrm>
          </p:contentPart>
        </mc:Choice>
        <mc:Fallback xmlns="">
          <p:pic>
            <p:nvPicPr>
              <p:cNvPr id="8" name="Ink 7"/>
            </p:nvPicPr>
            <p:blipFill>
              <a:blip r:embed="rId10"/>
            </p:blipFill>
            <p:spPr>
              <a:xfrm>
                <a:off x="6350000" y="3803650"/>
                <a:ext cx="2608580" cy="142875"/>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9" name="Ink 8"/>
              <p14:cNvContentPartPr/>
              <p14:nvPr/>
            </p14:nvContentPartPr>
            <p14:xfrm>
              <a:off x="4805045" y="4009390"/>
              <a:ext cx="1536065" cy="991235"/>
            </p14:xfrm>
          </p:contentPart>
        </mc:Choice>
        <mc:Fallback xmlns="">
          <p:pic>
            <p:nvPicPr>
              <p:cNvPr id="9" name="Ink 8"/>
            </p:nvPicPr>
            <p:blipFill>
              <a:blip r:embed="rId12"/>
            </p:blipFill>
            <p:spPr>
              <a:xfrm>
                <a:off x="4805045" y="4009390"/>
                <a:ext cx="1536065" cy="991235"/>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10" name="Ink 9"/>
              <p14:cNvContentPartPr/>
              <p14:nvPr/>
            </p14:nvContentPartPr>
            <p14:xfrm>
              <a:off x="6314440" y="3759200"/>
              <a:ext cx="2473960" cy="1080135"/>
            </p14:xfrm>
          </p:contentPart>
        </mc:Choice>
        <mc:Fallback xmlns="">
          <p:pic>
            <p:nvPicPr>
              <p:cNvPr id="10" name="Ink 9"/>
            </p:nvPicPr>
            <p:blipFill>
              <a:blip r:embed="rId14"/>
            </p:blipFill>
            <p:spPr>
              <a:xfrm>
                <a:off x="6314440" y="3759200"/>
                <a:ext cx="2473960" cy="1080135"/>
              </a:xfrm>
              <a:prstGeom prst="rect"/>
            </p:spPr>
          </p:pic>
        </mc:Fallback>
      </mc:AlternateContent>
      <mc:AlternateContent xmlns:mc="http://schemas.openxmlformats.org/markup-compatibility/2006" xmlns:p14="http://schemas.microsoft.com/office/powerpoint/2010/main">
        <mc:Choice Requires="p14">
          <p:contentPart r:id="rId15" p14:bwMode="auto">
            <p14:nvContentPartPr>
              <p14:cNvPr id="11" name="Ink 10"/>
              <p14:cNvContentPartPr/>
              <p14:nvPr/>
            </p14:nvContentPartPr>
            <p14:xfrm>
              <a:off x="6002020" y="4857750"/>
              <a:ext cx="133985" cy="360"/>
            </p14:xfrm>
          </p:contentPart>
        </mc:Choice>
        <mc:Fallback xmlns="">
          <p:pic>
            <p:nvPicPr>
              <p:cNvPr id="11" name="Ink 10"/>
            </p:nvPicPr>
            <p:blipFill>
              <a:blip r:embed="rId16"/>
            </p:blipFill>
            <p:spPr>
              <a:xfrm>
                <a:off x="6002020" y="4857750"/>
                <a:ext cx="133985" cy="360"/>
              </a:xfrm>
              <a:prstGeom prst="rect"/>
            </p:spPr>
          </p:pic>
        </mc:Fallback>
      </mc:AlternateContent>
      <mc:AlternateContent xmlns:mc="http://schemas.openxmlformats.org/markup-compatibility/2006" xmlns:p14="http://schemas.microsoft.com/office/powerpoint/2010/main">
        <mc:Choice Requires="p14">
          <p:contentPart r:id="rId17" p14:bwMode="auto">
            <p14:nvContentPartPr>
              <p14:cNvPr id="12" name="Ink 11"/>
              <p14:cNvContentPartPr/>
              <p14:nvPr/>
            </p14:nvContentPartPr>
            <p14:xfrm>
              <a:off x="6118225" y="4785995"/>
              <a:ext cx="17780" cy="267970"/>
            </p14:xfrm>
          </p:contentPart>
        </mc:Choice>
        <mc:Fallback xmlns="">
          <p:pic>
            <p:nvPicPr>
              <p:cNvPr id="12" name="Ink 11"/>
            </p:nvPicPr>
            <p:blipFill>
              <a:blip r:embed="rId18"/>
            </p:blipFill>
            <p:spPr>
              <a:xfrm>
                <a:off x="6118225" y="4785995"/>
                <a:ext cx="17780" cy="267970"/>
              </a:xfrm>
              <a:prstGeom prst="rect"/>
            </p:spPr>
          </p:pic>
        </mc:Fallback>
      </mc:AlternateContent>
      <mc:AlternateContent xmlns:mc="http://schemas.openxmlformats.org/markup-compatibility/2006" xmlns:p14="http://schemas.microsoft.com/office/powerpoint/2010/main">
        <mc:Choice Requires="p14">
          <p:contentPart r:id="rId19" p14:bwMode="auto">
            <p14:nvContentPartPr>
              <p14:cNvPr id="13" name="Ink 12"/>
              <p14:cNvContentPartPr/>
              <p14:nvPr/>
            </p14:nvContentPartPr>
            <p14:xfrm>
              <a:off x="6243320" y="4821555"/>
              <a:ext cx="62230" cy="8890"/>
            </p14:xfrm>
          </p:contentPart>
        </mc:Choice>
        <mc:Fallback xmlns="">
          <p:pic>
            <p:nvPicPr>
              <p:cNvPr id="13" name="Ink 12"/>
            </p:nvPicPr>
            <p:blipFill>
              <a:blip r:embed="rId20"/>
            </p:blipFill>
            <p:spPr>
              <a:xfrm>
                <a:off x="6243320" y="4821555"/>
                <a:ext cx="62230" cy="8890"/>
              </a:xfrm>
              <a:prstGeom prst="rect"/>
            </p:spPr>
          </p:pic>
        </mc:Fallback>
      </mc:AlternateContent>
      <mc:AlternateContent xmlns:mc="http://schemas.openxmlformats.org/markup-compatibility/2006" xmlns:p14="http://schemas.microsoft.com/office/powerpoint/2010/main">
        <mc:Choice Requires="p14">
          <p:contentPart r:id="rId21" p14:bwMode="auto">
            <p14:nvContentPartPr>
              <p14:cNvPr id="14" name="Ink 13"/>
              <p14:cNvContentPartPr/>
              <p14:nvPr/>
            </p14:nvContentPartPr>
            <p14:xfrm>
              <a:off x="6090920" y="5250180"/>
              <a:ext cx="214630" cy="223520"/>
            </p14:xfrm>
          </p:contentPart>
        </mc:Choice>
        <mc:Fallback xmlns="">
          <p:pic>
            <p:nvPicPr>
              <p:cNvPr id="14" name="Ink 13"/>
            </p:nvPicPr>
            <p:blipFill>
              <a:blip r:embed="rId22"/>
            </p:blipFill>
            <p:spPr>
              <a:xfrm>
                <a:off x="6090920" y="5250180"/>
                <a:ext cx="214630" cy="223520"/>
              </a:xfrm>
              <a:prstGeom prst="rect"/>
            </p:spPr>
          </p:pic>
        </mc:Fallback>
      </mc:AlternateContent>
      <mc:AlternateContent xmlns:mc="http://schemas.openxmlformats.org/markup-compatibility/2006" xmlns:p14="http://schemas.microsoft.com/office/powerpoint/2010/main">
        <mc:Choice Requires="p14">
          <p:contentPart r:id="rId23" p14:bwMode="auto">
            <p14:nvContentPartPr>
              <p14:cNvPr id="15" name="Ink 14"/>
              <p14:cNvContentPartPr/>
              <p14:nvPr/>
            </p14:nvContentPartPr>
            <p14:xfrm>
              <a:off x="6368415" y="5133975"/>
              <a:ext cx="142875" cy="348615"/>
            </p14:xfrm>
          </p:contentPart>
        </mc:Choice>
        <mc:Fallback xmlns="">
          <p:pic>
            <p:nvPicPr>
              <p:cNvPr id="15" name="Ink 14"/>
            </p:nvPicPr>
            <p:blipFill>
              <a:blip r:embed="rId24"/>
            </p:blipFill>
            <p:spPr>
              <a:xfrm>
                <a:off x="6368415" y="5133975"/>
                <a:ext cx="142875" cy="348615"/>
              </a:xfrm>
              <a:prstGeom prst="rect"/>
            </p:spPr>
          </p:pic>
        </mc:Fallback>
      </mc:AlternateContent>
      <mc:AlternateContent xmlns:mc="http://schemas.openxmlformats.org/markup-compatibility/2006" xmlns:p14="http://schemas.microsoft.com/office/powerpoint/2010/main">
        <mc:Choice Requires="p14">
          <p:contentPart r:id="rId25" p14:bwMode="auto">
            <p14:nvContentPartPr>
              <p14:cNvPr id="16" name="Ink 15"/>
              <p14:cNvContentPartPr/>
              <p14:nvPr/>
            </p14:nvContentPartPr>
            <p14:xfrm>
              <a:off x="6055360" y="4839335"/>
              <a:ext cx="98425" cy="8890"/>
            </p14:xfrm>
          </p:contentPart>
        </mc:Choice>
        <mc:Fallback xmlns="">
          <p:pic>
            <p:nvPicPr>
              <p:cNvPr id="16" name="Ink 15"/>
            </p:nvPicPr>
            <p:blipFill>
              <a:blip r:embed="rId26"/>
            </p:blipFill>
            <p:spPr>
              <a:xfrm>
                <a:off x="6055360" y="4839335"/>
                <a:ext cx="98425" cy="8890"/>
              </a:xfrm>
              <a:prstGeom prst="rect"/>
            </p:spPr>
          </p:pic>
        </mc:Fallback>
      </mc:AlternateContent>
      <mc:AlternateContent xmlns:mc="http://schemas.openxmlformats.org/markup-compatibility/2006" xmlns:p14="http://schemas.microsoft.com/office/powerpoint/2010/main">
        <mc:Choice Requires="p14">
          <p:contentPart r:id="rId27" p14:bwMode="auto">
            <p14:nvContentPartPr>
              <p14:cNvPr id="17" name="Ink 16"/>
              <p14:cNvContentPartPr/>
              <p14:nvPr/>
            </p14:nvContentPartPr>
            <p14:xfrm>
              <a:off x="6100445" y="4687570"/>
              <a:ext cx="17780" cy="303530"/>
            </p14:xfrm>
          </p:contentPart>
        </mc:Choice>
        <mc:Fallback xmlns="">
          <p:pic>
            <p:nvPicPr>
              <p:cNvPr id="17" name="Ink 16"/>
            </p:nvPicPr>
            <p:blipFill>
              <a:blip r:embed="rId28"/>
            </p:blipFill>
            <p:spPr>
              <a:xfrm>
                <a:off x="6100445" y="4687570"/>
                <a:ext cx="17780" cy="303530"/>
              </a:xfrm>
              <a:prstGeom prst="rect"/>
            </p:spPr>
          </p:pic>
        </mc:Fallback>
      </mc:AlternateContent>
      <mc:AlternateContent xmlns:mc="http://schemas.openxmlformats.org/markup-compatibility/2006" xmlns:p14="http://schemas.microsoft.com/office/powerpoint/2010/main">
        <mc:Choice Requires="p14">
          <p:contentPart r:id="rId29" p14:bwMode="auto">
            <p14:nvContentPartPr>
              <p14:cNvPr id="18" name="Ink 17"/>
              <p14:cNvContentPartPr/>
              <p14:nvPr/>
            </p14:nvContentPartPr>
            <p14:xfrm>
              <a:off x="6171565" y="4839335"/>
              <a:ext cx="62865" cy="27305"/>
            </p14:xfrm>
          </p:contentPart>
        </mc:Choice>
        <mc:Fallback xmlns="">
          <p:pic>
            <p:nvPicPr>
              <p:cNvPr id="18" name="Ink 17"/>
            </p:nvPicPr>
            <p:blipFill>
              <a:blip r:embed="rId30"/>
            </p:blipFill>
            <p:spPr>
              <a:xfrm>
                <a:off x="6171565" y="4839335"/>
                <a:ext cx="62865" cy="27305"/>
              </a:xfrm>
              <a:prstGeom prst="rect"/>
            </p:spPr>
          </p:pic>
        </mc:Fallback>
      </mc:AlternateContent>
      <mc:AlternateContent xmlns:mc="http://schemas.openxmlformats.org/markup-compatibility/2006" xmlns:p14="http://schemas.microsoft.com/office/powerpoint/2010/main">
        <mc:Choice Requires="p14">
          <p:contentPart r:id="rId31" p14:bwMode="auto">
            <p14:nvContentPartPr>
              <p14:cNvPr id="19" name="Ink 18"/>
              <p14:cNvContentPartPr/>
              <p14:nvPr/>
            </p14:nvContentPartPr>
            <p14:xfrm>
              <a:off x="6243320" y="4839335"/>
              <a:ext cx="17780" cy="8890"/>
            </p14:xfrm>
          </p:contentPart>
        </mc:Choice>
        <mc:Fallback xmlns="">
          <p:pic>
            <p:nvPicPr>
              <p:cNvPr id="19" name="Ink 18"/>
            </p:nvPicPr>
            <p:blipFill>
              <a:blip r:embed="rId32"/>
            </p:blipFill>
            <p:spPr>
              <a:xfrm>
                <a:off x="6243320" y="4839335"/>
                <a:ext cx="17780" cy="8890"/>
              </a:xfrm>
              <a:prstGeom prst="rect"/>
            </p:spPr>
          </p:pic>
        </mc:Fallback>
      </mc:AlternateContent>
      <mc:AlternateContent xmlns:mc="http://schemas.openxmlformats.org/markup-compatibility/2006" xmlns:p14="http://schemas.microsoft.com/office/powerpoint/2010/main">
        <mc:Choice Requires="p14">
          <p:contentPart r:id="rId33" p14:bwMode="auto">
            <p14:nvContentPartPr>
              <p14:cNvPr id="20" name="Ink 19"/>
              <p14:cNvContentPartPr/>
              <p14:nvPr/>
            </p14:nvContentPartPr>
            <p14:xfrm>
              <a:off x="5868035" y="3562350"/>
              <a:ext cx="151765" cy="330835"/>
            </p14:xfrm>
          </p:contentPart>
        </mc:Choice>
        <mc:Fallback xmlns="">
          <p:pic>
            <p:nvPicPr>
              <p:cNvPr id="20" name="Ink 19"/>
            </p:nvPicPr>
            <p:blipFill>
              <a:blip r:embed="rId34"/>
            </p:blipFill>
            <p:spPr>
              <a:xfrm>
                <a:off x="5868035" y="3562350"/>
                <a:ext cx="151765" cy="330835"/>
              </a:xfrm>
              <a:prstGeom prst="rect"/>
            </p:spPr>
          </p:pic>
        </mc:Fallback>
      </mc:AlternateContent>
      <mc:AlternateContent xmlns:mc="http://schemas.openxmlformats.org/markup-compatibility/2006" xmlns:p14="http://schemas.microsoft.com/office/powerpoint/2010/main">
        <mc:Choice Requires="p14">
          <p:contentPart r:id="rId35" p14:bwMode="auto">
            <p14:nvContentPartPr>
              <p14:cNvPr id="21" name="Ink 20"/>
              <p14:cNvContentPartPr/>
              <p14:nvPr/>
            </p14:nvContentPartPr>
            <p14:xfrm>
              <a:off x="5859145" y="3705225"/>
              <a:ext cx="231775" cy="71755"/>
            </p14:xfrm>
          </p:contentPart>
        </mc:Choice>
        <mc:Fallback xmlns="">
          <p:pic>
            <p:nvPicPr>
              <p:cNvPr id="21" name="Ink 20"/>
            </p:nvPicPr>
            <p:blipFill>
              <a:blip r:embed="rId36"/>
            </p:blipFill>
            <p:spPr>
              <a:xfrm>
                <a:off x="5859145" y="3705225"/>
                <a:ext cx="231775" cy="71755"/>
              </a:xfrm>
              <a:prstGeom prst="rect"/>
            </p:spPr>
          </p:pic>
        </mc:Fallback>
      </mc:AlternateContent>
      <mc:AlternateContent xmlns:mc="http://schemas.openxmlformats.org/markup-compatibility/2006" xmlns:p14="http://schemas.microsoft.com/office/powerpoint/2010/main">
        <mc:Choice Requires="p14">
          <p:contentPart r:id="rId37" p14:bwMode="auto">
            <p14:nvContentPartPr>
              <p14:cNvPr id="22" name="Ink 21"/>
              <p14:cNvContentPartPr/>
              <p14:nvPr/>
            </p14:nvContentPartPr>
            <p14:xfrm>
              <a:off x="6430645" y="3526790"/>
              <a:ext cx="360" cy="250190"/>
            </p14:xfrm>
          </p:contentPart>
        </mc:Choice>
        <mc:Fallback xmlns="">
          <p:pic>
            <p:nvPicPr>
              <p:cNvPr id="22" name="Ink 21"/>
            </p:nvPicPr>
            <p:blipFill>
              <a:blip r:embed="rId38"/>
            </p:blipFill>
            <p:spPr>
              <a:xfrm>
                <a:off x="6430645" y="3526790"/>
                <a:ext cx="360" cy="250190"/>
              </a:xfrm>
              <a:prstGeom prst="rect"/>
            </p:spPr>
          </p:pic>
        </mc:Fallback>
      </mc:AlternateContent>
      <mc:AlternateContent xmlns:mc="http://schemas.openxmlformats.org/markup-compatibility/2006" xmlns:p14="http://schemas.microsoft.com/office/powerpoint/2010/main">
        <mc:Choice Requires="p14">
          <p:contentPart r:id="rId39" p14:bwMode="auto">
            <p14:nvContentPartPr>
              <p14:cNvPr id="23" name="Ink 22"/>
              <p14:cNvContentPartPr/>
              <p14:nvPr/>
            </p14:nvContentPartPr>
            <p14:xfrm>
              <a:off x="6430645" y="3553460"/>
              <a:ext cx="53340" cy="116205"/>
            </p14:xfrm>
          </p:contentPart>
        </mc:Choice>
        <mc:Fallback xmlns="">
          <p:pic>
            <p:nvPicPr>
              <p:cNvPr id="23" name="Ink 22"/>
            </p:nvPicPr>
            <p:blipFill>
              <a:blip r:embed="rId40"/>
            </p:blipFill>
            <p:spPr>
              <a:xfrm>
                <a:off x="6430645" y="3553460"/>
                <a:ext cx="53340" cy="116205"/>
              </a:xfrm>
              <a:prstGeom prst="rect"/>
            </p:spPr>
          </p:pic>
        </mc:Fallback>
      </mc:AlternateContent>
      <mc:AlternateContent xmlns:mc="http://schemas.openxmlformats.org/markup-compatibility/2006" xmlns:p14="http://schemas.microsoft.com/office/powerpoint/2010/main">
        <mc:Choice Requires="p14">
          <p:contentPart r:id="rId41" p14:bwMode="auto">
            <p14:nvContentPartPr>
              <p14:cNvPr id="24" name="Ink 23"/>
              <p14:cNvContentPartPr/>
              <p14:nvPr/>
            </p14:nvContentPartPr>
            <p14:xfrm>
              <a:off x="6492875" y="3437890"/>
              <a:ext cx="36195" cy="106680"/>
            </p14:xfrm>
          </p:contentPart>
        </mc:Choice>
        <mc:Fallback xmlns="">
          <p:pic>
            <p:nvPicPr>
              <p:cNvPr id="24" name="Ink 23"/>
            </p:nvPicPr>
            <p:blipFill>
              <a:blip r:embed="rId42"/>
            </p:blipFill>
            <p:spPr>
              <a:xfrm>
                <a:off x="6492875" y="3437890"/>
                <a:ext cx="36195" cy="106680"/>
              </a:xfrm>
              <a:prstGeom prst="rect"/>
            </p:spPr>
          </p:pic>
        </mc:Fallback>
      </mc:AlternateContent>
      <mc:AlternateContent xmlns:mc="http://schemas.openxmlformats.org/markup-compatibility/2006" xmlns:p14="http://schemas.microsoft.com/office/powerpoint/2010/main">
        <mc:Choice Requires="p14">
          <p:contentPart r:id="rId43" p14:bwMode="auto">
            <p14:nvContentPartPr>
              <p14:cNvPr id="25" name="Ink 24"/>
              <p14:cNvContentPartPr/>
              <p14:nvPr/>
            </p14:nvContentPartPr>
            <p14:xfrm>
              <a:off x="6466205" y="3607435"/>
              <a:ext cx="89535" cy="116205"/>
            </p14:xfrm>
          </p:contentPart>
        </mc:Choice>
        <mc:Fallback xmlns="">
          <p:pic>
            <p:nvPicPr>
              <p:cNvPr id="25" name="Ink 24"/>
            </p:nvPicPr>
            <p:blipFill>
              <a:blip r:embed="rId44"/>
            </p:blipFill>
            <p:spPr>
              <a:xfrm>
                <a:off x="6466205" y="3607435"/>
                <a:ext cx="89535" cy="116205"/>
              </a:xfrm>
              <a:prstGeom prst="rect"/>
            </p:spPr>
          </p:pic>
        </mc:Fallback>
      </mc:AlternateContent>
      <mc:AlternateContent xmlns:mc="http://schemas.openxmlformats.org/markup-compatibility/2006" xmlns:p14="http://schemas.microsoft.com/office/powerpoint/2010/main">
        <mc:Choice Requires="p14">
          <p:contentPart r:id="rId45" p14:bwMode="auto">
            <p14:nvContentPartPr>
              <p14:cNvPr id="26" name="Ink 25"/>
              <p14:cNvContentPartPr/>
              <p14:nvPr/>
            </p14:nvContentPartPr>
            <p14:xfrm>
              <a:off x="5617845" y="4214495"/>
              <a:ext cx="1544955" cy="116205"/>
            </p14:xfrm>
          </p:contentPart>
        </mc:Choice>
        <mc:Fallback xmlns="">
          <p:pic>
            <p:nvPicPr>
              <p:cNvPr id="26" name="Ink 25"/>
            </p:nvPicPr>
            <p:blipFill>
              <a:blip r:embed="rId46"/>
            </p:blipFill>
            <p:spPr>
              <a:xfrm>
                <a:off x="5617845" y="4214495"/>
                <a:ext cx="1544955" cy="116205"/>
              </a:xfrm>
              <a:prstGeom prst="rect"/>
            </p:spPr>
          </p:pic>
        </mc:Fallback>
      </mc:AlternateContent>
      <mc:AlternateContent xmlns:mc="http://schemas.openxmlformats.org/markup-compatibility/2006" xmlns:p14="http://schemas.microsoft.com/office/powerpoint/2010/main">
        <mc:Choice Requires="p14">
          <p:contentPart r:id="rId47" p14:bwMode="auto">
            <p14:nvContentPartPr>
              <p14:cNvPr id="27" name="Ink 26"/>
              <p14:cNvContentPartPr/>
              <p14:nvPr/>
            </p14:nvContentPartPr>
            <p14:xfrm>
              <a:off x="7011035" y="4116070"/>
              <a:ext cx="393065" cy="313055"/>
            </p14:xfrm>
          </p:contentPart>
        </mc:Choice>
        <mc:Fallback xmlns="">
          <p:pic>
            <p:nvPicPr>
              <p:cNvPr id="27" name="Ink 26"/>
            </p:nvPicPr>
            <p:blipFill>
              <a:blip r:embed="rId48"/>
            </p:blipFill>
            <p:spPr>
              <a:xfrm>
                <a:off x="7011035" y="4116070"/>
                <a:ext cx="393065" cy="313055"/>
              </a:xfrm>
              <a:prstGeom prst="rect"/>
            </p:spPr>
          </p:pic>
        </mc:Fallback>
      </mc:AlternateContent>
      <mc:AlternateContent xmlns:mc="http://schemas.openxmlformats.org/markup-compatibility/2006" xmlns:p14="http://schemas.microsoft.com/office/powerpoint/2010/main">
        <mc:Choice Requires="p14">
          <p:contentPart r:id="rId49" p14:bwMode="auto">
            <p14:nvContentPartPr>
              <p14:cNvPr id="28" name="Ink 27"/>
              <p14:cNvContentPartPr/>
              <p14:nvPr/>
            </p14:nvContentPartPr>
            <p14:xfrm>
              <a:off x="6966585" y="3053715"/>
              <a:ext cx="26670" cy="321310"/>
            </p14:xfrm>
          </p:contentPart>
        </mc:Choice>
        <mc:Fallback xmlns="">
          <p:pic>
            <p:nvPicPr>
              <p:cNvPr id="28" name="Ink 27"/>
            </p:nvPicPr>
            <p:blipFill>
              <a:blip r:embed="rId50"/>
            </p:blipFill>
            <p:spPr>
              <a:xfrm>
                <a:off x="6966585" y="3053715"/>
                <a:ext cx="26670" cy="321310"/>
              </a:xfrm>
              <a:prstGeom prst="rect"/>
            </p:spPr>
          </p:pic>
        </mc:Fallback>
      </mc:AlternateContent>
      <mc:AlternateContent xmlns:mc="http://schemas.openxmlformats.org/markup-compatibility/2006" xmlns:p14="http://schemas.microsoft.com/office/powerpoint/2010/main">
        <mc:Choice Requires="p14">
          <p:contentPart r:id="rId51" p14:bwMode="auto">
            <p14:nvContentPartPr>
              <p14:cNvPr id="29" name="Ink 28"/>
              <p14:cNvContentPartPr/>
              <p14:nvPr/>
            </p14:nvContentPartPr>
            <p14:xfrm>
              <a:off x="7011035" y="3000375"/>
              <a:ext cx="151765" cy="106680"/>
            </p14:xfrm>
          </p:contentPart>
        </mc:Choice>
        <mc:Fallback xmlns="">
          <p:pic>
            <p:nvPicPr>
              <p:cNvPr id="29" name="Ink 28"/>
            </p:nvPicPr>
            <p:blipFill>
              <a:blip r:embed="rId52"/>
            </p:blipFill>
            <p:spPr>
              <a:xfrm>
                <a:off x="7011035" y="3000375"/>
                <a:ext cx="151765" cy="106680"/>
              </a:xfrm>
              <a:prstGeom prst="rect"/>
            </p:spPr>
          </p:pic>
        </mc:Fallback>
      </mc:AlternateContent>
      <mc:AlternateContent xmlns:mc="http://schemas.openxmlformats.org/markup-compatibility/2006" xmlns:p14="http://schemas.microsoft.com/office/powerpoint/2010/main">
        <mc:Choice Requires="p14">
          <p:contentPart r:id="rId53" p14:bwMode="auto">
            <p14:nvContentPartPr>
              <p14:cNvPr id="30" name="Ink 29"/>
              <p14:cNvContentPartPr/>
              <p14:nvPr/>
            </p14:nvContentPartPr>
            <p14:xfrm>
              <a:off x="7198995" y="3143250"/>
              <a:ext cx="142875" cy="8890"/>
            </p14:xfrm>
          </p:contentPart>
        </mc:Choice>
        <mc:Fallback xmlns="">
          <p:pic>
            <p:nvPicPr>
              <p:cNvPr id="30" name="Ink 29"/>
            </p:nvPicPr>
            <p:blipFill>
              <a:blip r:embed="rId54"/>
            </p:blipFill>
            <p:spPr>
              <a:xfrm>
                <a:off x="7198995" y="3143250"/>
                <a:ext cx="142875" cy="8890"/>
              </a:xfrm>
              <a:prstGeom prst="rect"/>
            </p:spPr>
          </p:pic>
        </mc:Fallback>
      </mc:AlternateContent>
      <mc:AlternateContent xmlns:mc="http://schemas.openxmlformats.org/markup-compatibility/2006" xmlns:p14="http://schemas.microsoft.com/office/powerpoint/2010/main">
        <mc:Choice Requires="p14">
          <p:contentPart r:id="rId55" p14:bwMode="auto">
            <p14:nvContentPartPr>
              <p14:cNvPr id="31" name="Ink 30"/>
              <p14:cNvContentPartPr/>
              <p14:nvPr/>
            </p14:nvContentPartPr>
            <p14:xfrm>
              <a:off x="7502525" y="2937510"/>
              <a:ext cx="196215" cy="375285"/>
            </p14:xfrm>
          </p:contentPart>
        </mc:Choice>
        <mc:Fallback xmlns="">
          <p:pic>
            <p:nvPicPr>
              <p:cNvPr id="31" name="Ink 30"/>
            </p:nvPicPr>
            <p:blipFill>
              <a:blip r:embed="rId56"/>
            </p:blipFill>
            <p:spPr>
              <a:xfrm>
                <a:off x="7502525" y="2937510"/>
                <a:ext cx="196215" cy="375285"/>
              </a:xfrm>
              <a:prstGeom prst="rect"/>
            </p:spPr>
          </p:pic>
        </mc:Fallback>
      </mc:AlternateContent>
      <mc:AlternateContent xmlns:mc="http://schemas.openxmlformats.org/markup-compatibility/2006" xmlns:p14="http://schemas.microsoft.com/office/powerpoint/2010/main">
        <mc:Choice Requires="p14">
          <p:contentPart r:id="rId57" p14:bwMode="auto">
            <p14:nvContentPartPr>
              <p14:cNvPr id="32" name="Ink 31"/>
              <p14:cNvContentPartPr/>
              <p14:nvPr/>
            </p14:nvContentPartPr>
            <p14:xfrm>
              <a:off x="8136890" y="3071495"/>
              <a:ext cx="160655" cy="544830"/>
            </p14:xfrm>
          </p:contentPart>
        </mc:Choice>
        <mc:Fallback xmlns="">
          <p:pic>
            <p:nvPicPr>
              <p:cNvPr id="32" name="Ink 31"/>
            </p:nvPicPr>
            <p:blipFill>
              <a:blip r:embed="rId58"/>
            </p:blipFill>
            <p:spPr>
              <a:xfrm>
                <a:off x="8136890" y="3071495"/>
                <a:ext cx="160655" cy="544830"/>
              </a:xfrm>
              <a:prstGeom prst="rect"/>
            </p:spPr>
          </p:pic>
        </mc:Fallback>
      </mc:AlternateContent>
      <mc:AlternateContent xmlns:mc="http://schemas.openxmlformats.org/markup-compatibility/2006" xmlns:p14="http://schemas.microsoft.com/office/powerpoint/2010/main">
        <mc:Choice Requires="p14">
          <p:contentPart r:id="rId59" p14:bwMode="auto">
            <p14:nvContentPartPr>
              <p14:cNvPr id="33" name="Ink 32"/>
              <p14:cNvContentPartPr/>
              <p14:nvPr/>
            </p14:nvContentPartPr>
            <p14:xfrm>
              <a:off x="8243570" y="2990850"/>
              <a:ext cx="17780" cy="360"/>
            </p14:xfrm>
          </p:contentPart>
        </mc:Choice>
        <mc:Fallback xmlns="">
          <p:pic>
            <p:nvPicPr>
              <p:cNvPr id="33" name="Ink 32"/>
            </p:nvPicPr>
            <p:blipFill>
              <a:blip r:embed="rId60"/>
            </p:blipFill>
            <p:spPr>
              <a:xfrm>
                <a:off x="8243570" y="2990850"/>
                <a:ext cx="17780" cy="360"/>
              </a:xfrm>
              <a:prstGeom prst="rect"/>
            </p:spPr>
          </p:pic>
        </mc:Fallback>
      </mc:AlternateContent>
      <mc:AlternateContent xmlns:mc="http://schemas.openxmlformats.org/markup-compatibility/2006" xmlns:p14="http://schemas.microsoft.com/office/powerpoint/2010/main">
        <mc:Choice Requires="p14">
          <p:contentPart r:id="rId61" p14:bwMode="auto">
            <p14:nvContentPartPr>
              <p14:cNvPr id="34" name="Ink 33"/>
              <p14:cNvContentPartPr/>
              <p14:nvPr/>
            </p14:nvContentPartPr>
            <p14:xfrm>
              <a:off x="8333105" y="3098165"/>
              <a:ext cx="125095" cy="178435"/>
            </p14:xfrm>
          </p:contentPart>
        </mc:Choice>
        <mc:Fallback xmlns="">
          <p:pic>
            <p:nvPicPr>
              <p:cNvPr id="34" name="Ink 33"/>
            </p:nvPicPr>
            <p:blipFill>
              <a:blip r:embed="rId62"/>
            </p:blipFill>
            <p:spPr>
              <a:xfrm>
                <a:off x="8333105" y="3098165"/>
                <a:ext cx="125095" cy="178435"/>
              </a:xfrm>
              <a:prstGeom prst="rect"/>
            </p:spPr>
          </p:pic>
        </mc:Fallback>
      </mc:AlternateContent>
      <mc:AlternateContent xmlns:mc="http://schemas.openxmlformats.org/markup-compatibility/2006" xmlns:p14="http://schemas.microsoft.com/office/powerpoint/2010/main">
        <mc:Choice Requires="p14">
          <p:contentPart r:id="rId63" p14:bwMode="auto">
            <p14:nvContentPartPr>
              <p14:cNvPr id="35" name="Ink 34"/>
              <p14:cNvContentPartPr/>
              <p14:nvPr/>
            </p14:nvContentPartPr>
            <p14:xfrm>
              <a:off x="8502650" y="3089275"/>
              <a:ext cx="170180" cy="223520"/>
            </p14:xfrm>
          </p:contentPart>
        </mc:Choice>
        <mc:Fallback xmlns="">
          <p:pic>
            <p:nvPicPr>
              <p:cNvPr id="35" name="Ink 34"/>
            </p:nvPicPr>
            <p:blipFill>
              <a:blip r:embed="rId64"/>
            </p:blipFill>
            <p:spPr>
              <a:xfrm>
                <a:off x="8502650" y="3089275"/>
                <a:ext cx="170180" cy="223520"/>
              </a:xfrm>
              <a:prstGeom prst="rect"/>
            </p:spPr>
          </p:pic>
        </mc:Fallback>
      </mc:AlternateContent>
      <mc:AlternateContent xmlns:mc="http://schemas.openxmlformats.org/markup-compatibility/2006" xmlns:p14="http://schemas.microsoft.com/office/powerpoint/2010/main">
        <mc:Choice Requires="p14">
          <p:contentPart r:id="rId65" p14:bwMode="auto">
            <p14:nvContentPartPr>
              <p14:cNvPr id="36" name="Ink 35"/>
              <p14:cNvContentPartPr/>
              <p14:nvPr/>
            </p14:nvContentPartPr>
            <p14:xfrm>
              <a:off x="8699500" y="3053715"/>
              <a:ext cx="116205" cy="232410"/>
            </p14:xfrm>
          </p:contentPart>
        </mc:Choice>
        <mc:Fallback xmlns="">
          <p:pic>
            <p:nvPicPr>
              <p:cNvPr id="36" name="Ink 35"/>
            </p:nvPicPr>
            <p:blipFill>
              <a:blip r:embed="rId66"/>
            </p:blipFill>
            <p:spPr>
              <a:xfrm>
                <a:off x="8699500" y="3053715"/>
                <a:ext cx="116205" cy="232410"/>
              </a:xfrm>
              <a:prstGeom prst="rect"/>
            </p:spPr>
          </p:pic>
        </mc:Fallback>
      </mc:AlternateContent>
      <mc:AlternateContent xmlns:mc="http://schemas.openxmlformats.org/markup-compatibility/2006" xmlns:p14="http://schemas.microsoft.com/office/powerpoint/2010/main">
        <mc:Choice Requires="p14">
          <p:contentPart r:id="rId67" p14:bwMode="auto">
            <p14:nvContentPartPr>
              <p14:cNvPr id="37" name="Ink 36"/>
              <p14:cNvContentPartPr/>
              <p14:nvPr/>
            </p14:nvContentPartPr>
            <p14:xfrm>
              <a:off x="8797290" y="2910840"/>
              <a:ext cx="27305" cy="410845"/>
            </p14:xfrm>
          </p:contentPart>
        </mc:Choice>
        <mc:Fallback xmlns="">
          <p:pic>
            <p:nvPicPr>
              <p:cNvPr id="37" name="Ink 36"/>
            </p:nvPicPr>
            <p:blipFill>
              <a:blip r:embed="rId68"/>
            </p:blipFill>
            <p:spPr>
              <a:xfrm>
                <a:off x="8797290" y="2910840"/>
                <a:ext cx="27305" cy="410845"/>
              </a:xfrm>
              <a:prstGeom prst="rect"/>
            </p:spPr>
          </p:pic>
        </mc:Fallback>
      </mc:AlternateContent>
      <mc:AlternateContent xmlns:mc="http://schemas.openxmlformats.org/markup-compatibility/2006" xmlns:p14="http://schemas.microsoft.com/office/powerpoint/2010/main">
        <mc:Choice Requires="p14">
          <p:contentPart r:id="rId69" p14:bwMode="auto">
            <p14:nvContentPartPr>
              <p14:cNvPr id="38" name="Ink 37"/>
              <p14:cNvContentPartPr/>
              <p14:nvPr/>
            </p14:nvContentPartPr>
            <p14:xfrm>
              <a:off x="8806815" y="3098165"/>
              <a:ext cx="80010" cy="45085"/>
            </p14:xfrm>
          </p:contentPart>
        </mc:Choice>
        <mc:Fallback xmlns="">
          <p:pic>
            <p:nvPicPr>
              <p:cNvPr id="38" name="Ink 37"/>
            </p:nvPicPr>
            <p:blipFill>
              <a:blip r:embed="rId70"/>
            </p:blipFill>
            <p:spPr>
              <a:xfrm>
                <a:off x="8806815" y="3098165"/>
                <a:ext cx="80010" cy="45085"/>
              </a:xfrm>
              <a:prstGeom prst="rect"/>
            </p:spPr>
          </p:pic>
        </mc:Fallback>
      </mc:AlternateContent>
      <mc:AlternateContent xmlns:mc="http://schemas.openxmlformats.org/markup-compatibility/2006" xmlns:p14="http://schemas.microsoft.com/office/powerpoint/2010/main">
        <mc:Choice Requires="p14">
          <p:contentPart r:id="rId71" p14:bwMode="auto">
            <p14:nvContentPartPr>
              <p14:cNvPr id="39" name="Ink 38"/>
              <p14:cNvContentPartPr/>
              <p14:nvPr/>
            </p14:nvContentPartPr>
            <p14:xfrm>
              <a:off x="8895715" y="3080385"/>
              <a:ext cx="8890" cy="142875"/>
            </p14:xfrm>
          </p:contentPart>
        </mc:Choice>
        <mc:Fallback xmlns="">
          <p:pic>
            <p:nvPicPr>
              <p:cNvPr id="39" name="Ink 38"/>
            </p:nvPicPr>
            <p:blipFill>
              <a:blip r:embed="rId72"/>
            </p:blipFill>
            <p:spPr>
              <a:xfrm>
                <a:off x="8895715" y="3080385"/>
                <a:ext cx="8890" cy="142875"/>
              </a:xfrm>
              <a:prstGeom prst="rect"/>
            </p:spPr>
          </p:pic>
        </mc:Fallback>
      </mc:AlternateContent>
      <mc:AlternateContent xmlns:mc="http://schemas.openxmlformats.org/markup-compatibility/2006" xmlns:p14="http://schemas.microsoft.com/office/powerpoint/2010/main">
        <mc:Choice Requires="p14">
          <p:contentPart r:id="rId73" p14:bwMode="auto">
            <p14:nvContentPartPr>
              <p14:cNvPr id="40" name="Ink 39"/>
              <p14:cNvContentPartPr/>
              <p14:nvPr/>
            </p14:nvContentPartPr>
            <p14:xfrm>
              <a:off x="8877935" y="3062605"/>
              <a:ext cx="17780" cy="360"/>
            </p14:xfrm>
          </p:contentPart>
        </mc:Choice>
        <mc:Fallback xmlns="">
          <p:pic>
            <p:nvPicPr>
              <p:cNvPr id="40" name="Ink 39"/>
            </p:nvPicPr>
            <p:blipFill>
              <a:blip r:embed="rId60"/>
            </p:blipFill>
            <p:spPr>
              <a:xfrm>
                <a:off x="8877935" y="3062605"/>
                <a:ext cx="17780" cy="360"/>
              </a:xfrm>
              <a:prstGeom prst="rect"/>
            </p:spPr>
          </p:pic>
        </mc:Fallback>
      </mc:AlternateContent>
      <mc:AlternateContent xmlns:mc="http://schemas.openxmlformats.org/markup-compatibility/2006" xmlns:p14="http://schemas.microsoft.com/office/powerpoint/2010/main">
        <mc:Choice Requires="p14">
          <p:contentPart r:id="rId74" p14:bwMode="auto">
            <p14:nvContentPartPr>
              <p14:cNvPr id="41" name="Ink 40"/>
              <p14:cNvContentPartPr/>
              <p14:nvPr/>
            </p14:nvContentPartPr>
            <p14:xfrm>
              <a:off x="8949690" y="3071495"/>
              <a:ext cx="71120" cy="196215"/>
            </p14:xfrm>
          </p:contentPart>
        </mc:Choice>
        <mc:Fallback xmlns="">
          <p:pic>
            <p:nvPicPr>
              <p:cNvPr id="41" name="Ink 40"/>
            </p:nvPicPr>
            <p:blipFill>
              <a:blip r:embed="rId75"/>
            </p:blipFill>
            <p:spPr>
              <a:xfrm>
                <a:off x="8949690" y="3071495"/>
                <a:ext cx="71120" cy="196215"/>
              </a:xfrm>
              <a:prstGeom prst="rect"/>
            </p:spPr>
          </p:pic>
        </mc:Fallback>
      </mc:AlternateContent>
      <mc:AlternateContent xmlns:mc="http://schemas.openxmlformats.org/markup-compatibility/2006" xmlns:p14="http://schemas.microsoft.com/office/powerpoint/2010/main">
        <mc:Choice Requires="p14">
          <p:contentPart r:id="rId76" p14:bwMode="auto">
            <p14:nvContentPartPr>
              <p14:cNvPr id="42" name="Ink 41"/>
              <p14:cNvContentPartPr/>
              <p14:nvPr/>
            </p14:nvContentPartPr>
            <p14:xfrm>
              <a:off x="9003030" y="3062605"/>
              <a:ext cx="142875" cy="330200"/>
            </p14:xfrm>
          </p:contentPart>
        </mc:Choice>
        <mc:Fallback xmlns="">
          <p:pic>
            <p:nvPicPr>
              <p:cNvPr id="42" name="Ink 41"/>
            </p:nvPicPr>
            <p:blipFill>
              <a:blip r:embed="rId77"/>
            </p:blipFill>
            <p:spPr>
              <a:xfrm>
                <a:off x="9003030" y="3062605"/>
                <a:ext cx="142875" cy="330200"/>
              </a:xfrm>
              <a:prstGeom prst="rect"/>
            </p:spPr>
          </p:pic>
        </mc:Fallback>
      </mc:AlternateContent>
      <mc:AlternateContent xmlns:mc="http://schemas.openxmlformats.org/markup-compatibility/2006" xmlns:p14="http://schemas.microsoft.com/office/powerpoint/2010/main">
        <mc:Choice Requires="p14">
          <p:contentPart r:id="rId78" p14:bwMode="auto">
            <p14:nvContentPartPr>
              <p14:cNvPr id="43" name="Ink 42"/>
              <p14:cNvContentPartPr/>
              <p14:nvPr/>
            </p14:nvContentPartPr>
            <p14:xfrm>
              <a:off x="9530080" y="2919730"/>
              <a:ext cx="133985" cy="428625"/>
            </p14:xfrm>
          </p:contentPart>
        </mc:Choice>
        <mc:Fallback xmlns="">
          <p:pic>
            <p:nvPicPr>
              <p:cNvPr id="43" name="Ink 42"/>
            </p:nvPicPr>
            <p:blipFill>
              <a:blip r:embed="rId79"/>
            </p:blipFill>
            <p:spPr>
              <a:xfrm>
                <a:off x="9530080" y="2919730"/>
                <a:ext cx="133985" cy="428625"/>
              </a:xfrm>
              <a:prstGeom prst="rect"/>
            </p:spPr>
          </p:pic>
        </mc:Fallback>
      </mc:AlternateContent>
      <mc:AlternateContent xmlns:mc="http://schemas.openxmlformats.org/markup-compatibility/2006" xmlns:p14="http://schemas.microsoft.com/office/powerpoint/2010/main">
        <mc:Choice Requires="p14">
          <p:contentPart r:id="rId80" p14:bwMode="auto">
            <p14:nvContentPartPr>
              <p14:cNvPr id="44" name="Ink 43"/>
              <p14:cNvContentPartPr/>
              <p14:nvPr/>
            </p14:nvContentPartPr>
            <p14:xfrm>
              <a:off x="9753600" y="3107055"/>
              <a:ext cx="26670" cy="125095"/>
            </p14:xfrm>
          </p:contentPart>
        </mc:Choice>
        <mc:Fallback xmlns="">
          <p:pic>
            <p:nvPicPr>
              <p:cNvPr id="44" name="Ink 43"/>
            </p:nvPicPr>
            <p:blipFill>
              <a:blip r:embed="rId81"/>
            </p:blipFill>
            <p:spPr>
              <a:xfrm>
                <a:off x="9753600" y="3107055"/>
                <a:ext cx="26670" cy="125095"/>
              </a:xfrm>
              <a:prstGeom prst="rect"/>
            </p:spPr>
          </p:pic>
        </mc:Fallback>
      </mc:AlternateContent>
      <mc:AlternateContent xmlns:mc="http://schemas.openxmlformats.org/markup-compatibility/2006" xmlns:p14="http://schemas.microsoft.com/office/powerpoint/2010/main">
        <mc:Choice Requires="p14">
          <p:contentPart r:id="rId82" p14:bwMode="auto">
            <p14:nvContentPartPr>
              <p14:cNvPr id="45" name="Ink 44"/>
              <p14:cNvContentPartPr/>
              <p14:nvPr/>
            </p14:nvContentPartPr>
            <p14:xfrm>
              <a:off x="9771380" y="3080385"/>
              <a:ext cx="17780" cy="17780"/>
            </p14:xfrm>
          </p:contentPart>
        </mc:Choice>
        <mc:Fallback xmlns="">
          <p:pic>
            <p:nvPicPr>
              <p:cNvPr id="45" name="Ink 44"/>
            </p:nvPicPr>
            <p:blipFill>
              <a:blip r:embed="rId83"/>
            </p:blipFill>
            <p:spPr>
              <a:xfrm>
                <a:off x="9771380" y="3080385"/>
                <a:ext cx="17780" cy="17780"/>
              </a:xfrm>
              <a:prstGeom prst="rect"/>
            </p:spPr>
          </p:pic>
        </mc:Fallback>
      </mc:AlternateContent>
      <mc:AlternateContent xmlns:mc="http://schemas.openxmlformats.org/markup-compatibility/2006" xmlns:p14="http://schemas.microsoft.com/office/powerpoint/2010/main">
        <mc:Choice Requires="p14">
          <p:contentPart r:id="rId84" p14:bwMode="auto">
            <p14:nvContentPartPr>
              <p14:cNvPr id="46" name="Ink 45"/>
              <p14:cNvContentPartPr/>
              <p14:nvPr/>
            </p14:nvContentPartPr>
            <p14:xfrm>
              <a:off x="9932035" y="2990850"/>
              <a:ext cx="133985" cy="232410"/>
            </p14:xfrm>
          </p:contentPart>
        </mc:Choice>
        <mc:Fallback xmlns="">
          <p:pic>
            <p:nvPicPr>
              <p:cNvPr id="46" name="Ink 45"/>
            </p:nvPicPr>
            <p:blipFill>
              <a:blip r:embed="rId85"/>
            </p:blipFill>
            <p:spPr>
              <a:xfrm>
                <a:off x="9932035" y="2990850"/>
                <a:ext cx="133985" cy="232410"/>
              </a:xfrm>
              <a:prstGeom prst="rect"/>
            </p:spPr>
          </p:pic>
        </mc:Fallback>
      </mc:AlternateContent>
      <mc:AlternateContent xmlns:mc="http://schemas.openxmlformats.org/markup-compatibility/2006" xmlns:p14="http://schemas.microsoft.com/office/powerpoint/2010/main">
        <mc:Choice Requires="p14">
          <p:contentPart r:id="rId86" p14:bwMode="auto">
            <p14:nvContentPartPr>
              <p14:cNvPr id="47" name="Ink 46"/>
              <p14:cNvContentPartPr/>
              <p14:nvPr/>
            </p14:nvContentPartPr>
            <p14:xfrm>
              <a:off x="10137140" y="2910840"/>
              <a:ext cx="133985" cy="330200"/>
            </p14:xfrm>
          </p:contentPart>
        </mc:Choice>
        <mc:Fallback xmlns="">
          <p:pic>
            <p:nvPicPr>
              <p:cNvPr id="47" name="Ink 46"/>
            </p:nvPicPr>
            <p:blipFill>
              <a:blip r:embed="rId87"/>
            </p:blipFill>
            <p:spPr>
              <a:xfrm>
                <a:off x="10137140" y="2910840"/>
                <a:ext cx="133985" cy="330200"/>
              </a:xfrm>
              <a:prstGeom prst="rect"/>
            </p:spPr>
          </p:pic>
        </mc:Fallback>
      </mc:AlternateContent>
      <mc:AlternateContent xmlns:mc="http://schemas.openxmlformats.org/markup-compatibility/2006" xmlns:p14="http://schemas.microsoft.com/office/powerpoint/2010/main">
        <mc:Choice Requires="p14">
          <p:contentPart r:id="rId88" p14:bwMode="auto">
            <p14:nvContentPartPr>
              <p14:cNvPr id="48" name="Ink 47"/>
              <p14:cNvContentPartPr/>
              <p14:nvPr/>
            </p14:nvContentPartPr>
            <p14:xfrm>
              <a:off x="10360660" y="3027045"/>
              <a:ext cx="178435" cy="205105"/>
            </p14:xfrm>
          </p:contentPart>
        </mc:Choice>
        <mc:Fallback xmlns="">
          <p:pic>
            <p:nvPicPr>
              <p:cNvPr id="48" name="Ink 47"/>
            </p:nvPicPr>
            <p:blipFill>
              <a:blip r:embed="rId89"/>
            </p:blipFill>
            <p:spPr>
              <a:xfrm>
                <a:off x="10360660" y="3027045"/>
                <a:ext cx="178435" cy="205105"/>
              </a:xfrm>
              <a:prstGeom prst="rect"/>
            </p:spPr>
          </p:pic>
        </mc:Fallback>
      </mc:AlternateContent>
      <mc:AlternateContent xmlns:mc="http://schemas.openxmlformats.org/markup-compatibility/2006" xmlns:p14="http://schemas.microsoft.com/office/powerpoint/2010/main">
        <mc:Choice Requires="p14">
          <p:contentPart r:id="rId90" p14:bwMode="auto">
            <p14:nvContentPartPr>
              <p14:cNvPr id="49" name="Ink 48"/>
              <p14:cNvContentPartPr/>
              <p14:nvPr/>
            </p14:nvContentPartPr>
            <p14:xfrm>
              <a:off x="6966585" y="3276600"/>
              <a:ext cx="3831590" cy="250190"/>
            </p14:xfrm>
          </p:contentPart>
        </mc:Choice>
        <mc:Fallback xmlns="">
          <p:pic>
            <p:nvPicPr>
              <p:cNvPr id="49" name="Ink 48"/>
            </p:nvPicPr>
            <p:blipFill>
              <a:blip r:embed="rId91"/>
            </p:blipFill>
            <p:spPr>
              <a:xfrm>
                <a:off x="6966585" y="3276600"/>
                <a:ext cx="3831590" cy="250190"/>
              </a:xfrm>
              <a:prstGeom prst="rect"/>
            </p:spPr>
          </p:pic>
        </mc:Fallback>
      </mc:AlternateContent>
      <mc:AlternateContent xmlns:mc="http://schemas.openxmlformats.org/markup-compatibility/2006" xmlns:p14="http://schemas.microsoft.com/office/powerpoint/2010/main">
        <mc:Choice Requires="p14">
          <p:contentPart r:id="rId92" p14:bwMode="auto">
            <p14:nvContentPartPr>
              <p14:cNvPr id="50" name="Ink 49"/>
              <p14:cNvContentPartPr/>
              <p14:nvPr/>
            </p14:nvContentPartPr>
            <p14:xfrm>
              <a:off x="9753600" y="3839210"/>
              <a:ext cx="17780" cy="360"/>
            </p14:xfrm>
          </p:contentPart>
        </mc:Choice>
        <mc:Fallback xmlns="">
          <p:pic>
            <p:nvPicPr>
              <p:cNvPr id="50" name="Ink 49"/>
            </p:nvPicPr>
            <p:blipFill>
              <a:blip r:embed="rId60"/>
            </p:blipFill>
            <p:spPr>
              <a:xfrm>
                <a:off x="9753600" y="3839210"/>
                <a:ext cx="17780" cy="360"/>
              </a:xfrm>
              <a:prstGeom prst="rect"/>
            </p:spPr>
          </p:pic>
        </mc:Fallback>
      </mc:AlternateContent>
      <mc:AlternateContent xmlns:mc="http://schemas.openxmlformats.org/markup-compatibility/2006" xmlns:p14="http://schemas.microsoft.com/office/powerpoint/2010/main">
        <mc:Choice Requires="p14">
          <p:contentPart r:id="rId93" p14:bwMode="auto">
            <p14:nvContentPartPr>
              <p14:cNvPr id="51" name="Ink 50"/>
              <p14:cNvContentPartPr/>
              <p14:nvPr/>
            </p14:nvContentPartPr>
            <p14:xfrm>
              <a:off x="10003155" y="3553460"/>
              <a:ext cx="384175" cy="616585"/>
            </p14:xfrm>
          </p:contentPart>
        </mc:Choice>
        <mc:Fallback xmlns="">
          <p:pic>
            <p:nvPicPr>
              <p:cNvPr id="51" name="Ink 50"/>
            </p:nvPicPr>
            <p:blipFill>
              <a:blip r:embed="rId94"/>
            </p:blipFill>
            <p:spPr>
              <a:xfrm>
                <a:off x="10003155" y="3553460"/>
                <a:ext cx="384175" cy="616585"/>
              </a:xfrm>
              <a:prstGeom prst="rect"/>
            </p:spPr>
          </p:pic>
        </mc:Fallback>
      </mc:AlternateContent>
      <mc:AlternateContent xmlns:mc="http://schemas.openxmlformats.org/markup-compatibility/2006" xmlns:p14="http://schemas.microsoft.com/office/powerpoint/2010/main">
        <mc:Choice Requires="p14">
          <p:contentPart r:id="rId95" p14:bwMode="auto">
            <p14:nvContentPartPr>
              <p14:cNvPr id="52" name="Ink 51"/>
              <p14:cNvContentPartPr/>
              <p14:nvPr/>
            </p14:nvContentPartPr>
            <p14:xfrm>
              <a:off x="10494645" y="3634105"/>
              <a:ext cx="169545" cy="160655"/>
            </p14:xfrm>
          </p:contentPart>
        </mc:Choice>
        <mc:Fallback xmlns="">
          <p:pic>
            <p:nvPicPr>
              <p:cNvPr id="52" name="Ink 51"/>
            </p:nvPicPr>
            <p:blipFill>
              <a:blip r:embed="rId96"/>
            </p:blipFill>
            <p:spPr>
              <a:xfrm>
                <a:off x="10494645" y="3634105"/>
                <a:ext cx="169545" cy="160655"/>
              </a:xfrm>
              <a:prstGeom prst="rect"/>
            </p:spPr>
          </p:pic>
        </mc:Fallback>
      </mc:AlternateContent>
      <mc:AlternateContent xmlns:mc="http://schemas.openxmlformats.org/markup-compatibility/2006" xmlns:p14="http://schemas.microsoft.com/office/powerpoint/2010/main">
        <mc:Choice Requires="p14">
          <p:contentPart r:id="rId97" p14:bwMode="auto">
            <p14:nvContentPartPr>
              <p14:cNvPr id="53" name="Ink 52"/>
              <p14:cNvContentPartPr/>
              <p14:nvPr/>
            </p14:nvContentPartPr>
            <p14:xfrm>
              <a:off x="10690860" y="3625215"/>
              <a:ext cx="241300" cy="160655"/>
            </p14:xfrm>
          </p:contentPart>
        </mc:Choice>
        <mc:Fallback xmlns="">
          <p:pic>
            <p:nvPicPr>
              <p:cNvPr id="53" name="Ink 52"/>
            </p:nvPicPr>
            <p:blipFill>
              <a:blip r:embed="rId98"/>
            </p:blipFill>
            <p:spPr>
              <a:xfrm>
                <a:off x="10690860" y="3625215"/>
                <a:ext cx="241300" cy="160655"/>
              </a:xfrm>
              <a:prstGeom prst="rect"/>
            </p:spPr>
          </p:pic>
        </mc:Fallback>
      </mc:AlternateContent>
      <mc:AlternateContent xmlns:mc="http://schemas.openxmlformats.org/markup-compatibility/2006" xmlns:p14="http://schemas.microsoft.com/office/powerpoint/2010/main">
        <mc:Choice Requires="p14">
          <p:contentPart r:id="rId99" p14:bwMode="auto">
            <p14:nvContentPartPr>
              <p14:cNvPr id="54" name="Ink 53"/>
              <p14:cNvContentPartPr/>
              <p14:nvPr/>
            </p14:nvContentPartPr>
            <p14:xfrm>
              <a:off x="10861040" y="3562350"/>
              <a:ext cx="205105" cy="152400"/>
            </p14:xfrm>
          </p:contentPart>
        </mc:Choice>
        <mc:Fallback xmlns="">
          <p:pic>
            <p:nvPicPr>
              <p:cNvPr id="54" name="Ink 53"/>
            </p:nvPicPr>
            <p:blipFill>
              <a:blip r:embed="rId100"/>
            </p:blipFill>
            <p:spPr>
              <a:xfrm>
                <a:off x="10861040" y="3562350"/>
                <a:ext cx="205105" cy="152400"/>
              </a:xfrm>
              <a:prstGeom prst="rect"/>
            </p:spPr>
          </p:pic>
        </mc:Fallback>
      </mc:AlternateContent>
      <mc:AlternateContent xmlns:mc="http://schemas.openxmlformats.org/markup-compatibility/2006" xmlns:p14="http://schemas.microsoft.com/office/powerpoint/2010/main">
        <mc:Choice Requires="p14">
          <p:contentPart r:id="rId101" p14:bwMode="auto">
            <p14:nvContentPartPr>
              <p14:cNvPr id="55" name="Ink 54"/>
              <p14:cNvContentPartPr/>
              <p14:nvPr/>
            </p14:nvContentPartPr>
            <p14:xfrm>
              <a:off x="11075035" y="3491230"/>
              <a:ext cx="259080" cy="259080"/>
            </p14:xfrm>
          </p:contentPart>
        </mc:Choice>
        <mc:Fallback xmlns="">
          <p:pic>
            <p:nvPicPr>
              <p:cNvPr id="55" name="Ink 54"/>
            </p:nvPicPr>
            <p:blipFill>
              <a:blip r:embed="rId102"/>
            </p:blipFill>
            <p:spPr>
              <a:xfrm>
                <a:off x="11075035" y="3491230"/>
                <a:ext cx="259080" cy="259080"/>
              </a:xfrm>
              <a:prstGeom prst="rect"/>
            </p:spPr>
          </p:pic>
        </mc:Fallback>
      </mc:AlternateContent>
      <mc:AlternateContent xmlns:mc="http://schemas.openxmlformats.org/markup-compatibility/2006" xmlns:p14="http://schemas.microsoft.com/office/powerpoint/2010/main">
        <mc:Choice Requires="p14">
          <p:contentPart r:id="rId103" p14:bwMode="auto">
            <p14:nvContentPartPr>
              <p14:cNvPr id="56" name="Ink 55"/>
              <p14:cNvContentPartPr/>
              <p14:nvPr/>
            </p14:nvContentPartPr>
            <p14:xfrm>
              <a:off x="11289665" y="3312795"/>
              <a:ext cx="196215" cy="446405"/>
            </p14:xfrm>
          </p:contentPart>
        </mc:Choice>
        <mc:Fallback xmlns="">
          <p:pic>
            <p:nvPicPr>
              <p:cNvPr id="56" name="Ink 55"/>
            </p:nvPicPr>
            <p:blipFill>
              <a:blip r:embed="rId104"/>
            </p:blipFill>
            <p:spPr>
              <a:xfrm>
                <a:off x="11289665" y="3312795"/>
                <a:ext cx="196215" cy="446405"/>
              </a:xfrm>
              <a:prstGeom prst="rect"/>
            </p:spPr>
          </p:pic>
        </mc:Fallback>
      </mc:AlternateContent>
      <mc:AlternateContent xmlns:mc="http://schemas.openxmlformats.org/markup-compatibility/2006" xmlns:p14="http://schemas.microsoft.com/office/powerpoint/2010/main">
        <mc:Choice Requires="p14">
          <p:contentPart r:id="rId105" p14:bwMode="auto">
            <p14:nvContentPartPr>
              <p14:cNvPr id="57" name="Ink 56"/>
              <p14:cNvContentPartPr/>
              <p14:nvPr/>
            </p14:nvContentPartPr>
            <p14:xfrm>
              <a:off x="10664190" y="4071620"/>
              <a:ext cx="187960" cy="366395"/>
            </p14:xfrm>
          </p:contentPart>
        </mc:Choice>
        <mc:Fallback xmlns="">
          <p:pic>
            <p:nvPicPr>
              <p:cNvPr id="57" name="Ink 56"/>
            </p:nvPicPr>
            <p:blipFill>
              <a:blip r:embed="rId106"/>
            </p:blipFill>
            <p:spPr>
              <a:xfrm>
                <a:off x="10664190" y="4071620"/>
                <a:ext cx="187960" cy="366395"/>
              </a:xfrm>
              <a:prstGeom prst="rect"/>
            </p:spPr>
          </p:pic>
        </mc:Fallback>
      </mc:AlternateContent>
      <mc:AlternateContent xmlns:mc="http://schemas.openxmlformats.org/markup-compatibility/2006" xmlns:p14="http://schemas.microsoft.com/office/powerpoint/2010/main">
        <mc:Choice Requires="p14">
          <p:contentPart r:id="rId107" p14:bwMode="auto">
            <p14:nvContentPartPr>
              <p14:cNvPr id="58" name="Ink 57"/>
              <p14:cNvContentPartPr/>
              <p14:nvPr/>
            </p14:nvContentPartPr>
            <p14:xfrm>
              <a:off x="10887710" y="4241165"/>
              <a:ext cx="26670" cy="178435"/>
            </p14:xfrm>
          </p:contentPart>
        </mc:Choice>
        <mc:Fallback xmlns="">
          <p:pic>
            <p:nvPicPr>
              <p:cNvPr id="58" name="Ink 57"/>
            </p:nvPicPr>
            <p:blipFill>
              <a:blip r:embed="rId108"/>
            </p:blipFill>
            <p:spPr>
              <a:xfrm>
                <a:off x="10887710" y="4241165"/>
                <a:ext cx="26670" cy="178435"/>
              </a:xfrm>
              <a:prstGeom prst="rect"/>
            </p:spPr>
          </p:pic>
        </mc:Fallback>
      </mc:AlternateContent>
      <mc:AlternateContent xmlns:mc="http://schemas.openxmlformats.org/markup-compatibility/2006" xmlns:p14="http://schemas.microsoft.com/office/powerpoint/2010/main">
        <mc:Choice Requires="p14">
          <p:contentPart r:id="rId109" p14:bwMode="auto">
            <p14:nvContentPartPr>
              <p14:cNvPr id="59" name="Ink 58"/>
              <p14:cNvContentPartPr/>
              <p14:nvPr/>
            </p14:nvContentPartPr>
            <p14:xfrm>
              <a:off x="10905490" y="4107180"/>
              <a:ext cx="80645" cy="62865"/>
            </p14:xfrm>
          </p:contentPart>
        </mc:Choice>
        <mc:Fallback xmlns="">
          <p:pic>
            <p:nvPicPr>
              <p:cNvPr id="59" name="Ink 58"/>
            </p:nvPicPr>
            <p:blipFill>
              <a:blip r:embed="rId110"/>
            </p:blipFill>
            <p:spPr>
              <a:xfrm>
                <a:off x="10905490" y="4107180"/>
                <a:ext cx="80645" cy="62865"/>
              </a:xfrm>
              <a:prstGeom prst="rect"/>
            </p:spPr>
          </p:pic>
        </mc:Fallback>
      </mc:AlternateContent>
      <mc:AlternateContent xmlns:mc="http://schemas.openxmlformats.org/markup-compatibility/2006" xmlns:p14="http://schemas.microsoft.com/office/powerpoint/2010/main">
        <mc:Choice Requires="p14">
          <p:contentPart r:id="rId111" p14:bwMode="auto">
            <p14:nvContentPartPr>
              <p14:cNvPr id="60" name="Ink 59"/>
              <p14:cNvContentPartPr/>
              <p14:nvPr/>
            </p14:nvContentPartPr>
            <p14:xfrm>
              <a:off x="10923270" y="4053840"/>
              <a:ext cx="241300" cy="267970"/>
            </p14:xfrm>
          </p:contentPart>
        </mc:Choice>
        <mc:Fallback xmlns="">
          <p:pic>
            <p:nvPicPr>
              <p:cNvPr id="60" name="Ink 59"/>
            </p:nvPicPr>
            <p:blipFill>
              <a:blip r:embed="rId112"/>
            </p:blipFill>
            <p:spPr>
              <a:xfrm>
                <a:off x="10923270" y="4053840"/>
                <a:ext cx="241300" cy="267970"/>
              </a:xfrm>
              <a:prstGeom prst="rect"/>
            </p:spPr>
          </p:pic>
        </mc:Fallback>
      </mc:AlternateContent>
      <mc:AlternateContent xmlns:mc="http://schemas.openxmlformats.org/markup-compatibility/2006" xmlns:p14="http://schemas.microsoft.com/office/powerpoint/2010/main">
        <mc:Choice Requires="p14">
          <p:contentPart r:id="rId113" p14:bwMode="auto">
            <p14:nvContentPartPr>
              <p14:cNvPr id="61" name="Ink 60"/>
              <p14:cNvContentPartPr/>
              <p14:nvPr/>
            </p14:nvContentPartPr>
            <p14:xfrm>
              <a:off x="11254105" y="4027170"/>
              <a:ext cx="35560" cy="196215"/>
            </p14:xfrm>
          </p:contentPart>
        </mc:Choice>
        <mc:Fallback xmlns="">
          <p:pic>
            <p:nvPicPr>
              <p:cNvPr id="61" name="Ink 60"/>
            </p:nvPicPr>
            <p:blipFill>
              <a:blip r:embed="rId114"/>
            </p:blipFill>
            <p:spPr>
              <a:xfrm>
                <a:off x="11254105" y="4027170"/>
                <a:ext cx="35560" cy="196215"/>
              </a:xfrm>
              <a:prstGeom prst="rect"/>
            </p:spPr>
          </p:pic>
        </mc:Fallback>
      </mc:AlternateContent>
      <mc:AlternateContent xmlns:mc="http://schemas.openxmlformats.org/markup-compatibility/2006" xmlns:p14="http://schemas.microsoft.com/office/powerpoint/2010/main">
        <mc:Choice Requires="p14">
          <p:contentPart r:id="rId115" p14:bwMode="auto">
            <p14:nvContentPartPr>
              <p14:cNvPr id="62" name="Ink 61"/>
              <p14:cNvContentPartPr/>
              <p14:nvPr/>
            </p14:nvContentPartPr>
            <p14:xfrm>
              <a:off x="11262995" y="3973195"/>
              <a:ext cx="17780" cy="360"/>
            </p14:xfrm>
          </p:contentPart>
        </mc:Choice>
        <mc:Fallback xmlns="">
          <p:pic>
            <p:nvPicPr>
              <p:cNvPr id="62" name="Ink 61"/>
            </p:nvPicPr>
            <p:blipFill>
              <a:blip r:embed="rId60"/>
            </p:blipFill>
            <p:spPr>
              <a:xfrm>
                <a:off x="11262995" y="3973195"/>
                <a:ext cx="17780" cy="360"/>
              </a:xfrm>
              <a:prstGeom prst="rect"/>
            </p:spPr>
          </p:pic>
        </mc:Fallback>
      </mc:AlternateContent>
      <mc:AlternateContent xmlns:mc="http://schemas.openxmlformats.org/markup-compatibility/2006" xmlns:p14="http://schemas.microsoft.com/office/powerpoint/2010/main">
        <mc:Choice Requires="p14">
          <p:contentPart r:id="rId116" p14:bwMode="auto">
            <p14:nvContentPartPr>
              <p14:cNvPr id="63" name="Ink 62"/>
              <p14:cNvContentPartPr/>
              <p14:nvPr/>
            </p14:nvContentPartPr>
            <p14:xfrm>
              <a:off x="11369675" y="3964305"/>
              <a:ext cx="276860" cy="589280"/>
            </p14:xfrm>
          </p:contentPart>
        </mc:Choice>
        <mc:Fallback xmlns="">
          <p:pic>
            <p:nvPicPr>
              <p:cNvPr id="63" name="Ink 62"/>
            </p:nvPicPr>
            <p:blipFill>
              <a:blip r:embed="rId117"/>
            </p:blipFill>
            <p:spPr>
              <a:xfrm>
                <a:off x="11369675" y="3964305"/>
                <a:ext cx="276860" cy="589280"/>
              </a:xfrm>
              <a:prstGeom prst="rect"/>
            </p:spPr>
          </p:pic>
        </mc:Fallback>
      </mc:AlternateContent>
      <mc:AlternateContent xmlns:mc="http://schemas.openxmlformats.org/markup-compatibility/2006" xmlns:p14="http://schemas.microsoft.com/office/powerpoint/2010/main">
        <mc:Choice Requires="p14">
          <p:contentPart r:id="rId118" p14:bwMode="auto">
            <p14:nvContentPartPr>
              <p14:cNvPr id="64" name="Ink 63"/>
              <p14:cNvContentPartPr/>
              <p14:nvPr/>
            </p14:nvContentPartPr>
            <p14:xfrm>
              <a:off x="9771380" y="4794885"/>
              <a:ext cx="17780" cy="360"/>
            </p14:xfrm>
          </p:contentPart>
        </mc:Choice>
        <mc:Fallback xmlns="">
          <p:pic>
            <p:nvPicPr>
              <p:cNvPr id="64" name="Ink 63"/>
            </p:nvPicPr>
            <p:blipFill>
              <a:blip r:embed="rId60"/>
            </p:blipFill>
            <p:spPr>
              <a:xfrm>
                <a:off x="9771380" y="4794885"/>
                <a:ext cx="17780" cy="360"/>
              </a:xfrm>
              <a:prstGeom prst="rect"/>
            </p:spPr>
          </p:pic>
        </mc:Fallback>
      </mc:AlternateContent>
      <mc:AlternateContent xmlns:mc="http://schemas.openxmlformats.org/markup-compatibility/2006" xmlns:p14="http://schemas.microsoft.com/office/powerpoint/2010/main">
        <mc:Choice Requires="p14">
          <p:contentPart r:id="rId119" p14:bwMode="auto">
            <p14:nvContentPartPr>
              <p14:cNvPr id="65" name="Ink 64"/>
              <p14:cNvContentPartPr/>
              <p14:nvPr/>
            </p14:nvContentPartPr>
            <p14:xfrm>
              <a:off x="9753600" y="4803775"/>
              <a:ext cx="526415" cy="360"/>
            </p14:xfrm>
          </p:contentPart>
        </mc:Choice>
        <mc:Fallback xmlns="">
          <p:pic>
            <p:nvPicPr>
              <p:cNvPr id="65" name="Ink 64"/>
            </p:nvPicPr>
            <p:blipFill>
              <a:blip r:embed="rId120"/>
            </p:blipFill>
            <p:spPr>
              <a:xfrm>
                <a:off x="9753600" y="4803775"/>
                <a:ext cx="526415" cy="360"/>
              </a:xfrm>
              <a:prstGeom prst="rect"/>
            </p:spPr>
          </p:pic>
        </mc:Fallback>
      </mc:AlternateContent>
      <mc:AlternateContent xmlns:mc="http://schemas.openxmlformats.org/markup-compatibility/2006" xmlns:p14="http://schemas.microsoft.com/office/powerpoint/2010/main">
        <mc:Choice Requires="p14">
          <p:contentPart r:id="rId121" p14:bwMode="auto">
            <p14:nvContentPartPr>
              <p14:cNvPr id="66" name="Ink 65"/>
              <p14:cNvContentPartPr/>
              <p14:nvPr/>
            </p14:nvContentPartPr>
            <p14:xfrm>
              <a:off x="10137140" y="4678680"/>
              <a:ext cx="116205" cy="214630"/>
            </p14:xfrm>
          </p:contentPart>
        </mc:Choice>
        <mc:Fallback xmlns="">
          <p:pic>
            <p:nvPicPr>
              <p:cNvPr id="66" name="Ink 65"/>
            </p:nvPicPr>
            <p:blipFill>
              <a:blip r:embed="rId122"/>
            </p:blipFill>
            <p:spPr>
              <a:xfrm>
                <a:off x="10137140" y="4678680"/>
                <a:ext cx="116205" cy="214630"/>
              </a:xfrm>
              <a:prstGeom prst="rect"/>
            </p:spPr>
          </p:pic>
        </mc:Fallback>
      </mc:AlternateContent>
      <mc:AlternateContent xmlns:mc="http://schemas.openxmlformats.org/markup-compatibility/2006" xmlns:p14="http://schemas.microsoft.com/office/powerpoint/2010/main">
        <mc:Choice Requires="p14">
          <p:contentPart r:id="rId123" p14:bwMode="auto">
            <p14:nvContentPartPr>
              <p14:cNvPr id="67" name="Ink 66"/>
              <p14:cNvContentPartPr/>
              <p14:nvPr/>
            </p14:nvContentPartPr>
            <p14:xfrm>
              <a:off x="10512425" y="4794885"/>
              <a:ext cx="178435" cy="232410"/>
            </p14:xfrm>
          </p:contentPart>
        </mc:Choice>
        <mc:Fallback xmlns="">
          <p:pic>
            <p:nvPicPr>
              <p:cNvPr id="67" name="Ink 66"/>
            </p:nvPicPr>
            <p:blipFill>
              <a:blip r:embed="rId124"/>
            </p:blipFill>
            <p:spPr>
              <a:xfrm>
                <a:off x="10512425" y="4794885"/>
                <a:ext cx="178435" cy="232410"/>
              </a:xfrm>
              <a:prstGeom prst="rect"/>
            </p:spPr>
          </p:pic>
        </mc:Fallback>
      </mc:AlternateContent>
      <mc:AlternateContent xmlns:mc="http://schemas.openxmlformats.org/markup-compatibility/2006" xmlns:p14="http://schemas.microsoft.com/office/powerpoint/2010/main">
        <mc:Choice Requires="p14">
          <p:contentPart r:id="rId125" p14:bwMode="auto">
            <p14:nvContentPartPr>
              <p14:cNvPr id="68" name="Ink 67"/>
              <p14:cNvContentPartPr/>
              <p14:nvPr/>
            </p14:nvContentPartPr>
            <p14:xfrm>
              <a:off x="10807065" y="4777105"/>
              <a:ext cx="179070" cy="241300"/>
            </p14:xfrm>
          </p:contentPart>
        </mc:Choice>
        <mc:Fallback xmlns="">
          <p:pic>
            <p:nvPicPr>
              <p:cNvPr id="68" name="Ink 67"/>
            </p:nvPicPr>
            <p:blipFill>
              <a:blip r:embed="rId126"/>
            </p:blipFill>
            <p:spPr>
              <a:xfrm>
                <a:off x="10807065" y="4777105"/>
                <a:ext cx="179070" cy="241300"/>
              </a:xfrm>
              <a:prstGeom prst="rect"/>
            </p:spPr>
          </p:pic>
        </mc:Fallback>
      </mc:AlternateContent>
      <mc:AlternateContent xmlns:mc="http://schemas.openxmlformats.org/markup-compatibility/2006" xmlns:p14="http://schemas.microsoft.com/office/powerpoint/2010/main">
        <mc:Choice Requires="p14">
          <p:contentPart r:id="rId127" p14:bwMode="auto">
            <p14:nvContentPartPr>
              <p14:cNvPr id="69" name="Ink 68"/>
              <p14:cNvContentPartPr/>
              <p14:nvPr/>
            </p14:nvContentPartPr>
            <p14:xfrm>
              <a:off x="11111230" y="4607560"/>
              <a:ext cx="360" cy="97790"/>
            </p14:xfrm>
          </p:contentPart>
        </mc:Choice>
        <mc:Fallback xmlns="">
          <p:pic>
            <p:nvPicPr>
              <p:cNvPr id="69" name="Ink 68"/>
            </p:nvPicPr>
            <p:blipFill>
              <a:blip r:embed="rId128"/>
            </p:blipFill>
            <p:spPr>
              <a:xfrm>
                <a:off x="11111230" y="4607560"/>
                <a:ext cx="360" cy="97790"/>
              </a:xfrm>
              <a:prstGeom prst="rect"/>
            </p:spPr>
          </p:pic>
        </mc:Fallback>
      </mc:AlternateContent>
      <mc:AlternateContent xmlns:mc="http://schemas.openxmlformats.org/markup-compatibility/2006" xmlns:p14="http://schemas.microsoft.com/office/powerpoint/2010/main">
        <mc:Choice Requires="p14">
          <p:contentPart r:id="rId129" p14:bwMode="auto">
            <p14:nvContentPartPr>
              <p14:cNvPr id="70" name="Ink 69"/>
              <p14:cNvContentPartPr/>
              <p14:nvPr/>
            </p14:nvContentPartPr>
            <p14:xfrm>
              <a:off x="10450195" y="4660900"/>
              <a:ext cx="44450" cy="107315"/>
            </p14:xfrm>
          </p:contentPart>
        </mc:Choice>
        <mc:Fallback xmlns="">
          <p:pic>
            <p:nvPicPr>
              <p:cNvPr id="70" name="Ink 69"/>
            </p:nvPicPr>
            <p:blipFill>
              <a:blip r:embed="rId130"/>
            </p:blipFill>
            <p:spPr>
              <a:xfrm>
                <a:off x="10450195" y="4660900"/>
                <a:ext cx="44450" cy="107315"/>
              </a:xfrm>
              <a:prstGeom prst="rect"/>
            </p:spPr>
          </p:pic>
        </mc:Fallback>
      </mc:AlternateContent>
      <mc:AlternateContent xmlns:mc="http://schemas.openxmlformats.org/markup-compatibility/2006" xmlns:p14="http://schemas.microsoft.com/office/powerpoint/2010/main">
        <mc:Choice Requires="p14">
          <p:contentPart r:id="rId131" p14:bwMode="auto">
            <p14:nvContentPartPr>
              <p14:cNvPr id="71" name="Ink 70"/>
              <p14:cNvContentPartPr/>
              <p14:nvPr/>
            </p14:nvContentPartPr>
            <p14:xfrm>
              <a:off x="11289665" y="4759325"/>
              <a:ext cx="142875" cy="213995"/>
            </p14:xfrm>
          </p:contentPart>
        </mc:Choice>
        <mc:Fallback xmlns="">
          <p:pic>
            <p:nvPicPr>
              <p:cNvPr id="71" name="Ink 70"/>
            </p:nvPicPr>
            <p:blipFill>
              <a:blip r:embed="rId132"/>
            </p:blipFill>
            <p:spPr>
              <a:xfrm>
                <a:off x="11289665" y="4759325"/>
                <a:ext cx="142875" cy="213995"/>
              </a:xfrm>
              <a:prstGeom prst="rect"/>
            </p:spPr>
          </p:pic>
        </mc:Fallback>
      </mc:AlternateContent>
      <mc:AlternateContent xmlns:mc="http://schemas.openxmlformats.org/markup-compatibility/2006" xmlns:p14="http://schemas.microsoft.com/office/powerpoint/2010/main">
        <mc:Choice Requires="p14">
          <p:contentPart r:id="rId133" p14:bwMode="auto">
            <p14:nvContentPartPr>
              <p14:cNvPr id="72" name="Ink 71"/>
              <p14:cNvContentPartPr/>
              <p14:nvPr/>
            </p14:nvContentPartPr>
            <p14:xfrm>
              <a:off x="11494770" y="4821555"/>
              <a:ext cx="170180" cy="125095"/>
            </p14:xfrm>
          </p:contentPart>
        </mc:Choice>
        <mc:Fallback xmlns="">
          <p:pic>
            <p:nvPicPr>
              <p:cNvPr id="72" name="Ink 71"/>
            </p:nvPicPr>
            <p:blipFill>
              <a:blip r:embed="rId134"/>
            </p:blipFill>
            <p:spPr>
              <a:xfrm>
                <a:off x="11494770" y="4821555"/>
                <a:ext cx="170180" cy="125095"/>
              </a:xfrm>
              <a:prstGeom prst="rect"/>
            </p:spPr>
          </p:pic>
        </mc:Fallback>
      </mc:AlternateContent>
      <mc:AlternateContent xmlns:mc="http://schemas.openxmlformats.org/markup-compatibility/2006" xmlns:p14="http://schemas.microsoft.com/office/powerpoint/2010/main">
        <mc:Choice Requires="p14">
          <p:contentPart r:id="rId135" p14:bwMode="auto">
            <p14:nvContentPartPr>
              <p14:cNvPr id="73" name="Ink 72"/>
              <p14:cNvContentPartPr/>
              <p14:nvPr/>
            </p14:nvContentPartPr>
            <p14:xfrm>
              <a:off x="11682730" y="4812665"/>
              <a:ext cx="17780" cy="107315"/>
            </p14:xfrm>
          </p:contentPart>
        </mc:Choice>
        <mc:Fallback xmlns="">
          <p:pic>
            <p:nvPicPr>
              <p:cNvPr id="73" name="Ink 72"/>
            </p:nvPicPr>
            <p:blipFill>
              <a:blip r:embed="rId136"/>
            </p:blipFill>
            <p:spPr>
              <a:xfrm>
                <a:off x="11682730" y="4812665"/>
                <a:ext cx="17780" cy="107315"/>
              </a:xfrm>
              <a:prstGeom prst="rect"/>
            </p:spPr>
          </p:pic>
        </mc:Fallback>
      </mc:AlternateContent>
      <mc:AlternateContent xmlns:mc="http://schemas.openxmlformats.org/markup-compatibility/2006" xmlns:p14="http://schemas.microsoft.com/office/powerpoint/2010/main">
        <mc:Choice Requires="p14">
          <p:contentPart r:id="rId137" p14:bwMode="auto">
            <p14:nvContentPartPr>
              <p14:cNvPr id="74" name="Ink 73"/>
              <p14:cNvContentPartPr/>
              <p14:nvPr/>
            </p14:nvContentPartPr>
            <p14:xfrm>
              <a:off x="11682730" y="4687570"/>
              <a:ext cx="8890" cy="62865"/>
            </p14:xfrm>
          </p:contentPart>
        </mc:Choice>
        <mc:Fallback xmlns="">
          <p:pic>
            <p:nvPicPr>
              <p:cNvPr id="74" name="Ink 73"/>
            </p:nvPicPr>
            <p:blipFill>
              <a:blip r:embed="rId138"/>
            </p:blipFill>
            <p:spPr>
              <a:xfrm>
                <a:off x="11682730" y="4687570"/>
                <a:ext cx="8890" cy="62865"/>
              </a:xfrm>
              <a:prstGeom prst="rect"/>
            </p:spPr>
          </p:pic>
        </mc:Fallback>
      </mc:AlternateContent>
      <mc:AlternateContent xmlns:mc="http://schemas.openxmlformats.org/markup-compatibility/2006" xmlns:p14="http://schemas.microsoft.com/office/powerpoint/2010/main">
        <mc:Choice Requires="p14">
          <p:contentPart r:id="rId139" p14:bwMode="auto">
            <p14:nvContentPartPr>
              <p14:cNvPr id="75" name="Ink 74"/>
              <p14:cNvContentPartPr/>
              <p14:nvPr/>
            </p14:nvContentPartPr>
            <p14:xfrm>
              <a:off x="11727180" y="4768215"/>
              <a:ext cx="360" cy="151765"/>
            </p14:xfrm>
          </p:contentPart>
        </mc:Choice>
        <mc:Fallback xmlns="">
          <p:pic>
            <p:nvPicPr>
              <p:cNvPr id="75" name="Ink 74"/>
            </p:nvPicPr>
            <p:blipFill>
              <a:blip r:embed="rId140"/>
            </p:blipFill>
            <p:spPr>
              <a:xfrm>
                <a:off x="11727180" y="4768215"/>
                <a:ext cx="360" cy="151765"/>
              </a:xfrm>
              <a:prstGeom prst="rect"/>
            </p:spPr>
          </p:pic>
        </mc:Fallback>
      </mc:AlternateContent>
      <mc:AlternateContent xmlns:mc="http://schemas.openxmlformats.org/markup-compatibility/2006" xmlns:p14="http://schemas.microsoft.com/office/powerpoint/2010/main">
        <mc:Choice Requires="p14">
          <p:contentPart r:id="rId141" p14:bwMode="auto">
            <p14:nvContentPartPr>
              <p14:cNvPr id="76" name="Ink 75"/>
              <p14:cNvContentPartPr/>
              <p14:nvPr/>
            </p14:nvContentPartPr>
            <p14:xfrm>
              <a:off x="11718290" y="4794885"/>
              <a:ext cx="250190" cy="8890"/>
            </p14:xfrm>
          </p:contentPart>
        </mc:Choice>
        <mc:Fallback xmlns="">
          <p:pic>
            <p:nvPicPr>
              <p:cNvPr id="76" name="Ink 75"/>
            </p:nvPicPr>
            <p:blipFill>
              <a:blip r:embed="rId142"/>
            </p:blipFill>
            <p:spPr>
              <a:xfrm>
                <a:off x="11718290" y="4794885"/>
                <a:ext cx="250190" cy="8890"/>
              </a:xfrm>
              <a:prstGeom prst="rect"/>
            </p:spPr>
          </p:pic>
        </mc:Fallback>
      </mc:AlternateContent>
      <mc:AlternateContent xmlns:mc="http://schemas.openxmlformats.org/markup-compatibility/2006" xmlns:p14="http://schemas.microsoft.com/office/powerpoint/2010/main">
        <mc:Choice Requires="p14">
          <p:contentPart r:id="rId143" p14:bwMode="auto">
            <p14:nvContentPartPr>
              <p14:cNvPr id="77" name="Ink 76"/>
              <p14:cNvContentPartPr/>
              <p14:nvPr/>
            </p14:nvContentPartPr>
            <p14:xfrm>
              <a:off x="11834495" y="4741545"/>
              <a:ext cx="133985" cy="196215"/>
            </p14:xfrm>
          </p:contentPart>
        </mc:Choice>
        <mc:Fallback xmlns="">
          <p:pic>
            <p:nvPicPr>
              <p:cNvPr id="77" name="Ink 76"/>
            </p:nvPicPr>
            <p:blipFill>
              <a:blip r:embed="rId144"/>
            </p:blipFill>
            <p:spPr>
              <a:xfrm>
                <a:off x="11834495" y="4741545"/>
                <a:ext cx="133985" cy="196215"/>
              </a:xfrm>
              <a:prstGeom prst="rect"/>
            </p:spPr>
          </p:pic>
        </mc:Fallback>
      </mc:AlternateContent>
      <mc:AlternateContent xmlns:mc="http://schemas.openxmlformats.org/markup-compatibility/2006" xmlns:p14="http://schemas.microsoft.com/office/powerpoint/2010/main">
        <mc:Choice Requires="p14">
          <p:contentPart r:id="rId145" p14:bwMode="auto">
            <p14:nvContentPartPr>
              <p14:cNvPr id="78" name="Ink 77"/>
              <p14:cNvContentPartPr/>
              <p14:nvPr/>
            </p14:nvContentPartPr>
            <p14:xfrm>
              <a:off x="11959590" y="4589780"/>
              <a:ext cx="88900" cy="392430"/>
            </p14:xfrm>
          </p:contentPart>
        </mc:Choice>
        <mc:Fallback xmlns="">
          <p:pic>
            <p:nvPicPr>
              <p:cNvPr id="78" name="Ink 77"/>
            </p:nvPicPr>
            <p:blipFill>
              <a:blip r:embed="rId146"/>
            </p:blipFill>
            <p:spPr>
              <a:xfrm>
                <a:off x="11959590" y="4589780"/>
                <a:ext cx="88900" cy="392430"/>
              </a:xfrm>
              <a:prstGeom prst="rect"/>
            </p:spPr>
          </p:pic>
        </mc:Fallback>
      </mc:AlternateContent>
      <mc:AlternateContent xmlns:mc="http://schemas.openxmlformats.org/markup-compatibility/2006" xmlns:p14="http://schemas.microsoft.com/office/powerpoint/2010/main">
        <mc:Choice Requires="p14">
          <p:contentPart r:id="rId147" p14:bwMode="auto">
            <p14:nvContentPartPr>
              <p14:cNvPr id="79" name="Ink 78"/>
              <p14:cNvContentPartPr/>
              <p14:nvPr/>
            </p14:nvContentPartPr>
            <p14:xfrm>
              <a:off x="6243320" y="5464810"/>
              <a:ext cx="1294765" cy="446405"/>
            </p14:xfrm>
          </p:contentPart>
        </mc:Choice>
        <mc:Fallback xmlns="">
          <p:pic>
            <p:nvPicPr>
              <p:cNvPr id="79" name="Ink 78"/>
            </p:nvPicPr>
            <p:blipFill>
              <a:blip r:embed="rId148"/>
            </p:blipFill>
            <p:spPr>
              <a:xfrm>
                <a:off x="6243320" y="5464810"/>
                <a:ext cx="1294765" cy="446405"/>
              </a:xfrm>
              <a:prstGeom prst="rect"/>
            </p:spPr>
          </p:pic>
        </mc:Fallback>
      </mc:AlternateContent>
      <mc:AlternateContent xmlns:mc="http://schemas.openxmlformats.org/markup-compatibility/2006" xmlns:p14="http://schemas.microsoft.com/office/powerpoint/2010/main">
        <mc:Choice Requires="p14">
          <p:contentPart r:id="rId149" p14:bwMode="auto">
            <p14:nvContentPartPr>
              <p14:cNvPr id="80" name="Ink 79"/>
              <p14:cNvContentPartPr/>
              <p14:nvPr/>
            </p14:nvContentPartPr>
            <p14:xfrm>
              <a:off x="7493635" y="5491480"/>
              <a:ext cx="276860" cy="410845"/>
            </p14:xfrm>
          </p:contentPart>
        </mc:Choice>
        <mc:Fallback xmlns="">
          <p:pic>
            <p:nvPicPr>
              <p:cNvPr id="80" name="Ink 79"/>
            </p:nvPicPr>
            <p:blipFill>
              <a:blip r:embed="rId150"/>
            </p:blipFill>
            <p:spPr>
              <a:xfrm>
                <a:off x="7493635" y="5491480"/>
                <a:ext cx="276860" cy="410845"/>
              </a:xfrm>
              <a:prstGeom prst="rect"/>
            </p:spPr>
          </p:pic>
        </mc:Fallback>
      </mc:AlternateContent>
      <mc:AlternateContent xmlns:mc="http://schemas.openxmlformats.org/markup-compatibility/2006" xmlns:p14="http://schemas.microsoft.com/office/powerpoint/2010/main">
        <mc:Choice Requires="p14">
          <p:contentPart r:id="rId151" p14:bwMode="auto">
            <p14:nvContentPartPr>
              <p14:cNvPr id="81" name="Ink 80"/>
              <p14:cNvContentPartPr/>
              <p14:nvPr/>
            </p14:nvContentPartPr>
            <p14:xfrm>
              <a:off x="7788275" y="5482590"/>
              <a:ext cx="44450" cy="481965"/>
            </p14:xfrm>
          </p:contentPart>
        </mc:Choice>
        <mc:Fallback xmlns="">
          <p:pic>
            <p:nvPicPr>
              <p:cNvPr id="81" name="Ink 80"/>
            </p:nvPicPr>
            <p:blipFill>
              <a:blip r:embed="rId152"/>
            </p:blipFill>
            <p:spPr>
              <a:xfrm>
                <a:off x="7788275" y="5482590"/>
                <a:ext cx="44450" cy="481965"/>
              </a:xfrm>
              <a:prstGeom prst="rect"/>
            </p:spPr>
          </p:pic>
        </mc:Fallback>
      </mc:AlternateContent>
      <mc:AlternateContent xmlns:mc="http://schemas.openxmlformats.org/markup-compatibility/2006" xmlns:p14="http://schemas.microsoft.com/office/powerpoint/2010/main">
        <mc:Choice Requires="p14">
          <p:contentPart r:id="rId153" p14:bwMode="auto">
            <p14:nvContentPartPr>
              <p14:cNvPr id="82" name="Ink 81"/>
              <p14:cNvContentPartPr/>
              <p14:nvPr/>
            </p14:nvContentPartPr>
            <p14:xfrm>
              <a:off x="7814945" y="5741670"/>
              <a:ext cx="661035" cy="26670"/>
            </p14:xfrm>
          </p:contentPart>
        </mc:Choice>
        <mc:Fallback xmlns="">
          <p:pic>
            <p:nvPicPr>
              <p:cNvPr id="82" name="Ink 81"/>
            </p:nvPicPr>
            <p:blipFill>
              <a:blip r:embed="rId154"/>
            </p:blipFill>
            <p:spPr>
              <a:xfrm>
                <a:off x="7814945" y="5741670"/>
                <a:ext cx="661035" cy="26670"/>
              </a:xfrm>
              <a:prstGeom prst="rect"/>
            </p:spPr>
          </p:pic>
        </mc:Fallback>
      </mc:AlternateContent>
      <mc:AlternateContent xmlns:mc="http://schemas.openxmlformats.org/markup-compatibility/2006" xmlns:p14="http://schemas.microsoft.com/office/powerpoint/2010/main">
        <mc:Choice Requires="p14">
          <p:contentPart r:id="rId155" p14:bwMode="auto">
            <p14:nvContentPartPr>
              <p14:cNvPr id="83" name="Ink 82"/>
              <p14:cNvContentPartPr/>
              <p14:nvPr/>
            </p14:nvContentPartPr>
            <p14:xfrm>
              <a:off x="6377305" y="5786120"/>
              <a:ext cx="1527175" cy="795020"/>
            </p14:xfrm>
          </p:contentPart>
        </mc:Choice>
        <mc:Fallback xmlns="">
          <p:pic>
            <p:nvPicPr>
              <p:cNvPr id="83" name="Ink 82"/>
            </p:nvPicPr>
            <p:blipFill>
              <a:blip r:embed="rId156"/>
            </p:blipFill>
            <p:spPr>
              <a:xfrm>
                <a:off x="6377305" y="5786120"/>
                <a:ext cx="1527175" cy="795020"/>
              </a:xfrm>
              <a:prstGeom prst="rect"/>
            </p:spPr>
          </p:pic>
        </mc:Fallback>
      </mc:AlternateContent>
      <mc:AlternateContent xmlns:mc="http://schemas.openxmlformats.org/markup-compatibility/2006" xmlns:p14="http://schemas.microsoft.com/office/powerpoint/2010/main">
        <mc:Choice Requires="p14">
          <p:contentPart r:id="rId157" p14:bwMode="auto">
            <p14:nvContentPartPr>
              <p14:cNvPr id="84" name="Ink 83"/>
              <p14:cNvContentPartPr/>
              <p14:nvPr/>
            </p14:nvContentPartPr>
            <p14:xfrm>
              <a:off x="7502525" y="6313170"/>
              <a:ext cx="133985" cy="44450"/>
            </p14:xfrm>
          </p:contentPart>
        </mc:Choice>
        <mc:Fallback xmlns="">
          <p:pic>
            <p:nvPicPr>
              <p:cNvPr id="84" name="Ink 83"/>
            </p:nvPicPr>
            <p:blipFill>
              <a:blip r:embed="rId158"/>
            </p:blipFill>
            <p:spPr>
              <a:xfrm>
                <a:off x="7502525" y="6313170"/>
                <a:ext cx="133985" cy="44450"/>
              </a:xfrm>
              <a:prstGeom prst="rect"/>
            </p:spPr>
          </p:pic>
        </mc:Fallback>
      </mc:AlternateContent>
      <mc:AlternateContent xmlns:mc="http://schemas.openxmlformats.org/markup-compatibility/2006" xmlns:p14="http://schemas.microsoft.com/office/powerpoint/2010/main">
        <mc:Choice Requires="p14">
          <p:contentPart r:id="rId159" p14:bwMode="auto">
            <p14:nvContentPartPr>
              <p14:cNvPr id="85" name="Ink 84"/>
              <p14:cNvContentPartPr/>
              <p14:nvPr/>
            </p14:nvContentPartPr>
            <p14:xfrm>
              <a:off x="7743825" y="6295390"/>
              <a:ext cx="88900" cy="360"/>
            </p14:xfrm>
          </p:contentPart>
        </mc:Choice>
        <mc:Fallback xmlns="">
          <p:pic>
            <p:nvPicPr>
              <p:cNvPr id="85" name="Ink 84"/>
            </p:nvPicPr>
            <p:blipFill>
              <a:blip r:embed="rId160"/>
            </p:blipFill>
            <p:spPr>
              <a:xfrm>
                <a:off x="7743825" y="6295390"/>
                <a:ext cx="88900" cy="360"/>
              </a:xfrm>
              <a:prstGeom prst="rect"/>
            </p:spPr>
          </p:pic>
        </mc:Fallback>
      </mc:AlternateContent>
      <mc:AlternateContent xmlns:mc="http://schemas.openxmlformats.org/markup-compatibility/2006" xmlns:p14="http://schemas.microsoft.com/office/powerpoint/2010/main">
        <mc:Choice Requires="p14">
          <p:contentPart r:id="rId161" p14:bwMode="auto">
            <p14:nvContentPartPr>
              <p14:cNvPr id="86" name="Ink 85"/>
              <p14:cNvContentPartPr/>
              <p14:nvPr/>
            </p14:nvContentPartPr>
            <p14:xfrm>
              <a:off x="7743825" y="6223635"/>
              <a:ext cx="35560" cy="312420"/>
            </p14:xfrm>
          </p:contentPart>
        </mc:Choice>
        <mc:Fallback xmlns="">
          <p:pic>
            <p:nvPicPr>
              <p:cNvPr id="86" name="Ink 85"/>
            </p:nvPicPr>
            <p:blipFill>
              <a:blip r:embed="rId162"/>
            </p:blipFill>
            <p:spPr>
              <a:xfrm>
                <a:off x="7743825" y="6223635"/>
                <a:ext cx="35560" cy="312420"/>
              </a:xfrm>
              <a:prstGeom prst="rect"/>
            </p:spPr>
          </p:pic>
        </mc:Fallback>
      </mc:AlternateContent>
      <mc:AlternateContent xmlns:mc="http://schemas.openxmlformats.org/markup-compatibility/2006" xmlns:p14="http://schemas.microsoft.com/office/powerpoint/2010/main">
        <mc:Choice Requires="p14">
          <p:contentPart r:id="rId163" p14:bwMode="auto">
            <p14:nvContentPartPr>
              <p14:cNvPr id="87" name="Ink 86"/>
              <p14:cNvContentPartPr/>
              <p14:nvPr/>
            </p14:nvContentPartPr>
            <p14:xfrm>
              <a:off x="7672070" y="6304280"/>
              <a:ext cx="71755" cy="17780"/>
            </p14:xfrm>
          </p:contentPart>
        </mc:Choice>
        <mc:Fallback xmlns="">
          <p:pic>
            <p:nvPicPr>
              <p:cNvPr id="87" name="Ink 86"/>
            </p:nvPicPr>
            <p:blipFill>
              <a:blip r:embed="rId164"/>
            </p:blipFill>
            <p:spPr>
              <a:xfrm>
                <a:off x="7672070" y="6304280"/>
                <a:ext cx="71755" cy="17780"/>
              </a:xfrm>
              <a:prstGeom prst="rect"/>
            </p:spPr>
          </p:pic>
        </mc:Fallback>
      </mc:AlternateContent>
      <mc:AlternateContent xmlns:mc="http://schemas.openxmlformats.org/markup-compatibility/2006" xmlns:p14="http://schemas.microsoft.com/office/powerpoint/2010/main">
        <mc:Choice Requires="p14">
          <p:contentPart r:id="rId165" p14:bwMode="auto">
            <p14:nvContentPartPr>
              <p14:cNvPr id="88" name="Ink 87"/>
              <p14:cNvContentPartPr/>
              <p14:nvPr/>
            </p14:nvContentPartPr>
            <p14:xfrm>
              <a:off x="7198995" y="5419725"/>
              <a:ext cx="97790" cy="267970"/>
            </p14:xfrm>
          </p:contentPart>
        </mc:Choice>
        <mc:Fallback xmlns="">
          <p:pic>
            <p:nvPicPr>
              <p:cNvPr id="88" name="Ink 87"/>
            </p:nvPicPr>
            <p:blipFill>
              <a:blip r:embed="rId166"/>
            </p:blipFill>
            <p:spPr>
              <a:xfrm>
                <a:off x="7198995" y="5419725"/>
                <a:ext cx="97790" cy="267970"/>
              </a:xfrm>
              <a:prstGeom prst="rect"/>
            </p:spPr>
          </p:pic>
        </mc:Fallback>
      </mc:AlternateContent>
      <mc:AlternateContent xmlns:mc="http://schemas.openxmlformats.org/markup-compatibility/2006" xmlns:p14="http://schemas.microsoft.com/office/powerpoint/2010/main">
        <mc:Choice Requires="p14">
          <p:contentPart r:id="rId167" p14:bwMode="auto">
            <p14:nvContentPartPr>
              <p14:cNvPr id="89" name="Ink 88"/>
              <p14:cNvContentPartPr/>
              <p14:nvPr/>
            </p14:nvContentPartPr>
            <p14:xfrm>
              <a:off x="7207885" y="5616575"/>
              <a:ext cx="71120" cy="8890"/>
            </p14:xfrm>
          </p:contentPart>
        </mc:Choice>
        <mc:Fallback xmlns="">
          <p:pic>
            <p:nvPicPr>
              <p:cNvPr id="89" name="Ink 88"/>
            </p:nvPicPr>
            <p:blipFill>
              <a:blip r:embed="rId168"/>
            </p:blipFill>
            <p:spPr>
              <a:xfrm>
                <a:off x="7207885" y="5616575"/>
                <a:ext cx="71120" cy="8890"/>
              </a:xfrm>
              <a:prstGeom prst="rect"/>
            </p:spPr>
          </p:pic>
        </mc:Fallback>
      </mc:AlternateContent>
      <mc:AlternateContent xmlns:mc="http://schemas.openxmlformats.org/markup-compatibility/2006" xmlns:p14="http://schemas.microsoft.com/office/powerpoint/2010/main">
        <mc:Choice Requires="p14">
          <p:contentPart r:id="rId169" p14:bwMode="auto">
            <p14:nvContentPartPr>
              <p14:cNvPr id="90" name="Ink 89"/>
              <p14:cNvContentPartPr/>
              <p14:nvPr/>
            </p14:nvContentPartPr>
            <p14:xfrm>
              <a:off x="7270115" y="6322060"/>
              <a:ext cx="116205" cy="8890"/>
            </p14:xfrm>
          </p:contentPart>
        </mc:Choice>
        <mc:Fallback xmlns="">
          <p:pic>
            <p:nvPicPr>
              <p:cNvPr id="90" name="Ink 89"/>
            </p:nvPicPr>
            <p:blipFill>
              <a:blip r:embed="rId170"/>
            </p:blipFill>
            <p:spPr>
              <a:xfrm>
                <a:off x="7270115" y="6322060"/>
                <a:ext cx="116205" cy="8890"/>
              </a:xfrm>
              <a:prstGeom prst="rect"/>
            </p:spPr>
          </p:pic>
        </mc:Fallback>
      </mc:AlternateContent>
      <mc:AlternateContent xmlns:mc="http://schemas.openxmlformats.org/markup-compatibility/2006" xmlns:p14="http://schemas.microsoft.com/office/powerpoint/2010/main">
        <mc:Choice Requires="p14">
          <p:contentPart r:id="rId171" p14:bwMode="auto">
            <p14:nvContentPartPr>
              <p14:cNvPr id="91" name="Ink 90"/>
              <p14:cNvContentPartPr/>
              <p14:nvPr/>
            </p14:nvContentPartPr>
            <p14:xfrm>
              <a:off x="7877810" y="5419725"/>
              <a:ext cx="106680" cy="18415"/>
            </p14:xfrm>
          </p:contentPart>
        </mc:Choice>
        <mc:Fallback xmlns="">
          <p:pic>
            <p:nvPicPr>
              <p:cNvPr id="91" name="Ink 90"/>
            </p:nvPicPr>
            <p:blipFill>
              <a:blip r:embed="rId172"/>
            </p:blipFill>
            <p:spPr>
              <a:xfrm>
                <a:off x="7877810" y="5419725"/>
                <a:ext cx="106680" cy="18415"/>
              </a:xfrm>
              <a:prstGeom prst="rect"/>
            </p:spPr>
          </p:pic>
        </mc:Fallback>
      </mc:AlternateContent>
      <mc:AlternateContent xmlns:mc="http://schemas.openxmlformats.org/markup-compatibility/2006" xmlns:p14="http://schemas.microsoft.com/office/powerpoint/2010/main">
        <mc:Choice Requires="p14">
          <p:contentPart r:id="rId173" p14:bwMode="auto">
            <p14:nvContentPartPr>
              <p14:cNvPr id="92" name="Ink 91"/>
              <p14:cNvContentPartPr/>
              <p14:nvPr/>
            </p14:nvContentPartPr>
            <p14:xfrm>
              <a:off x="7940040" y="5357495"/>
              <a:ext cx="26670" cy="8890"/>
            </p14:xfrm>
          </p:contentPart>
        </mc:Choice>
        <mc:Fallback xmlns="">
          <p:pic>
            <p:nvPicPr>
              <p:cNvPr id="92" name="Ink 91"/>
            </p:nvPicPr>
            <p:blipFill>
              <a:blip r:embed="rId174"/>
            </p:blipFill>
            <p:spPr>
              <a:xfrm>
                <a:off x="7940040" y="5357495"/>
                <a:ext cx="26670" cy="8890"/>
              </a:xfrm>
              <a:prstGeom prst="rect"/>
            </p:spPr>
          </p:pic>
        </mc:Fallback>
      </mc:AlternateContent>
      <mc:AlternateContent xmlns:mc="http://schemas.openxmlformats.org/markup-compatibility/2006" xmlns:p14="http://schemas.microsoft.com/office/powerpoint/2010/main">
        <mc:Choice Requires="p14">
          <p:contentPart r:id="rId175" p14:bwMode="auto">
            <p14:nvContentPartPr>
              <p14:cNvPr id="93" name="Ink 92"/>
              <p14:cNvContentPartPr/>
              <p14:nvPr/>
            </p14:nvContentPartPr>
            <p14:xfrm>
              <a:off x="7922260" y="5313045"/>
              <a:ext cx="151765" cy="303530"/>
            </p14:xfrm>
          </p:contentPart>
        </mc:Choice>
        <mc:Fallback xmlns="">
          <p:pic>
            <p:nvPicPr>
              <p:cNvPr id="93" name="Ink 92"/>
            </p:nvPicPr>
            <p:blipFill>
              <a:blip r:embed="rId176"/>
            </p:blipFill>
            <p:spPr>
              <a:xfrm>
                <a:off x="7922260" y="5313045"/>
                <a:ext cx="151765" cy="303530"/>
              </a:xfrm>
              <a:prstGeom prst="rect"/>
            </p:spPr>
          </p:pic>
        </mc:Fallback>
      </mc:AlternateContent>
      <mc:AlternateContent xmlns:mc="http://schemas.openxmlformats.org/markup-compatibility/2006" xmlns:p14="http://schemas.microsoft.com/office/powerpoint/2010/main">
        <mc:Choice Requires="p14">
          <p:contentPart r:id="rId177" p14:bwMode="auto">
            <p14:nvContentPartPr>
              <p14:cNvPr id="94" name="Ink 93"/>
              <p14:cNvContentPartPr/>
              <p14:nvPr/>
            </p14:nvContentPartPr>
            <p14:xfrm>
              <a:off x="7931150" y="5750560"/>
              <a:ext cx="714375" cy="508635"/>
            </p14:xfrm>
          </p:contentPart>
        </mc:Choice>
        <mc:Fallback xmlns="">
          <p:pic>
            <p:nvPicPr>
              <p:cNvPr id="94" name="Ink 93"/>
            </p:nvPicPr>
            <p:blipFill>
              <a:blip r:embed="rId178"/>
            </p:blipFill>
            <p:spPr>
              <a:xfrm>
                <a:off x="7931150" y="5750560"/>
                <a:ext cx="714375" cy="508635"/>
              </a:xfrm>
              <a:prstGeom prst="rect"/>
            </p:spPr>
          </p:pic>
        </mc:Fallback>
      </mc:AlternateContent>
      <mc:AlternateContent xmlns:mc="http://schemas.openxmlformats.org/markup-compatibility/2006" xmlns:p14="http://schemas.microsoft.com/office/powerpoint/2010/main">
        <mc:Choice Requires="p14">
          <p:contentPart r:id="rId179" p14:bwMode="auto">
            <p14:nvContentPartPr>
              <p14:cNvPr id="95" name="Ink 94"/>
              <p14:cNvContentPartPr/>
              <p14:nvPr/>
            </p14:nvContentPartPr>
            <p14:xfrm>
              <a:off x="9181465" y="5777230"/>
              <a:ext cx="17780" cy="360"/>
            </p14:xfrm>
          </p:contentPart>
        </mc:Choice>
        <mc:Fallback xmlns="">
          <p:pic>
            <p:nvPicPr>
              <p:cNvPr id="95" name="Ink 94"/>
            </p:nvPicPr>
            <p:blipFill>
              <a:blip r:embed="rId60"/>
            </p:blipFill>
            <p:spPr>
              <a:xfrm>
                <a:off x="9181465" y="5777230"/>
                <a:ext cx="17780" cy="360"/>
              </a:xfrm>
              <a:prstGeom prst="rect"/>
            </p:spPr>
          </p:pic>
        </mc:Fallback>
      </mc:AlternateContent>
      <mc:AlternateContent xmlns:mc="http://schemas.openxmlformats.org/markup-compatibility/2006" xmlns:p14="http://schemas.microsoft.com/office/powerpoint/2010/main">
        <mc:Choice Requires="p14">
          <p:contentPart r:id="rId180" p14:bwMode="auto">
            <p14:nvContentPartPr>
              <p14:cNvPr id="96" name="Ink 95"/>
              <p14:cNvContentPartPr/>
              <p14:nvPr/>
            </p14:nvContentPartPr>
            <p14:xfrm>
              <a:off x="9547860" y="5384165"/>
              <a:ext cx="294640" cy="384175"/>
            </p14:xfrm>
          </p:contentPart>
        </mc:Choice>
        <mc:Fallback xmlns="">
          <p:pic>
            <p:nvPicPr>
              <p:cNvPr id="96" name="Ink 95"/>
            </p:nvPicPr>
            <p:blipFill>
              <a:blip r:embed="rId181"/>
            </p:blipFill>
            <p:spPr>
              <a:xfrm>
                <a:off x="9547860" y="5384165"/>
                <a:ext cx="294640" cy="384175"/>
              </a:xfrm>
              <a:prstGeom prst="rect"/>
            </p:spPr>
          </p:pic>
        </mc:Fallback>
      </mc:AlternateContent>
      <mc:AlternateContent xmlns:mc="http://schemas.openxmlformats.org/markup-compatibility/2006" xmlns:p14="http://schemas.microsoft.com/office/powerpoint/2010/main">
        <mc:Choice Requires="p14">
          <p:contentPart r:id="rId182" p14:bwMode="auto">
            <p14:nvContentPartPr>
              <p14:cNvPr id="97" name="Ink 96"/>
              <p14:cNvContentPartPr/>
              <p14:nvPr/>
            </p14:nvContentPartPr>
            <p14:xfrm>
              <a:off x="9886950" y="5518150"/>
              <a:ext cx="80645" cy="125095"/>
            </p14:xfrm>
          </p:contentPart>
        </mc:Choice>
        <mc:Fallback xmlns="">
          <p:pic>
            <p:nvPicPr>
              <p:cNvPr id="97" name="Ink 96"/>
            </p:nvPicPr>
            <p:blipFill>
              <a:blip r:embed="rId183"/>
            </p:blipFill>
            <p:spPr>
              <a:xfrm>
                <a:off x="9886950" y="5518150"/>
                <a:ext cx="80645" cy="125095"/>
              </a:xfrm>
              <a:prstGeom prst="rect"/>
            </p:spPr>
          </p:pic>
        </mc:Fallback>
      </mc:AlternateContent>
      <mc:AlternateContent xmlns:mc="http://schemas.openxmlformats.org/markup-compatibility/2006" xmlns:p14="http://schemas.microsoft.com/office/powerpoint/2010/main">
        <mc:Choice Requires="p14">
          <p:contentPart r:id="rId184" p14:bwMode="auto">
            <p14:nvContentPartPr>
              <p14:cNvPr id="98" name="Ink 97"/>
              <p14:cNvContentPartPr/>
              <p14:nvPr/>
            </p14:nvContentPartPr>
            <p14:xfrm>
              <a:off x="10020935" y="5482590"/>
              <a:ext cx="170180" cy="125095"/>
            </p14:xfrm>
          </p:contentPart>
        </mc:Choice>
        <mc:Fallback xmlns="">
          <p:pic>
            <p:nvPicPr>
              <p:cNvPr id="98" name="Ink 97"/>
            </p:nvPicPr>
            <p:blipFill>
              <a:blip r:embed="rId185"/>
            </p:blipFill>
            <p:spPr>
              <a:xfrm>
                <a:off x="10020935" y="5482590"/>
                <a:ext cx="170180" cy="125095"/>
              </a:xfrm>
              <a:prstGeom prst="rect"/>
            </p:spPr>
          </p:pic>
        </mc:Fallback>
      </mc:AlternateContent>
      <mc:AlternateContent xmlns:mc="http://schemas.openxmlformats.org/markup-compatibility/2006" xmlns:p14="http://schemas.microsoft.com/office/powerpoint/2010/main">
        <mc:Choice Requires="p14">
          <p:contentPart r:id="rId186" p14:bwMode="auto">
            <p14:nvContentPartPr>
              <p14:cNvPr id="99" name="Ink 98"/>
              <p14:cNvContentPartPr/>
              <p14:nvPr/>
            </p14:nvContentPartPr>
            <p14:xfrm>
              <a:off x="10235565" y="5500370"/>
              <a:ext cx="259080" cy="151765"/>
            </p14:xfrm>
          </p:contentPart>
        </mc:Choice>
        <mc:Fallback xmlns="">
          <p:pic>
            <p:nvPicPr>
              <p:cNvPr id="99" name="Ink 98"/>
            </p:nvPicPr>
            <p:blipFill>
              <a:blip r:embed="rId187"/>
            </p:blipFill>
            <p:spPr>
              <a:xfrm>
                <a:off x="10235565" y="5500370"/>
                <a:ext cx="259080" cy="151765"/>
              </a:xfrm>
              <a:prstGeom prst="rect"/>
            </p:spPr>
          </p:pic>
        </mc:Fallback>
      </mc:AlternateContent>
      <mc:AlternateContent xmlns:mc="http://schemas.openxmlformats.org/markup-compatibility/2006" xmlns:p14="http://schemas.microsoft.com/office/powerpoint/2010/main">
        <mc:Choice Requires="p14">
          <p:contentPart r:id="rId188" p14:bwMode="auto">
            <p14:nvContentPartPr>
              <p14:cNvPr id="100" name="Ink 99"/>
              <p14:cNvContentPartPr/>
              <p14:nvPr/>
            </p14:nvContentPartPr>
            <p14:xfrm>
              <a:off x="10494645" y="5455920"/>
              <a:ext cx="89535" cy="151765"/>
            </p14:xfrm>
          </p:contentPart>
        </mc:Choice>
        <mc:Fallback xmlns="">
          <p:pic>
            <p:nvPicPr>
              <p:cNvPr id="100" name="Ink 99"/>
            </p:nvPicPr>
            <p:blipFill>
              <a:blip r:embed="rId189"/>
            </p:blipFill>
            <p:spPr>
              <a:xfrm>
                <a:off x="10494645" y="5455920"/>
                <a:ext cx="89535" cy="151765"/>
              </a:xfrm>
              <a:prstGeom prst="rect"/>
            </p:spPr>
          </p:pic>
        </mc:Fallback>
      </mc:AlternateContent>
      <mc:AlternateContent xmlns:mc="http://schemas.openxmlformats.org/markup-compatibility/2006" xmlns:p14="http://schemas.microsoft.com/office/powerpoint/2010/main">
        <mc:Choice Requires="p14">
          <p:contentPart r:id="rId190" p14:bwMode="auto">
            <p14:nvContentPartPr>
              <p14:cNvPr id="101" name="Ink 100"/>
              <p14:cNvContentPartPr/>
              <p14:nvPr/>
            </p14:nvContentPartPr>
            <p14:xfrm>
              <a:off x="10601960" y="5384165"/>
              <a:ext cx="213995" cy="205740"/>
            </p14:xfrm>
          </p:contentPart>
        </mc:Choice>
        <mc:Fallback xmlns="">
          <p:pic>
            <p:nvPicPr>
              <p:cNvPr id="101" name="Ink 100"/>
            </p:nvPicPr>
            <p:blipFill>
              <a:blip r:embed="rId191"/>
            </p:blipFill>
            <p:spPr>
              <a:xfrm>
                <a:off x="10601960" y="5384165"/>
                <a:ext cx="213995" cy="205740"/>
              </a:xfrm>
              <a:prstGeom prst="rect"/>
            </p:spPr>
          </p:pic>
        </mc:Fallback>
      </mc:AlternateContent>
      <mc:AlternateContent xmlns:mc="http://schemas.openxmlformats.org/markup-compatibility/2006" xmlns:p14="http://schemas.microsoft.com/office/powerpoint/2010/main">
        <mc:Choice Requires="p14">
          <p:contentPart r:id="rId192" p14:bwMode="auto">
            <p14:nvContentPartPr>
              <p14:cNvPr id="102" name="Ink 101"/>
              <p14:cNvContentPartPr/>
              <p14:nvPr/>
            </p14:nvContentPartPr>
            <p14:xfrm>
              <a:off x="11012805" y="5375275"/>
              <a:ext cx="213995" cy="178435"/>
            </p14:xfrm>
          </p:contentPart>
        </mc:Choice>
        <mc:Fallback xmlns="">
          <p:pic>
            <p:nvPicPr>
              <p:cNvPr id="102" name="Ink 101"/>
            </p:nvPicPr>
            <p:blipFill>
              <a:blip r:embed="rId193"/>
            </p:blipFill>
            <p:spPr>
              <a:xfrm>
                <a:off x="11012805" y="5375275"/>
                <a:ext cx="213995" cy="178435"/>
              </a:xfrm>
              <a:prstGeom prst="rect"/>
            </p:spPr>
          </p:pic>
        </mc:Fallback>
      </mc:AlternateContent>
      <mc:AlternateContent xmlns:mc="http://schemas.openxmlformats.org/markup-compatibility/2006" xmlns:p14="http://schemas.microsoft.com/office/powerpoint/2010/main">
        <mc:Choice Requires="p14">
          <p:contentPart r:id="rId194" p14:bwMode="auto">
            <p14:nvContentPartPr>
              <p14:cNvPr id="103" name="Ink 102"/>
              <p14:cNvContentPartPr/>
              <p14:nvPr/>
            </p14:nvContentPartPr>
            <p14:xfrm>
              <a:off x="11343005" y="5366385"/>
              <a:ext cx="36195" cy="178435"/>
            </p14:xfrm>
          </p:contentPart>
        </mc:Choice>
        <mc:Fallback xmlns="">
          <p:pic>
            <p:nvPicPr>
              <p:cNvPr id="103" name="Ink 102"/>
            </p:nvPicPr>
            <p:blipFill>
              <a:blip r:embed="rId195"/>
            </p:blipFill>
            <p:spPr>
              <a:xfrm>
                <a:off x="11343005" y="5366385"/>
                <a:ext cx="36195" cy="178435"/>
              </a:xfrm>
              <a:prstGeom prst="rect"/>
            </p:spPr>
          </p:pic>
        </mc:Fallback>
      </mc:AlternateContent>
      <mc:AlternateContent xmlns:mc="http://schemas.openxmlformats.org/markup-compatibility/2006" xmlns:p14="http://schemas.microsoft.com/office/powerpoint/2010/main">
        <mc:Choice Requires="p14">
          <p:contentPart r:id="rId196" p14:bwMode="auto">
            <p14:nvContentPartPr>
              <p14:cNvPr id="104" name="Ink 103"/>
              <p14:cNvContentPartPr/>
              <p14:nvPr/>
            </p14:nvContentPartPr>
            <p14:xfrm>
              <a:off x="11396980" y="5313045"/>
              <a:ext cx="53340" cy="26670"/>
            </p14:xfrm>
          </p:contentPart>
        </mc:Choice>
        <mc:Fallback xmlns="">
          <p:pic>
            <p:nvPicPr>
              <p:cNvPr id="104" name="Ink 103"/>
            </p:nvPicPr>
            <p:blipFill>
              <a:blip r:embed="rId197"/>
            </p:blipFill>
            <p:spPr>
              <a:xfrm>
                <a:off x="11396980" y="5313045"/>
                <a:ext cx="53340" cy="26670"/>
              </a:xfrm>
              <a:prstGeom prst="rect"/>
            </p:spPr>
          </p:pic>
        </mc:Fallback>
      </mc:AlternateContent>
      <mc:AlternateContent xmlns:mc="http://schemas.openxmlformats.org/markup-compatibility/2006" xmlns:p14="http://schemas.microsoft.com/office/powerpoint/2010/main">
        <mc:Choice Requires="p14">
          <p:contentPart r:id="rId198" p14:bwMode="auto">
            <p14:nvContentPartPr>
              <p14:cNvPr id="105" name="Ink 104"/>
              <p14:cNvContentPartPr/>
              <p14:nvPr/>
            </p14:nvContentPartPr>
            <p14:xfrm>
              <a:off x="11512550" y="5366385"/>
              <a:ext cx="133985" cy="98425"/>
            </p14:xfrm>
          </p:contentPart>
        </mc:Choice>
        <mc:Fallback xmlns="">
          <p:pic>
            <p:nvPicPr>
              <p:cNvPr id="105" name="Ink 104"/>
            </p:nvPicPr>
            <p:blipFill>
              <a:blip r:embed="rId199"/>
            </p:blipFill>
            <p:spPr>
              <a:xfrm>
                <a:off x="11512550" y="5366385"/>
                <a:ext cx="133985" cy="98425"/>
              </a:xfrm>
              <a:prstGeom prst="rect"/>
            </p:spPr>
          </p:pic>
        </mc:Fallback>
      </mc:AlternateContent>
      <mc:AlternateContent xmlns:mc="http://schemas.openxmlformats.org/markup-compatibility/2006" xmlns:p14="http://schemas.microsoft.com/office/powerpoint/2010/main">
        <mc:Choice Requires="p14">
          <p:contentPart r:id="rId200" p14:bwMode="auto">
            <p14:nvContentPartPr>
              <p14:cNvPr id="106" name="Ink 105"/>
              <p14:cNvContentPartPr/>
              <p14:nvPr/>
            </p14:nvContentPartPr>
            <p14:xfrm>
              <a:off x="11646535" y="5339715"/>
              <a:ext cx="116205" cy="133985"/>
            </p14:xfrm>
          </p:contentPart>
        </mc:Choice>
        <mc:Fallback xmlns="">
          <p:pic>
            <p:nvPicPr>
              <p:cNvPr id="106" name="Ink 105"/>
            </p:nvPicPr>
            <p:blipFill>
              <a:blip r:embed="rId201"/>
            </p:blipFill>
            <p:spPr>
              <a:xfrm>
                <a:off x="11646535" y="5339715"/>
                <a:ext cx="116205" cy="133985"/>
              </a:xfrm>
              <a:prstGeom prst="rect"/>
            </p:spPr>
          </p:pic>
        </mc:Fallback>
      </mc:AlternateContent>
      <mc:AlternateContent xmlns:mc="http://schemas.openxmlformats.org/markup-compatibility/2006" xmlns:p14="http://schemas.microsoft.com/office/powerpoint/2010/main">
        <mc:Choice Requires="p14">
          <p:contentPart r:id="rId202" p14:bwMode="auto">
            <p14:nvContentPartPr>
              <p14:cNvPr id="107" name="Ink 106"/>
              <p14:cNvContentPartPr/>
              <p14:nvPr/>
            </p14:nvContentPartPr>
            <p14:xfrm>
              <a:off x="11753850" y="5348605"/>
              <a:ext cx="62865" cy="178435"/>
            </p14:xfrm>
          </p:contentPart>
        </mc:Choice>
        <mc:Fallback xmlns="">
          <p:pic>
            <p:nvPicPr>
              <p:cNvPr id="107" name="Ink 106"/>
            </p:nvPicPr>
            <p:blipFill>
              <a:blip r:embed="rId203"/>
            </p:blipFill>
            <p:spPr>
              <a:xfrm>
                <a:off x="11753850" y="5348605"/>
                <a:ext cx="62865" cy="178435"/>
              </a:xfrm>
              <a:prstGeom prst="rect"/>
            </p:spPr>
          </p:pic>
        </mc:Fallback>
      </mc:AlternateContent>
      <mc:AlternateContent xmlns:mc="http://schemas.openxmlformats.org/markup-compatibility/2006" xmlns:p14="http://schemas.microsoft.com/office/powerpoint/2010/main">
        <mc:Choice Requires="p14">
          <p:contentPart r:id="rId204" p14:bwMode="auto">
            <p14:nvContentPartPr>
              <p14:cNvPr id="108" name="Ink 107"/>
              <p14:cNvContentPartPr/>
              <p14:nvPr/>
            </p14:nvContentPartPr>
            <p14:xfrm>
              <a:off x="11914505" y="5330825"/>
              <a:ext cx="18415" cy="178435"/>
            </p14:xfrm>
          </p:contentPart>
        </mc:Choice>
        <mc:Fallback xmlns="">
          <p:pic>
            <p:nvPicPr>
              <p:cNvPr id="108" name="Ink 107"/>
            </p:nvPicPr>
            <p:blipFill>
              <a:blip r:embed="rId205"/>
            </p:blipFill>
            <p:spPr>
              <a:xfrm>
                <a:off x="11914505" y="5330825"/>
                <a:ext cx="18415" cy="178435"/>
              </a:xfrm>
              <a:prstGeom prst="rect"/>
            </p:spPr>
          </p:pic>
        </mc:Fallback>
      </mc:AlternateContent>
      <mc:AlternateContent xmlns:mc="http://schemas.openxmlformats.org/markup-compatibility/2006" xmlns:p14="http://schemas.microsoft.com/office/powerpoint/2010/main">
        <mc:Choice Requires="p14">
          <p:contentPart r:id="rId206" p14:bwMode="auto">
            <p14:nvContentPartPr>
              <p14:cNvPr id="109" name="Ink 108"/>
              <p14:cNvContentPartPr/>
              <p14:nvPr/>
            </p14:nvContentPartPr>
            <p14:xfrm>
              <a:off x="11896725" y="5276850"/>
              <a:ext cx="17780" cy="360"/>
            </p14:xfrm>
          </p:contentPart>
        </mc:Choice>
        <mc:Fallback xmlns="">
          <p:pic>
            <p:nvPicPr>
              <p:cNvPr id="109" name="Ink 108"/>
            </p:nvPicPr>
            <p:blipFill>
              <a:blip r:embed="rId60"/>
            </p:blipFill>
            <p:spPr>
              <a:xfrm>
                <a:off x="11896725" y="5276850"/>
                <a:ext cx="17780" cy="360"/>
              </a:xfrm>
              <a:prstGeom prst="rect"/>
            </p:spPr>
          </p:pic>
        </mc:Fallback>
      </mc:AlternateContent>
      <mc:AlternateContent xmlns:mc="http://schemas.openxmlformats.org/markup-compatibility/2006" xmlns:p14="http://schemas.microsoft.com/office/powerpoint/2010/main">
        <mc:Choice Requires="p14">
          <p:contentPart r:id="rId207" p14:bwMode="auto">
            <p14:nvContentPartPr>
              <p14:cNvPr id="110" name="Ink 109"/>
              <p14:cNvContentPartPr/>
              <p14:nvPr/>
            </p14:nvContentPartPr>
            <p14:xfrm>
              <a:off x="11932920" y="5313045"/>
              <a:ext cx="187325" cy="419735"/>
            </p14:xfrm>
          </p:contentPart>
        </mc:Choice>
        <mc:Fallback xmlns="">
          <p:pic>
            <p:nvPicPr>
              <p:cNvPr id="110" name="Ink 109"/>
            </p:nvPicPr>
            <p:blipFill>
              <a:blip r:embed="rId208"/>
            </p:blipFill>
            <p:spPr>
              <a:xfrm>
                <a:off x="11932920" y="5313045"/>
                <a:ext cx="187325" cy="419735"/>
              </a:xfrm>
              <a:prstGeom prst="rect"/>
            </p:spPr>
          </p:pic>
        </mc:Fallback>
      </mc:AlternateContent>
      <mc:AlternateContent xmlns:mc="http://schemas.openxmlformats.org/markup-compatibility/2006" xmlns:p14="http://schemas.microsoft.com/office/powerpoint/2010/main">
        <mc:Choice Requires="p14">
          <p:contentPart r:id="rId209" p14:bwMode="auto">
            <p14:nvContentPartPr>
              <p14:cNvPr id="111" name="Ink 110"/>
              <p14:cNvContentPartPr/>
              <p14:nvPr/>
            </p14:nvContentPartPr>
            <p14:xfrm>
              <a:off x="9262110" y="6179185"/>
              <a:ext cx="455295" cy="80010"/>
            </p14:xfrm>
          </p:contentPart>
        </mc:Choice>
        <mc:Fallback xmlns="">
          <p:pic>
            <p:nvPicPr>
              <p:cNvPr id="111" name="Ink 110"/>
            </p:nvPicPr>
            <p:blipFill>
              <a:blip r:embed="rId210"/>
            </p:blipFill>
            <p:spPr>
              <a:xfrm>
                <a:off x="9262110" y="6179185"/>
                <a:ext cx="455295" cy="80010"/>
              </a:xfrm>
              <a:prstGeom prst="rect"/>
            </p:spPr>
          </p:pic>
        </mc:Fallback>
      </mc:AlternateContent>
      <mc:AlternateContent xmlns:mc="http://schemas.openxmlformats.org/markup-compatibility/2006" xmlns:p14="http://schemas.microsoft.com/office/powerpoint/2010/main">
        <mc:Choice Requires="p14">
          <p:contentPart r:id="rId211" p14:bwMode="auto">
            <p14:nvContentPartPr>
              <p14:cNvPr id="112" name="Ink 111"/>
              <p14:cNvContentPartPr/>
              <p14:nvPr/>
            </p14:nvContentPartPr>
            <p14:xfrm>
              <a:off x="9655175" y="6098540"/>
              <a:ext cx="133985" cy="232410"/>
            </p14:xfrm>
          </p:contentPart>
        </mc:Choice>
        <mc:Fallback xmlns="">
          <p:pic>
            <p:nvPicPr>
              <p:cNvPr id="112" name="Ink 111"/>
            </p:nvPicPr>
            <p:blipFill>
              <a:blip r:embed="rId212"/>
            </p:blipFill>
            <p:spPr>
              <a:xfrm>
                <a:off x="9655175" y="6098540"/>
                <a:ext cx="133985" cy="232410"/>
              </a:xfrm>
              <a:prstGeom prst="rect"/>
            </p:spPr>
          </p:pic>
        </mc:Fallback>
      </mc:AlternateContent>
      <mc:AlternateContent xmlns:mc="http://schemas.openxmlformats.org/markup-compatibility/2006" xmlns:p14="http://schemas.microsoft.com/office/powerpoint/2010/main">
        <mc:Choice Requires="p14">
          <p:contentPart r:id="rId213" p14:bwMode="auto">
            <p14:nvContentPartPr>
              <p14:cNvPr id="113" name="Ink 112"/>
              <p14:cNvContentPartPr/>
              <p14:nvPr/>
            </p14:nvContentPartPr>
            <p14:xfrm>
              <a:off x="5573395" y="4241165"/>
              <a:ext cx="1723390" cy="80645"/>
            </p14:xfrm>
          </p:contentPart>
        </mc:Choice>
        <mc:Fallback xmlns="">
          <p:pic>
            <p:nvPicPr>
              <p:cNvPr id="113" name="Ink 112"/>
            </p:nvPicPr>
            <p:blipFill>
              <a:blip r:embed="rId214"/>
            </p:blipFill>
            <p:spPr>
              <a:xfrm>
                <a:off x="5573395" y="4241165"/>
                <a:ext cx="1723390" cy="80645"/>
              </a:xfrm>
              <a:prstGeom prst="rect"/>
            </p:spPr>
          </p:pic>
        </mc:Fallback>
      </mc:AlternateContent>
      <mc:AlternateContent xmlns:mc="http://schemas.openxmlformats.org/markup-compatibility/2006" xmlns:p14="http://schemas.microsoft.com/office/powerpoint/2010/main">
        <mc:Choice Requires="p14">
          <p:contentPart r:id="rId215" p14:bwMode="auto">
            <p14:nvContentPartPr>
              <p14:cNvPr id="114" name="Ink 113"/>
              <p14:cNvContentPartPr/>
              <p14:nvPr/>
            </p14:nvContentPartPr>
            <p14:xfrm>
              <a:off x="7082790" y="4152265"/>
              <a:ext cx="259080" cy="312420"/>
            </p14:xfrm>
          </p:contentPart>
        </mc:Choice>
        <mc:Fallback xmlns="">
          <p:pic>
            <p:nvPicPr>
              <p:cNvPr id="114" name="Ink 113"/>
            </p:nvPicPr>
            <p:blipFill>
              <a:blip r:embed="rId216"/>
            </p:blipFill>
            <p:spPr>
              <a:xfrm>
                <a:off x="7082790" y="4152265"/>
                <a:ext cx="259080" cy="312420"/>
              </a:xfrm>
              <a:prstGeom prst="rect"/>
            </p:spPr>
          </p:pic>
        </mc:Fallback>
      </mc:AlternateContent>
      <mc:AlternateContent xmlns:mc="http://schemas.openxmlformats.org/markup-compatibility/2006" xmlns:p14="http://schemas.microsoft.com/office/powerpoint/2010/main">
        <mc:Choice Requires="p14">
          <p:contentPart r:id="rId217" p14:bwMode="auto">
            <p14:nvContentPartPr>
              <p14:cNvPr id="115" name="Ink 114"/>
              <p14:cNvContentPartPr/>
              <p14:nvPr/>
            </p14:nvContentPartPr>
            <p14:xfrm>
              <a:off x="10128250" y="5857875"/>
              <a:ext cx="360" cy="80010"/>
            </p14:xfrm>
          </p:contentPart>
        </mc:Choice>
        <mc:Fallback xmlns="">
          <p:pic>
            <p:nvPicPr>
              <p:cNvPr id="115" name="Ink 114"/>
            </p:nvPicPr>
            <p:blipFill>
              <a:blip r:embed="rId218"/>
            </p:blipFill>
            <p:spPr>
              <a:xfrm>
                <a:off x="10128250" y="5857875"/>
                <a:ext cx="360" cy="80010"/>
              </a:xfrm>
              <a:prstGeom prst="rect"/>
            </p:spPr>
          </p:pic>
        </mc:Fallback>
      </mc:AlternateContent>
      <mc:AlternateContent xmlns:mc="http://schemas.openxmlformats.org/markup-compatibility/2006" xmlns:p14="http://schemas.microsoft.com/office/powerpoint/2010/main">
        <mc:Choice Requires="p14">
          <p:contentPart r:id="rId219" p14:bwMode="auto">
            <p14:nvContentPartPr>
              <p14:cNvPr id="116" name="Ink 115"/>
              <p14:cNvContentPartPr/>
              <p14:nvPr/>
            </p14:nvContentPartPr>
            <p14:xfrm>
              <a:off x="10217785" y="6107430"/>
              <a:ext cx="80645" cy="223520"/>
            </p14:xfrm>
          </p:contentPart>
        </mc:Choice>
        <mc:Fallback xmlns="">
          <p:pic>
            <p:nvPicPr>
              <p:cNvPr id="116" name="Ink 115"/>
            </p:nvPicPr>
            <p:blipFill>
              <a:blip r:embed="rId220"/>
            </p:blipFill>
            <p:spPr>
              <a:xfrm>
                <a:off x="10217785" y="6107430"/>
                <a:ext cx="80645" cy="223520"/>
              </a:xfrm>
              <a:prstGeom prst="rect"/>
            </p:spPr>
          </p:pic>
        </mc:Fallback>
      </mc:AlternateContent>
      <mc:AlternateContent xmlns:mc="http://schemas.openxmlformats.org/markup-compatibility/2006" xmlns:p14="http://schemas.microsoft.com/office/powerpoint/2010/main">
        <mc:Choice Requires="p14">
          <p:contentPart r:id="rId221" p14:bwMode="auto">
            <p14:nvContentPartPr>
              <p14:cNvPr id="117" name="Ink 116"/>
              <p14:cNvContentPartPr/>
              <p14:nvPr/>
            </p14:nvContentPartPr>
            <p14:xfrm>
              <a:off x="10467975" y="6089650"/>
              <a:ext cx="35560" cy="205740"/>
            </p14:xfrm>
          </p:contentPart>
        </mc:Choice>
        <mc:Fallback xmlns="">
          <p:pic>
            <p:nvPicPr>
              <p:cNvPr id="117" name="Ink 116"/>
            </p:nvPicPr>
            <p:blipFill>
              <a:blip r:embed="rId222"/>
            </p:blipFill>
            <p:spPr>
              <a:xfrm>
                <a:off x="10467975" y="6089650"/>
                <a:ext cx="35560" cy="205740"/>
              </a:xfrm>
              <a:prstGeom prst="rect"/>
            </p:spPr>
          </p:pic>
        </mc:Fallback>
      </mc:AlternateContent>
      <mc:AlternateContent xmlns:mc="http://schemas.openxmlformats.org/markup-compatibility/2006" xmlns:p14="http://schemas.microsoft.com/office/powerpoint/2010/main">
        <mc:Choice Requires="p14">
          <p:contentPart r:id="rId223" p14:bwMode="auto">
            <p14:nvContentPartPr>
              <p14:cNvPr id="118" name="Ink 117"/>
              <p14:cNvContentPartPr/>
              <p14:nvPr/>
            </p14:nvContentPartPr>
            <p14:xfrm>
              <a:off x="10467975" y="6054090"/>
              <a:ext cx="107315" cy="360"/>
            </p14:xfrm>
          </p:contentPart>
        </mc:Choice>
        <mc:Fallback xmlns="">
          <p:pic>
            <p:nvPicPr>
              <p:cNvPr id="118" name="Ink 117"/>
            </p:nvPicPr>
            <p:blipFill>
              <a:blip r:embed="rId224"/>
            </p:blipFill>
            <p:spPr>
              <a:xfrm>
                <a:off x="10467975" y="6054090"/>
                <a:ext cx="107315" cy="360"/>
              </a:xfrm>
              <a:prstGeom prst="rect"/>
            </p:spPr>
          </p:pic>
        </mc:Fallback>
      </mc:AlternateContent>
      <mc:AlternateContent xmlns:mc="http://schemas.openxmlformats.org/markup-compatibility/2006" xmlns:p14="http://schemas.microsoft.com/office/powerpoint/2010/main">
        <mc:Choice Requires="p14">
          <p:contentPart r:id="rId225" p14:bwMode="auto">
            <p14:nvContentPartPr>
              <p14:cNvPr id="119" name="Ink 118"/>
              <p14:cNvContentPartPr/>
              <p14:nvPr/>
            </p14:nvContentPartPr>
            <p14:xfrm>
              <a:off x="10467975" y="6116320"/>
              <a:ext cx="151765" cy="27305"/>
            </p14:xfrm>
          </p:contentPart>
        </mc:Choice>
        <mc:Fallback xmlns="">
          <p:pic>
            <p:nvPicPr>
              <p:cNvPr id="119" name="Ink 118"/>
            </p:nvPicPr>
            <p:blipFill>
              <a:blip r:embed="rId226"/>
            </p:blipFill>
            <p:spPr>
              <a:xfrm>
                <a:off x="10467975" y="6116320"/>
                <a:ext cx="151765" cy="27305"/>
              </a:xfrm>
              <a:prstGeom prst="rect"/>
            </p:spPr>
          </p:pic>
        </mc:Fallback>
      </mc:AlternateContent>
      <mc:AlternateContent xmlns:mc="http://schemas.openxmlformats.org/markup-compatibility/2006" xmlns:p14="http://schemas.microsoft.com/office/powerpoint/2010/main">
        <mc:Choice Requires="p14">
          <p:contentPart r:id="rId227" p14:bwMode="auto">
            <p14:nvContentPartPr>
              <p14:cNvPr id="120" name="Ink 119"/>
              <p14:cNvContentPartPr/>
              <p14:nvPr/>
            </p14:nvContentPartPr>
            <p14:xfrm>
              <a:off x="10655300" y="5991225"/>
              <a:ext cx="44450" cy="241300"/>
            </p14:xfrm>
          </p:contentPart>
        </mc:Choice>
        <mc:Fallback xmlns="">
          <p:pic>
            <p:nvPicPr>
              <p:cNvPr id="120" name="Ink 119"/>
            </p:nvPicPr>
            <p:blipFill>
              <a:blip r:embed="rId228"/>
            </p:blipFill>
            <p:spPr>
              <a:xfrm>
                <a:off x="10655300" y="5991225"/>
                <a:ext cx="44450" cy="241300"/>
              </a:xfrm>
              <a:prstGeom prst="rect"/>
            </p:spPr>
          </p:pic>
        </mc:Fallback>
      </mc:AlternateContent>
      <mc:AlternateContent xmlns:mc="http://schemas.openxmlformats.org/markup-compatibility/2006" xmlns:p14="http://schemas.microsoft.com/office/powerpoint/2010/main">
        <mc:Choice Requires="p14">
          <p:contentPart r:id="rId229" p14:bwMode="auto">
            <p14:nvContentPartPr>
              <p14:cNvPr id="121" name="Ink 120"/>
              <p14:cNvContentPartPr/>
              <p14:nvPr/>
            </p14:nvContentPartPr>
            <p14:xfrm>
              <a:off x="10709275" y="5973445"/>
              <a:ext cx="80010" cy="36195"/>
            </p14:xfrm>
          </p:contentPart>
        </mc:Choice>
        <mc:Fallback xmlns="">
          <p:pic>
            <p:nvPicPr>
              <p:cNvPr id="121" name="Ink 120"/>
            </p:nvPicPr>
            <p:blipFill>
              <a:blip r:embed="rId230"/>
            </p:blipFill>
            <p:spPr>
              <a:xfrm>
                <a:off x="10709275" y="5973445"/>
                <a:ext cx="80010" cy="36195"/>
              </a:xfrm>
              <a:prstGeom prst="rect"/>
            </p:spPr>
          </p:pic>
        </mc:Fallback>
      </mc:AlternateContent>
      <mc:AlternateContent xmlns:mc="http://schemas.openxmlformats.org/markup-compatibility/2006" xmlns:p14="http://schemas.microsoft.com/office/powerpoint/2010/main">
        <mc:Choice Requires="p14">
          <p:contentPart r:id="rId231" p14:bwMode="auto">
            <p14:nvContentPartPr>
              <p14:cNvPr id="122" name="Ink 121"/>
              <p14:cNvContentPartPr/>
              <p14:nvPr/>
            </p14:nvContentPartPr>
            <p14:xfrm>
              <a:off x="10690860" y="6080760"/>
              <a:ext cx="161290" cy="80645"/>
            </p14:xfrm>
          </p:contentPart>
        </mc:Choice>
        <mc:Fallback xmlns="">
          <p:pic>
            <p:nvPicPr>
              <p:cNvPr id="122" name="Ink 121"/>
            </p:nvPicPr>
            <p:blipFill>
              <a:blip r:embed="rId232"/>
            </p:blipFill>
            <p:spPr>
              <a:xfrm>
                <a:off x="10690860" y="6080760"/>
                <a:ext cx="161290" cy="80645"/>
              </a:xfrm>
              <a:prstGeom prst="rect"/>
            </p:spPr>
          </p:pic>
        </mc:Fallback>
      </mc:AlternateContent>
      <mc:AlternateContent xmlns:mc="http://schemas.openxmlformats.org/markup-compatibility/2006" xmlns:p14="http://schemas.microsoft.com/office/powerpoint/2010/main">
        <mc:Choice Requires="p14">
          <p:contentPart r:id="rId233" p14:bwMode="auto">
            <p14:nvContentPartPr>
              <p14:cNvPr id="123" name="Ink 122"/>
              <p14:cNvContentPartPr/>
              <p14:nvPr/>
            </p14:nvContentPartPr>
            <p14:xfrm>
              <a:off x="10949940" y="5830570"/>
              <a:ext cx="36195" cy="125095"/>
            </p14:xfrm>
          </p:contentPart>
        </mc:Choice>
        <mc:Fallback xmlns="">
          <p:pic>
            <p:nvPicPr>
              <p:cNvPr id="123" name="Ink 122"/>
            </p:nvPicPr>
            <p:blipFill>
              <a:blip r:embed="rId234"/>
            </p:blipFill>
            <p:spPr>
              <a:xfrm>
                <a:off x="10949940" y="5830570"/>
                <a:ext cx="36195" cy="125095"/>
              </a:xfrm>
              <a:prstGeom prst="rect"/>
            </p:spPr>
          </p:pic>
        </mc:Fallback>
      </mc:AlternateContent>
      <mc:AlternateContent xmlns:mc="http://schemas.openxmlformats.org/markup-compatibility/2006" xmlns:p14="http://schemas.microsoft.com/office/powerpoint/2010/main">
        <mc:Choice Requires="p14">
          <p:contentPart r:id="rId235" p14:bwMode="auto">
            <p14:nvContentPartPr>
              <p14:cNvPr id="124" name="Ink 123"/>
              <p14:cNvContentPartPr/>
              <p14:nvPr/>
            </p14:nvContentPartPr>
            <p14:xfrm>
              <a:off x="11021695" y="5955665"/>
              <a:ext cx="232410" cy="241300"/>
            </p14:xfrm>
          </p:contentPart>
        </mc:Choice>
        <mc:Fallback xmlns="">
          <p:pic>
            <p:nvPicPr>
              <p:cNvPr id="124" name="Ink 123"/>
            </p:nvPicPr>
            <p:blipFill>
              <a:blip r:embed="rId236"/>
            </p:blipFill>
            <p:spPr>
              <a:xfrm>
                <a:off x="11021695" y="5955665"/>
                <a:ext cx="232410" cy="241300"/>
              </a:xfrm>
              <a:prstGeom prst="rect"/>
            </p:spPr>
          </p:pic>
        </mc:Fallback>
      </mc:AlternateContent>
      <mc:AlternateContent xmlns:mc="http://schemas.openxmlformats.org/markup-compatibility/2006" xmlns:p14="http://schemas.microsoft.com/office/powerpoint/2010/main">
        <mc:Choice Requires="p14">
          <p:contentPart r:id="rId237" p14:bwMode="auto">
            <p14:nvContentPartPr>
              <p14:cNvPr id="125" name="Ink 124"/>
              <p14:cNvContentPartPr/>
              <p14:nvPr/>
            </p14:nvContentPartPr>
            <p14:xfrm>
              <a:off x="11351895" y="6009640"/>
              <a:ext cx="179070" cy="124460"/>
            </p14:xfrm>
          </p:contentPart>
        </mc:Choice>
        <mc:Fallback xmlns="">
          <p:pic>
            <p:nvPicPr>
              <p:cNvPr id="125" name="Ink 124"/>
            </p:nvPicPr>
            <p:blipFill>
              <a:blip r:embed="rId238"/>
            </p:blipFill>
            <p:spPr>
              <a:xfrm>
                <a:off x="11351895" y="6009640"/>
                <a:ext cx="179070" cy="124460"/>
              </a:xfrm>
              <a:prstGeom prst="rect"/>
            </p:spPr>
          </p:pic>
        </mc:Fallback>
      </mc:AlternateContent>
      <mc:AlternateContent xmlns:mc="http://schemas.openxmlformats.org/markup-compatibility/2006" xmlns:p14="http://schemas.microsoft.com/office/powerpoint/2010/main">
        <mc:Choice Requires="p14">
          <p:contentPart r:id="rId239" p14:bwMode="auto">
            <p14:nvContentPartPr>
              <p14:cNvPr id="126" name="Ink 125"/>
              <p14:cNvContentPartPr/>
              <p14:nvPr/>
            </p14:nvContentPartPr>
            <p14:xfrm>
              <a:off x="11619865" y="6018530"/>
              <a:ext cx="360" cy="71120"/>
            </p14:xfrm>
          </p:contentPart>
        </mc:Choice>
        <mc:Fallback xmlns="">
          <p:pic>
            <p:nvPicPr>
              <p:cNvPr id="126" name="Ink 125"/>
            </p:nvPicPr>
            <p:blipFill>
              <a:blip r:embed="rId240"/>
            </p:blipFill>
            <p:spPr>
              <a:xfrm>
                <a:off x="11619865" y="6018530"/>
                <a:ext cx="360" cy="71120"/>
              </a:xfrm>
              <a:prstGeom prst="rect"/>
            </p:spPr>
          </p:pic>
        </mc:Fallback>
      </mc:AlternateContent>
      <mc:AlternateContent xmlns:mc="http://schemas.openxmlformats.org/markup-compatibility/2006" xmlns:p14="http://schemas.microsoft.com/office/powerpoint/2010/main">
        <mc:Choice Requires="p14">
          <p:contentPart r:id="rId241" p14:bwMode="auto">
            <p14:nvContentPartPr>
              <p14:cNvPr id="127" name="Ink 126"/>
              <p14:cNvContentPartPr/>
              <p14:nvPr/>
            </p14:nvContentPartPr>
            <p14:xfrm>
              <a:off x="11593195" y="5937885"/>
              <a:ext cx="17780" cy="360"/>
            </p14:xfrm>
          </p:contentPart>
        </mc:Choice>
        <mc:Fallback xmlns="">
          <p:pic>
            <p:nvPicPr>
              <p:cNvPr id="127" name="Ink 126"/>
            </p:nvPicPr>
            <p:blipFill>
              <a:blip r:embed="rId60"/>
            </p:blipFill>
            <p:spPr>
              <a:xfrm>
                <a:off x="11593195" y="5937885"/>
                <a:ext cx="17780" cy="360"/>
              </a:xfrm>
              <a:prstGeom prst="rect"/>
            </p:spPr>
          </p:pic>
        </mc:Fallback>
      </mc:AlternateContent>
      <mc:AlternateContent xmlns:mc="http://schemas.openxmlformats.org/markup-compatibility/2006" xmlns:p14="http://schemas.microsoft.com/office/powerpoint/2010/main">
        <mc:Choice Requires="p14">
          <p:contentPart r:id="rId242" p14:bwMode="auto">
            <p14:nvContentPartPr>
              <p14:cNvPr id="128" name="Ink 127"/>
              <p14:cNvContentPartPr/>
              <p14:nvPr/>
            </p14:nvContentPartPr>
            <p14:xfrm>
              <a:off x="11709400" y="5911215"/>
              <a:ext cx="8890" cy="196215"/>
            </p14:xfrm>
          </p:contentPart>
        </mc:Choice>
        <mc:Fallback xmlns="">
          <p:pic>
            <p:nvPicPr>
              <p:cNvPr id="128" name="Ink 127"/>
            </p:nvPicPr>
            <p:blipFill>
              <a:blip r:embed="rId243"/>
            </p:blipFill>
            <p:spPr>
              <a:xfrm>
                <a:off x="11709400" y="5911215"/>
                <a:ext cx="8890" cy="196215"/>
              </a:xfrm>
              <a:prstGeom prst="rect"/>
            </p:spPr>
          </p:pic>
        </mc:Fallback>
      </mc:AlternateContent>
      <mc:AlternateContent xmlns:mc="http://schemas.openxmlformats.org/markup-compatibility/2006" xmlns:p14="http://schemas.microsoft.com/office/powerpoint/2010/main">
        <mc:Choice Requires="p14">
          <p:contentPart r:id="rId244" p14:bwMode="auto">
            <p14:nvContentPartPr>
              <p14:cNvPr id="129" name="Ink 128"/>
              <p14:cNvContentPartPr/>
              <p14:nvPr/>
            </p14:nvContentPartPr>
            <p14:xfrm>
              <a:off x="11664950" y="6000750"/>
              <a:ext cx="97790" cy="26670"/>
            </p14:xfrm>
          </p:contentPart>
        </mc:Choice>
        <mc:Fallback xmlns="">
          <p:pic>
            <p:nvPicPr>
              <p:cNvPr id="129" name="Ink 128"/>
            </p:nvPicPr>
            <p:blipFill>
              <a:blip r:embed="rId245"/>
            </p:blipFill>
            <p:spPr>
              <a:xfrm>
                <a:off x="11664950" y="6000750"/>
                <a:ext cx="97790" cy="26670"/>
              </a:xfrm>
              <a:prstGeom prst="rect"/>
            </p:spPr>
          </p:pic>
        </mc:Fallback>
      </mc:AlternateContent>
      <mc:AlternateContent xmlns:mc="http://schemas.openxmlformats.org/markup-compatibility/2006" xmlns:p14="http://schemas.microsoft.com/office/powerpoint/2010/main">
        <mc:Choice Requires="p14">
          <p:contentPart r:id="rId246" p14:bwMode="auto">
            <p14:nvContentPartPr>
              <p14:cNvPr id="130" name="Ink 129"/>
              <p14:cNvContentPartPr/>
              <p14:nvPr/>
            </p14:nvContentPartPr>
            <p14:xfrm>
              <a:off x="11762740" y="5964555"/>
              <a:ext cx="89535" cy="125095"/>
            </p14:xfrm>
          </p:contentPart>
        </mc:Choice>
        <mc:Fallback xmlns="">
          <p:pic>
            <p:nvPicPr>
              <p:cNvPr id="130" name="Ink 129"/>
            </p:nvPicPr>
            <p:blipFill>
              <a:blip r:embed="rId247"/>
            </p:blipFill>
            <p:spPr>
              <a:xfrm>
                <a:off x="11762740" y="5964555"/>
                <a:ext cx="89535" cy="125095"/>
              </a:xfrm>
              <a:prstGeom prst="rect"/>
            </p:spPr>
          </p:pic>
        </mc:Fallback>
      </mc:AlternateContent>
      <mc:AlternateContent xmlns:mc="http://schemas.openxmlformats.org/markup-compatibility/2006" xmlns:p14="http://schemas.microsoft.com/office/powerpoint/2010/main">
        <mc:Choice Requires="p14">
          <p:contentPart r:id="rId248" p14:bwMode="auto">
            <p14:nvContentPartPr>
              <p14:cNvPr id="131" name="Ink 130"/>
              <p14:cNvContentPartPr/>
              <p14:nvPr/>
            </p14:nvContentPartPr>
            <p14:xfrm>
              <a:off x="11861165" y="5777230"/>
              <a:ext cx="241300" cy="312420"/>
            </p14:xfrm>
          </p:contentPart>
        </mc:Choice>
        <mc:Fallback xmlns="">
          <p:pic>
            <p:nvPicPr>
              <p:cNvPr id="131" name="Ink 130"/>
            </p:nvPicPr>
            <p:blipFill>
              <a:blip r:embed="rId249"/>
            </p:blipFill>
            <p:spPr>
              <a:xfrm>
                <a:off x="11861165" y="5777230"/>
                <a:ext cx="241300" cy="312420"/>
              </a:xfrm>
              <a:prstGeom prst="rect"/>
            </p:spPr>
          </p:pic>
        </mc:Fallback>
      </mc:AlternateContent>
      <mc:AlternateContent xmlns:mc="http://schemas.openxmlformats.org/markup-compatibility/2006" xmlns:p14="http://schemas.microsoft.com/office/powerpoint/2010/main">
        <mc:Choice Requires="p14">
          <p:contentPart r:id="rId250" p14:bwMode="auto">
            <p14:nvContentPartPr>
              <p14:cNvPr id="132" name="Ink 131"/>
              <p14:cNvContentPartPr/>
              <p14:nvPr/>
            </p14:nvContentPartPr>
            <p14:xfrm>
              <a:off x="8065135" y="2018030"/>
              <a:ext cx="2554605" cy="160655"/>
            </p14:xfrm>
          </p:contentPart>
        </mc:Choice>
        <mc:Fallback xmlns="">
          <p:pic>
            <p:nvPicPr>
              <p:cNvPr id="132" name="Ink 131"/>
            </p:nvPicPr>
            <p:blipFill>
              <a:blip r:embed="rId251"/>
            </p:blipFill>
            <p:spPr>
              <a:xfrm>
                <a:off x="8065135" y="2018030"/>
                <a:ext cx="2554605" cy="160655"/>
              </a:xfrm>
              <a:prstGeom prst="rect"/>
            </p:spPr>
          </p:pic>
        </mc:Fallback>
      </mc:AlternateContent>
      <mc:AlternateContent xmlns:mc="http://schemas.openxmlformats.org/markup-compatibility/2006" xmlns:p14="http://schemas.microsoft.com/office/powerpoint/2010/main">
        <mc:Choice Requires="p14">
          <p:contentPart r:id="rId252" p14:bwMode="auto">
            <p14:nvContentPartPr>
              <p14:cNvPr id="133" name="Ink 132"/>
              <p14:cNvContentPartPr/>
              <p14:nvPr/>
            </p14:nvContentPartPr>
            <p14:xfrm>
              <a:off x="8931275" y="2026920"/>
              <a:ext cx="1590040" cy="169545"/>
            </p14:xfrm>
          </p:contentPart>
        </mc:Choice>
        <mc:Fallback xmlns="">
          <p:pic>
            <p:nvPicPr>
              <p:cNvPr id="133" name="Ink 132"/>
            </p:nvPicPr>
            <p:blipFill>
              <a:blip r:embed="rId253"/>
            </p:blipFill>
            <p:spPr>
              <a:xfrm>
                <a:off x="8931275" y="2026920"/>
                <a:ext cx="1590040" cy="169545"/>
              </a:xfrm>
              <a:prstGeom prst="rect"/>
            </p:spPr>
          </p:pic>
        </mc:Fallback>
      </mc:AlternateContent>
      <mc:AlternateContent xmlns:mc="http://schemas.openxmlformats.org/markup-compatibility/2006" xmlns:p14="http://schemas.microsoft.com/office/powerpoint/2010/main">
        <mc:Choice Requires="p14">
          <p:contentPart r:id="rId254" p14:bwMode="auto">
            <p14:nvContentPartPr>
              <p14:cNvPr id="134" name="Ink 133"/>
              <p14:cNvContentPartPr/>
              <p14:nvPr/>
            </p14:nvContentPartPr>
            <p14:xfrm>
              <a:off x="5948045" y="5143500"/>
              <a:ext cx="313055" cy="62230"/>
            </p14:xfrm>
          </p:contentPart>
        </mc:Choice>
        <mc:Fallback xmlns="">
          <p:pic>
            <p:nvPicPr>
              <p:cNvPr id="134" name="Ink 133"/>
            </p:nvPicPr>
            <p:blipFill>
              <a:blip r:embed="rId255"/>
            </p:blipFill>
            <p:spPr>
              <a:xfrm>
                <a:off x="5948045" y="5143500"/>
                <a:ext cx="313055" cy="62230"/>
              </a:xfrm>
              <a:prstGeom prst="rect"/>
            </p:spPr>
          </p:pic>
        </mc:Fallback>
      </mc:AlternateContent>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pic>
        <p:nvPicPr>
          <p:cNvPr id="4" name="Content Placeholder 3"/>
          <p:cNvPicPr>
            <a:picLocks noChangeAspect="1"/>
          </p:cNvPicPr>
          <p:nvPr>
            <p:ph idx="1"/>
          </p:nvPr>
        </p:nvPicPr>
        <p:blipFill>
          <a:blip r:embed="rId1"/>
          <a:stretch>
            <a:fillRect/>
          </a:stretch>
        </p:blipFill>
        <p:spPr>
          <a:xfrm>
            <a:off x="647700" y="621665"/>
            <a:ext cx="9986645" cy="5615305"/>
          </a:xfrm>
          <a:prstGeom prst="rect">
            <a:avLst/>
          </a:prstGeom>
        </p:spPr>
      </p:pic>
      <mc:AlternateContent xmlns:mc="http://schemas.openxmlformats.org/markup-compatibility/2006" xmlns:p14="http://schemas.microsoft.com/office/powerpoint/2010/main">
        <mc:Choice Requires="p14">
          <p:contentPart r:id="rId2" p14:bwMode="auto">
            <p14:nvContentPartPr>
              <p14:cNvPr id="5" name="Ink 4"/>
              <p14:cNvContentPartPr/>
              <p14:nvPr/>
            </p14:nvContentPartPr>
            <p14:xfrm>
              <a:off x="3027680" y="972820"/>
              <a:ext cx="634365" cy="1518285"/>
            </p14:xfrm>
          </p:contentPart>
        </mc:Choice>
        <mc:Fallback xmlns="">
          <p:pic>
            <p:nvPicPr>
              <p:cNvPr id="5" name="Ink 4"/>
            </p:nvPicPr>
            <p:blipFill>
              <a:blip r:embed="rId3"/>
            </p:blipFill>
            <p:spPr>
              <a:xfrm>
                <a:off x="3027680" y="972820"/>
                <a:ext cx="634365" cy="1518285"/>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6" name="Ink 5"/>
              <p14:cNvContentPartPr/>
              <p14:nvPr/>
            </p14:nvContentPartPr>
            <p14:xfrm>
              <a:off x="3902710" y="963930"/>
              <a:ext cx="777240" cy="1509395"/>
            </p14:xfrm>
          </p:contentPart>
        </mc:Choice>
        <mc:Fallback xmlns="">
          <p:pic>
            <p:nvPicPr>
              <p:cNvPr id="6" name="Ink 5"/>
            </p:nvPicPr>
            <p:blipFill>
              <a:blip r:embed="rId5"/>
            </p:blipFill>
            <p:spPr>
              <a:xfrm>
                <a:off x="3902710" y="963930"/>
                <a:ext cx="777240" cy="1509395"/>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7" name="Ink 6"/>
              <p14:cNvContentPartPr/>
              <p14:nvPr/>
            </p14:nvContentPartPr>
            <p14:xfrm>
              <a:off x="3662045" y="946150"/>
              <a:ext cx="88900" cy="1446530"/>
            </p14:xfrm>
          </p:contentPart>
        </mc:Choice>
        <mc:Fallback xmlns="">
          <p:pic>
            <p:nvPicPr>
              <p:cNvPr id="7" name="Ink 6"/>
            </p:nvPicPr>
            <p:blipFill>
              <a:blip r:embed="rId7"/>
            </p:blipFill>
            <p:spPr>
              <a:xfrm>
                <a:off x="3662045" y="946150"/>
                <a:ext cx="88900" cy="1446530"/>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8" name="Ink 7"/>
              <p14:cNvContentPartPr/>
              <p14:nvPr/>
            </p14:nvContentPartPr>
            <p14:xfrm>
              <a:off x="3858260" y="1000125"/>
              <a:ext cx="125095" cy="1428750"/>
            </p14:xfrm>
          </p:contentPart>
        </mc:Choice>
        <mc:Fallback xmlns="">
          <p:pic>
            <p:nvPicPr>
              <p:cNvPr id="8" name="Ink 7"/>
            </p:nvPicPr>
            <p:blipFill>
              <a:blip r:embed="rId9"/>
            </p:blipFill>
            <p:spPr>
              <a:xfrm>
                <a:off x="3858260" y="1000125"/>
                <a:ext cx="125095" cy="1428750"/>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9" name="Ink 8"/>
              <p14:cNvContentPartPr/>
              <p14:nvPr/>
            </p14:nvContentPartPr>
            <p14:xfrm>
              <a:off x="8386445" y="2053590"/>
              <a:ext cx="18415" cy="360"/>
            </p14:xfrm>
          </p:contentPart>
        </mc:Choice>
        <mc:Fallback xmlns="">
          <p:pic>
            <p:nvPicPr>
              <p:cNvPr id="9" name="Ink 8"/>
            </p:nvPicPr>
            <p:blipFill>
              <a:blip r:embed="rId11"/>
            </p:blipFill>
            <p:spPr>
              <a:xfrm>
                <a:off x="8386445" y="2053590"/>
                <a:ext cx="18415" cy="360"/>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10" name="Ink 9"/>
              <p14:cNvContentPartPr/>
              <p14:nvPr/>
            </p14:nvContentPartPr>
            <p14:xfrm>
              <a:off x="8761730" y="1884045"/>
              <a:ext cx="142875" cy="330200"/>
            </p14:xfrm>
          </p:contentPart>
        </mc:Choice>
        <mc:Fallback xmlns="">
          <p:pic>
            <p:nvPicPr>
              <p:cNvPr id="10" name="Ink 9"/>
            </p:nvPicPr>
            <p:blipFill>
              <a:blip r:embed="rId13"/>
            </p:blipFill>
            <p:spPr>
              <a:xfrm>
                <a:off x="8761730" y="1884045"/>
                <a:ext cx="142875" cy="330200"/>
              </a:xfrm>
              <a:prstGeom prst="rect"/>
            </p:spPr>
          </p:pic>
        </mc:Fallback>
      </mc:AlternateContent>
      <mc:AlternateContent xmlns:mc="http://schemas.openxmlformats.org/markup-compatibility/2006" xmlns:p14="http://schemas.microsoft.com/office/powerpoint/2010/main">
        <mc:Choice Requires="p14">
          <p:contentPart r:id="rId14" p14:bwMode="auto">
            <p14:nvContentPartPr>
              <p14:cNvPr id="11" name="Ink 10"/>
              <p14:cNvContentPartPr/>
              <p14:nvPr/>
            </p14:nvContentPartPr>
            <p14:xfrm>
              <a:off x="8958580" y="1910715"/>
              <a:ext cx="8890" cy="267970"/>
            </p14:xfrm>
          </p:contentPart>
        </mc:Choice>
        <mc:Fallback xmlns="">
          <p:pic>
            <p:nvPicPr>
              <p:cNvPr id="11" name="Ink 10"/>
            </p:nvPicPr>
            <p:blipFill>
              <a:blip r:embed="rId15"/>
            </p:blipFill>
            <p:spPr>
              <a:xfrm>
                <a:off x="8958580" y="1910715"/>
                <a:ext cx="8890" cy="267970"/>
              </a:xfrm>
              <a:prstGeom prst="rect"/>
            </p:spPr>
          </p:pic>
        </mc:Fallback>
      </mc:AlternateContent>
      <mc:AlternateContent xmlns:mc="http://schemas.openxmlformats.org/markup-compatibility/2006" xmlns:p14="http://schemas.microsoft.com/office/powerpoint/2010/main">
        <mc:Choice Requires="p14">
          <p:contentPart r:id="rId16" p14:bwMode="auto">
            <p14:nvContentPartPr>
              <p14:cNvPr id="12" name="Ink 11"/>
              <p14:cNvContentPartPr/>
              <p14:nvPr/>
            </p14:nvContentPartPr>
            <p14:xfrm>
              <a:off x="8913495" y="2009140"/>
              <a:ext cx="419735" cy="339090"/>
            </p14:xfrm>
          </p:contentPart>
        </mc:Choice>
        <mc:Fallback xmlns="">
          <p:pic>
            <p:nvPicPr>
              <p:cNvPr id="12" name="Ink 11"/>
            </p:nvPicPr>
            <p:blipFill>
              <a:blip r:embed="rId17"/>
            </p:blipFill>
            <p:spPr>
              <a:xfrm>
                <a:off x="8913495" y="2009140"/>
                <a:ext cx="419735" cy="339090"/>
              </a:xfrm>
              <a:prstGeom prst="rect"/>
            </p:spPr>
          </p:pic>
        </mc:Fallback>
      </mc:AlternateContent>
      <mc:AlternateContent xmlns:mc="http://schemas.openxmlformats.org/markup-compatibility/2006" xmlns:p14="http://schemas.microsoft.com/office/powerpoint/2010/main">
        <mc:Choice Requires="p14">
          <p:contentPart r:id="rId18" p14:bwMode="auto">
            <p14:nvContentPartPr>
              <p14:cNvPr id="13" name="Ink 12"/>
              <p14:cNvContentPartPr/>
              <p14:nvPr/>
            </p14:nvContentPartPr>
            <p14:xfrm>
              <a:off x="9226550" y="1981835"/>
              <a:ext cx="187325" cy="250190"/>
            </p14:xfrm>
          </p:contentPart>
        </mc:Choice>
        <mc:Fallback xmlns="">
          <p:pic>
            <p:nvPicPr>
              <p:cNvPr id="13" name="Ink 12"/>
            </p:nvPicPr>
            <p:blipFill>
              <a:blip r:embed="rId19"/>
            </p:blipFill>
            <p:spPr>
              <a:xfrm>
                <a:off x="9226550" y="1981835"/>
                <a:ext cx="187325" cy="250190"/>
              </a:xfrm>
              <a:prstGeom prst="rect"/>
            </p:spPr>
          </p:pic>
        </mc:Fallback>
      </mc:AlternateContent>
      <mc:AlternateContent xmlns:mc="http://schemas.openxmlformats.org/markup-compatibility/2006" xmlns:p14="http://schemas.microsoft.com/office/powerpoint/2010/main">
        <mc:Choice Requires="p14">
          <p:contentPart r:id="rId20" p14:bwMode="auto">
            <p14:nvContentPartPr>
              <p14:cNvPr id="14" name="Ink 13"/>
              <p14:cNvContentPartPr/>
              <p14:nvPr/>
            </p14:nvContentPartPr>
            <p14:xfrm>
              <a:off x="9440545" y="1990725"/>
              <a:ext cx="241300" cy="80645"/>
            </p14:xfrm>
          </p:contentPart>
        </mc:Choice>
        <mc:Fallback xmlns="">
          <p:pic>
            <p:nvPicPr>
              <p:cNvPr id="14" name="Ink 13"/>
            </p:nvPicPr>
            <p:blipFill>
              <a:blip r:embed="rId21"/>
            </p:blipFill>
            <p:spPr>
              <a:xfrm>
                <a:off x="9440545" y="1990725"/>
                <a:ext cx="241300" cy="80645"/>
              </a:xfrm>
              <a:prstGeom prst="rect"/>
            </p:spPr>
          </p:pic>
        </mc:Fallback>
      </mc:AlternateContent>
      <mc:AlternateContent xmlns:mc="http://schemas.openxmlformats.org/markup-compatibility/2006" xmlns:p14="http://schemas.microsoft.com/office/powerpoint/2010/main">
        <mc:Choice Requires="p14">
          <p:contentPart r:id="rId22" p14:bwMode="auto">
            <p14:nvContentPartPr>
              <p14:cNvPr id="15" name="Ink 14"/>
              <p14:cNvContentPartPr/>
              <p14:nvPr/>
            </p14:nvContentPartPr>
            <p14:xfrm>
              <a:off x="9762490" y="1812290"/>
              <a:ext cx="276860" cy="544830"/>
            </p14:xfrm>
          </p:contentPart>
        </mc:Choice>
        <mc:Fallback xmlns="">
          <p:pic>
            <p:nvPicPr>
              <p:cNvPr id="15" name="Ink 14"/>
            </p:nvPicPr>
            <p:blipFill>
              <a:blip r:embed="rId23"/>
            </p:blipFill>
            <p:spPr>
              <a:xfrm>
                <a:off x="9762490" y="1812290"/>
                <a:ext cx="276860" cy="544830"/>
              </a:xfrm>
              <a:prstGeom prst="rect"/>
            </p:spPr>
          </p:pic>
        </mc:Fallback>
      </mc:AlternateContent>
      <mc:AlternateContent xmlns:mc="http://schemas.openxmlformats.org/markup-compatibility/2006" xmlns:p14="http://schemas.microsoft.com/office/powerpoint/2010/main">
        <mc:Choice Requires="p14">
          <p:contentPart r:id="rId24" p14:bwMode="auto">
            <p14:nvContentPartPr>
              <p14:cNvPr id="16" name="Ink 15"/>
              <p14:cNvContentPartPr/>
              <p14:nvPr/>
            </p14:nvContentPartPr>
            <p14:xfrm>
              <a:off x="9932035" y="1857375"/>
              <a:ext cx="187325" cy="231775"/>
            </p14:xfrm>
          </p:contentPart>
        </mc:Choice>
        <mc:Fallback xmlns="">
          <p:pic>
            <p:nvPicPr>
              <p:cNvPr id="16" name="Ink 15"/>
            </p:nvPicPr>
            <p:blipFill>
              <a:blip r:embed="rId25"/>
            </p:blipFill>
            <p:spPr>
              <a:xfrm>
                <a:off x="9932035" y="1857375"/>
                <a:ext cx="187325" cy="231775"/>
              </a:xfrm>
              <a:prstGeom prst="rect"/>
            </p:spPr>
          </p:pic>
        </mc:Fallback>
      </mc:AlternateContent>
      <mc:AlternateContent xmlns:mc="http://schemas.openxmlformats.org/markup-compatibility/2006" xmlns:p14="http://schemas.microsoft.com/office/powerpoint/2010/main">
        <mc:Choice Requires="p14">
          <p:contentPart r:id="rId26" p14:bwMode="auto">
            <p14:nvContentPartPr>
              <p14:cNvPr id="17" name="Ink 16"/>
              <p14:cNvContentPartPr/>
              <p14:nvPr/>
            </p14:nvContentPartPr>
            <p14:xfrm>
              <a:off x="8726170" y="2616200"/>
              <a:ext cx="17780" cy="360"/>
            </p14:xfrm>
          </p:contentPart>
        </mc:Choice>
        <mc:Fallback xmlns="">
          <p:pic>
            <p:nvPicPr>
              <p:cNvPr id="17" name="Ink 16"/>
            </p:nvPicPr>
            <p:blipFill>
              <a:blip r:embed="rId27"/>
            </p:blipFill>
            <p:spPr>
              <a:xfrm>
                <a:off x="8726170" y="2616200"/>
                <a:ext cx="17780" cy="360"/>
              </a:xfrm>
              <a:prstGeom prst="rect"/>
            </p:spPr>
          </p:pic>
        </mc:Fallback>
      </mc:AlternateContent>
      <mc:AlternateContent xmlns:mc="http://schemas.openxmlformats.org/markup-compatibility/2006" xmlns:p14="http://schemas.microsoft.com/office/powerpoint/2010/main">
        <mc:Choice Requires="p14">
          <p:contentPart r:id="rId28" p14:bwMode="auto">
            <p14:nvContentPartPr>
              <p14:cNvPr id="18" name="Ink 17"/>
              <p14:cNvContentPartPr/>
              <p14:nvPr/>
            </p14:nvContentPartPr>
            <p14:xfrm>
              <a:off x="9092565" y="2526665"/>
              <a:ext cx="259080" cy="187960"/>
            </p14:xfrm>
          </p:contentPart>
        </mc:Choice>
        <mc:Fallback xmlns="">
          <p:pic>
            <p:nvPicPr>
              <p:cNvPr id="18" name="Ink 17"/>
            </p:nvPicPr>
            <p:blipFill>
              <a:blip r:embed="rId29"/>
            </p:blipFill>
            <p:spPr>
              <a:xfrm>
                <a:off x="9092565" y="2526665"/>
                <a:ext cx="259080" cy="187960"/>
              </a:xfrm>
              <a:prstGeom prst="rect"/>
            </p:spPr>
          </p:pic>
        </mc:Fallback>
      </mc:AlternateContent>
      <mc:AlternateContent xmlns:mc="http://schemas.openxmlformats.org/markup-compatibility/2006" xmlns:p14="http://schemas.microsoft.com/office/powerpoint/2010/main">
        <mc:Choice Requires="p14">
          <p:contentPart r:id="rId30" p14:bwMode="auto">
            <p14:nvContentPartPr>
              <p14:cNvPr id="19" name="Ink 18"/>
              <p14:cNvContentPartPr/>
              <p14:nvPr/>
            </p14:nvContentPartPr>
            <p14:xfrm>
              <a:off x="9530080" y="2348230"/>
              <a:ext cx="35560" cy="312420"/>
            </p14:xfrm>
          </p:contentPart>
        </mc:Choice>
        <mc:Fallback xmlns="">
          <p:pic>
            <p:nvPicPr>
              <p:cNvPr id="19" name="Ink 18"/>
            </p:nvPicPr>
            <p:blipFill>
              <a:blip r:embed="rId31"/>
            </p:blipFill>
            <p:spPr>
              <a:xfrm>
                <a:off x="9530080" y="2348230"/>
                <a:ext cx="35560" cy="312420"/>
              </a:xfrm>
              <a:prstGeom prst="rect"/>
            </p:spPr>
          </p:pic>
        </mc:Fallback>
      </mc:AlternateContent>
      <mc:AlternateContent xmlns:mc="http://schemas.openxmlformats.org/markup-compatibility/2006" xmlns:p14="http://schemas.microsoft.com/office/powerpoint/2010/main">
        <mc:Choice Requires="p14">
          <p:contentPart r:id="rId32" p14:bwMode="auto">
            <p14:nvContentPartPr>
              <p14:cNvPr id="20" name="Ink 19"/>
              <p14:cNvContentPartPr/>
              <p14:nvPr/>
            </p14:nvContentPartPr>
            <p14:xfrm>
              <a:off x="9467215" y="2401570"/>
              <a:ext cx="464820" cy="464820"/>
            </p14:xfrm>
          </p:contentPart>
        </mc:Choice>
        <mc:Fallback xmlns="">
          <p:pic>
            <p:nvPicPr>
              <p:cNvPr id="20" name="Ink 19"/>
            </p:nvPicPr>
            <p:blipFill>
              <a:blip r:embed="rId33"/>
            </p:blipFill>
            <p:spPr>
              <a:xfrm>
                <a:off x="9467215" y="2401570"/>
                <a:ext cx="464820" cy="464820"/>
              </a:xfrm>
              <a:prstGeom prst="rect"/>
            </p:spPr>
          </p:pic>
        </mc:Fallback>
      </mc:AlternateContent>
      <mc:AlternateContent xmlns:mc="http://schemas.openxmlformats.org/markup-compatibility/2006" xmlns:p14="http://schemas.microsoft.com/office/powerpoint/2010/main">
        <mc:Choice Requires="p14">
          <p:contentPart r:id="rId34" p14:bwMode="auto">
            <p14:nvContentPartPr>
              <p14:cNvPr id="21" name="Ink 20"/>
              <p14:cNvContentPartPr/>
              <p14:nvPr/>
            </p14:nvContentPartPr>
            <p14:xfrm>
              <a:off x="9842500" y="2499995"/>
              <a:ext cx="125095" cy="169545"/>
            </p14:xfrm>
          </p:contentPart>
        </mc:Choice>
        <mc:Fallback xmlns="">
          <p:pic>
            <p:nvPicPr>
              <p:cNvPr id="21" name="Ink 20"/>
            </p:nvPicPr>
            <p:blipFill>
              <a:blip r:embed="rId35"/>
            </p:blipFill>
            <p:spPr>
              <a:xfrm>
                <a:off x="9842500" y="2499995"/>
                <a:ext cx="125095" cy="169545"/>
              </a:xfrm>
              <a:prstGeom prst="rect"/>
            </p:spPr>
          </p:pic>
        </mc:Fallback>
      </mc:AlternateContent>
      <mc:AlternateContent xmlns:mc="http://schemas.openxmlformats.org/markup-compatibility/2006" xmlns:p14="http://schemas.microsoft.com/office/powerpoint/2010/main">
        <mc:Choice Requires="p14">
          <p:contentPart r:id="rId36" p14:bwMode="auto">
            <p14:nvContentPartPr>
              <p14:cNvPr id="22" name="Ink 21"/>
              <p14:cNvContentPartPr/>
              <p14:nvPr/>
            </p14:nvContentPartPr>
            <p14:xfrm>
              <a:off x="10003155" y="2598420"/>
              <a:ext cx="62865" cy="17780"/>
            </p14:xfrm>
          </p:contentPart>
        </mc:Choice>
        <mc:Fallback xmlns="">
          <p:pic>
            <p:nvPicPr>
              <p:cNvPr id="22" name="Ink 21"/>
            </p:nvPicPr>
            <p:blipFill>
              <a:blip r:embed="rId37"/>
            </p:blipFill>
            <p:spPr>
              <a:xfrm>
                <a:off x="10003155" y="2598420"/>
                <a:ext cx="62865" cy="17780"/>
              </a:xfrm>
              <a:prstGeom prst="rect"/>
            </p:spPr>
          </p:pic>
        </mc:Fallback>
      </mc:AlternateContent>
      <mc:AlternateContent xmlns:mc="http://schemas.openxmlformats.org/markup-compatibility/2006" xmlns:p14="http://schemas.microsoft.com/office/powerpoint/2010/main">
        <mc:Choice Requires="p14">
          <p:contentPart r:id="rId38" p14:bwMode="auto">
            <p14:nvContentPartPr>
              <p14:cNvPr id="23" name="Ink 22"/>
              <p14:cNvContentPartPr/>
              <p14:nvPr/>
            </p14:nvContentPartPr>
            <p14:xfrm>
              <a:off x="10039350" y="2392680"/>
              <a:ext cx="115570" cy="384175"/>
            </p14:xfrm>
          </p:contentPart>
        </mc:Choice>
        <mc:Fallback xmlns="">
          <p:pic>
            <p:nvPicPr>
              <p:cNvPr id="23" name="Ink 22"/>
            </p:nvPicPr>
            <p:blipFill>
              <a:blip r:embed="rId39"/>
            </p:blipFill>
            <p:spPr>
              <a:xfrm>
                <a:off x="10039350" y="2392680"/>
                <a:ext cx="115570" cy="384175"/>
              </a:xfrm>
              <a:prstGeom prst="rect"/>
            </p:spPr>
          </p:pic>
        </mc:Fallback>
      </mc:AlternateContent>
      <mc:AlternateContent xmlns:mc="http://schemas.openxmlformats.org/markup-compatibility/2006" xmlns:p14="http://schemas.microsoft.com/office/powerpoint/2010/main">
        <mc:Choice Requires="p14">
          <p:contentPart r:id="rId40" p14:bwMode="auto">
            <p14:nvContentPartPr>
              <p14:cNvPr id="24" name="Ink 23"/>
              <p14:cNvContentPartPr/>
              <p14:nvPr/>
            </p14:nvContentPartPr>
            <p14:xfrm>
              <a:off x="10182225" y="2526665"/>
              <a:ext cx="97790" cy="214630"/>
            </p14:xfrm>
          </p:contentPart>
        </mc:Choice>
        <mc:Fallback xmlns="">
          <p:pic>
            <p:nvPicPr>
              <p:cNvPr id="24" name="Ink 23"/>
            </p:nvPicPr>
            <p:blipFill>
              <a:blip r:embed="rId41"/>
            </p:blipFill>
            <p:spPr>
              <a:xfrm>
                <a:off x="10182225" y="2526665"/>
                <a:ext cx="97790" cy="214630"/>
              </a:xfrm>
              <a:prstGeom prst="rect"/>
            </p:spPr>
          </p:pic>
        </mc:Fallback>
      </mc:AlternateContent>
      <mc:AlternateContent xmlns:mc="http://schemas.openxmlformats.org/markup-compatibility/2006" xmlns:p14="http://schemas.microsoft.com/office/powerpoint/2010/main">
        <mc:Choice Requires="p14">
          <p:contentPart r:id="rId42" p14:bwMode="auto">
            <p14:nvContentPartPr>
              <p14:cNvPr id="25" name="Ink 24"/>
              <p14:cNvContentPartPr/>
              <p14:nvPr/>
            </p14:nvContentPartPr>
            <p14:xfrm>
              <a:off x="10450195" y="2392680"/>
              <a:ext cx="187325" cy="259080"/>
            </p14:xfrm>
          </p:contentPart>
        </mc:Choice>
        <mc:Fallback xmlns="">
          <p:pic>
            <p:nvPicPr>
              <p:cNvPr id="25" name="Ink 24"/>
            </p:nvPicPr>
            <p:blipFill>
              <a:blip r:embed="rId43"/>
            </p:blipFill>
            <p:spPr>
              <a:xfrm>
                <a:off x="10450195" y="2392680"/>
                <a:ext cx="187325" cy="259080"/>
              </a:xfrm>
              <a:prstGeom prst="rect"/>
            </p:spPr>
          </p:pic>
        </mc:Fallback>
      </mc:AlternateContent>
      <mc:AlternateContent xmlns:mc="http://schemas.openxmlformats.org/markup-compatibility/2006" xmlns:p14="http://schemas.microsoft.com/office/powerpoint/2010/main">
        <mc:Choice Requires="p14">
          <p:contentPart r:id="rId44" p14:bwMode="auto">
            <p14:nvContentPartPr>
              <p14:cNvPr id="26" name="Ink 25"/>
              <p14:cNvContentPartPr/>
              <p14:nvPr/>
            </p14:nvContentPartPr>
            <p14:xfrm>
              <a:off x="10655300" y="2392680"/>
              <a:ext cx="160655" cy="214630"/>
            </p14:xfrm>
          </p:contentPart>
        </mc:Choice>
        <mc:Fallback xmlns="">
          <p:pic>
            <p:nvPicPr>
              <p:cNvPr id="26" name="Ink 25"/>
            </p:nvPicPr>
            <p:blipFill>
              <a:blip r:embed="rId45"/>
            </p:blipFill>
            <p:spPr>
              <a:xfrm>
                <a:off x="10655300" y="2392680"/>
                <a:ext cx="160655" cy="214630"/>
              </a:xfrm>
              <a:prstGeom prst="rect"/>
            </p:spPr>
          </p:pic>
        </mc:Fallback>
      </mc:AlternateContent>
      <mc:AlternateContent xmlns:mc="http://schemas.openxmlformats.org/markup-compatibility/2006" xmlns:p14="http://schemas.microsoft.com/office/powerpoint/2010/main">
        <mc:Choice Requires="p14">
          <p:contentPart r:id="rId46" p14:bwMode="auto">
            <p14:nvContentPartPr>
              <p14:cNvPr id="27" name="Ink 26"/>
              <p14:cNvContentPartPr/>
              <p14:nvPr/>
            </p14:nvContentPartPr>
            <p14:xfrm>
              <a:off x="2813050" y="1276350"/>
              <a:ext cx="259080" cy="562610"/>
            </p14:xfrm>
          </p:contentPart>
        </mc:Choice>
        <mc:Fallback xmlns="">
          <p:pic>
            <p:nvPicPr>
              <p:cNvPr id="27" name="Ink 26"/>
            </p:nvPicPr>
            <p:blipFill>
              <a:blip r:embed="rId47"/>
            </p:blipFill>
            <p:spPr>
              <a:xfrm>
                <a:off x="2813050" y="1276350"/>
                <a:ext cx="259080" cy="562610"/>
              </a:xfrm>
              <a:prstGeom prst="rect"/>
            </p:spPr>
          </p:pic>
        </mc:Fallback>
      </mc:AlternateContent>
      <mc:AlternateContent xmlns:mc="http://schemas.openxmlformats.org/markup-compatibility/2006" xmlns:p14="http://schemas.microsoft.com/office/powerpoint/2010/main">
        <mc:Choice Requires="p14">
          <p:contentPart r:id="rId48" p14:bwMode="auto">
            <p14:nvContentPartPr>
              <p14:cNvPr id="28" name="Ink 27"/>
              <p14:cNvContentPartPr/>
              <p14:nvPr/>
            </p14:nvContentPartPr>
            <p14:xfrm>
              <a:off x="3072130" y="1330325"/>
              <a:ext cx="133985" cy="250190"/>
            </p14:xfrm>
          </p:contentPart>
        </mc:Choice>
        <mc:Fallback xmlns="">
          <p:pic>
            <p:nvPicPr>
              <p:cNvPr id="28" name="Ink 27"/>
            </p:nvPicPr>
            <p:blipFill>
              <a:blip r:embed="rId49"/>
            </p:blipFill>
            <p:spPr>
              <a:xfrm>
                <a:off x="3072130" y="1330325"/>
                <a:ext cx="133985" cy="250190"/>
              </a:xfrm>
              <a:prstGeom prst="rect"/>
            </p:spPr>
          </p:pic>
        </mc:Fallback>
      </mc:AlternateContent>
      <mc:AlternateContent xmlns:mc="http://schemas.openxmlformats.org/markup-compatibility/2006" xmlns:p14="http://schemas.microsoft.com/office/powerpoint/2010/main">
        <mc:Choice Requires="p14">
          <p:contentPart r:id="rId50" p14:bwMode="auto">
            <p14:nvContentPartPr>
              <p14:cNvPr id="29" name="Ink 28"/>
              <p14:cNvContentPartPr/>
              <p14:nvPr/>
            </p14:nvContentPartPr>
            <p14:xfrm>
              <a:off x="4447540" y="963930"/>
              <a:ext cx="357505" cy="45085"/>
            </p14:xfrm>
          </p:contentPart>
        </mc:Choice>
        <mc:Fallback xmlns="">
          <p:pic>
            <p:nvPicPr>
              <p:cNvPr id="29" name="Ink 28"/>
            </p:nvPicPr>
            <p:blipFill>
              <a:blip r:embed="rId51"/>
            </p:blipFill>
            <p:spPr>
              <a:xfrm>
                <a:off x="4447540" y="963930"/>
                <a:ext cx="357505" cy="45085"/>
              </a:xfrm>
              <a:prstGeom prst="rect"/>
            </p:spPr>
          </p:pic>
        </mc:Fallback>
      </mc:AlternateContent>
      <mc:AlternateContent xmlns:mc="http://schemas.openxmlformats.org/markup-compatibility/2006" xmlns:p14="http://schemas.microsoft.com/office/powerpoint/2010/main">
        <mc:Choice Requires="p14">
          <p:contentPart r:id="rId52" p14:bwMode="auto">
            <p14:nvContentPartPr>
              <p14:cNvPr id="30" name="Ink 29"/>
              <p14:cNvContentPartPr/>
              <p14:nvPr/>
            </p14:nvContentPartPr>
            <p14:xfrm>
              <a:off x="4724400" y="2437765"/>
              <a:ext cx="27305" cy="360"/>
            </p14:xfrm>
          </p:contentPart>
        </mc:Choice>
        <mc:Fallback xmlns="">
          <p:pic>
            <p:nvPicPr>
              <p:cNvPr id="30" name="Ink 29"/>
            </p:nvPicPr>
            <p:blipFill>
              <a:blip r:embed="rId53"/>
            </p:blipFill>
            <p:spPr>
              <a:xfrm>
                <a:off x="4724400" y="2437765"/>
                <a:ext cx="27305" cy="360"/>
              </a:xfrm>
              <a:prstGeom prst="rect"/>
            </p:spPr>
          </p:pic>
        </mc:Fallback>
      </mc:AlternateContent>
      <mc:AlternateContent xmlns:mc="http://schemas.openxmlformats.org/markup-compatibility/2006" xmlns:p14="http://schemas.microsoft.com/office/powerpoint/2010/main">
        <mc:Choice Requires="p14">
          <p:contentPart r:id="rId54" p14:bwMode="auto">
            <p14:nvContentPartPr>
              <p14:cNvPr id="31" name="Ink 30"/>
              <p14:cNvContentPartPr/>
              <p14:nvPr/>
            </p14:nvContentPartPr>
            <p14:xfrm>
              <a:off x="5010150" y="2026920"/>
              <a:ext cx="45085" cy="259080"/>
            </p14:xfrm>
          </p:contentPart>
        </mc:Choice>
        <mc:Fallback xmlns="">
          <p:pic>
            <p:nvPicPr>
              <p:cNvPr id="31" name="Ink 30"/>
            </p:nvPicPr>
            <p:blipFill>
              <a:blip r:embed="rId55"/>
            </p:blipFill>
            <p:spPr>
              <a:xfrm>
                <a:off x="5010150" y="2026920"/>
                <a:ext cx="45085" cy="259080"/>
              </a:xfrm>
              <a:prstGeom prst="rect"/>
            </p:spPr>
          </p:pic>
        </mc:Fallback>
      </mc:AlternateContent>
      <mc:AlternateContent xmlns:mc="http://schemas.openxmlformats.org/markup-compatibility/2006" xmlns:p14="http://schemas.microsoft.com/office/powerpoint/2010/main">
        <mc:Choice Requires="p14">
          <p:contentPart r:id="rId56" p14:bwMode="auto">
            <p14:nvContentPartPr>
              <p14:cNvPr id="32" name="Ink 31"/>
              <p14:cNvContentPartPr/>
              <p14:nvPr/>
            </p14:nvContentPartPr>
            <p14:xfrm>
              <a:off x="5135245" y="2018030"/>
              <a:ext cx="107315" cy="294640"/>
            </p14:xfrm>
          </p:contentPart>
        </mc:Choice>
        <mc:Fallback xmlns="">
          <p:pic>
            <p:nvPicPr>
              <p:cNvPr id="32" name="Ink 31"/>
            </p:nvPicPr>
            <p:blipFill>
              <a:blip r:embed="rId57"/>
            </p:blipFill>
            <p:spPr>
              <a:xfrm>
                <a:off x="5135245" y="2018030"/>
                <a:ext cx="107315" cy="294640"/>
              </a:xfrm>
              <a:prstGeom prst="rect"/>
            </p:spPr>
          </p:pic>
        </mc:Fallback>
      </mc:AlternateContent>
      <mc:AlternateContent xmlns:mc="http://schemas.openxmlformats.org/markup-compatibility/2006" xmlns:p14="http://schemas.microsoft.com/office/powerpoint/2010/main">
        <mc:Choice Requires="p14">
          <p:contentPart r:id="rId58" p14:bwMode="auto">
            <p14:nvContentPartPr>
              <p14:cNvPr id="33" name="Ink 32"/>
              <p14:cNvContentPartPr/>
              <p14:nvPr/>
            </p14:nvContentPartPr>
            <p14:xfrm>
              <a:off x="5367655" y="1812290"/>
              <a:ext cx="151765" cy="330835"/>
            </p14:xfrm>
          </p:contentPart>
        </mc:Choice>
        <mc:Fallback xmlns="">
          <p:pic>
            <p:nvPicPr>
              <p:cNvPr id="33" name="Ink 32"/>
            </p:nvPicPr>
            <p:blipFill>
              <a:blip r:embed="rId59"/>
            </p:blipFill>
            <p:spPr>
              <a:xfrm>
                <a:off x="5367655" y="1812290"/>
                <a:ext cx="151765" cy="330835"/>
              </a:xfrm>
              <a:prstGeom prst="rect"/>
            </p:spPr>
          </p:pic>
        </mc:Fallback>
      </mc:AlternateContent>
      <mc:AlternateContent xmlns:mc="http://schemas.openxmlformats.org/markup-compatibility/2006" xmlns:p14="http://schemas.microsoft.com/office/powerpoint/2010/main">
        <mc:Choice Requires="p14">
          <p:contentPart r:id="rId60" p14:bwMode="auto">
            <p14:nvContentPartPr>
              <p14:cNvPr id="34" name="Ink 33"/>
              <p14:cNvContentPartPr/>
              <p14:nvPr/>
            </p14:nvContentPartPr>
            <p14:xfrm>
              <a:off x="10807065" y="321310"/>
              <a:ext cx="232410" cy="347980"/>
            </p14:xfrm>
          </p:contentPart>
        </mc:Choice>
        <mc:Fallback xmlns="">
          <p:pic>
            <p:nvPicPr>
              <p:cNvPr id="34" name="Ink 33"/>
            </p:nvPicPr>
            <p:blipFill>
              <a:blip r:embed="rId61"/>
            </p:blipFill>
            <p:spPr>
              <a:xfrm>
                <a:off x="10807065" y="321310"/>
                <a:ext cx="232410" cy="347980"/>
              </a:xfrm>
              <a:prstGeom prst="rect"/>
            </p:spPr>
          </p:pic>
        </mc:Fallback>
      </mc:AlternateContent>
      <mc:AlternateContent xmlns:mc="http://schemas.openxmlformats.org/markup-compatibility/2006" xmlns:p14="http://schemas.microsoft.com/office/powerpoint/2010/main">
        <mc:Choice Requires="p14">
          <p:contentPart r:id="rId62" p14:bwMode="auto">
            <p14:nvContentPartPr>
              <p14:cNvPr id="35" name="Ink 34"/>
              <p14:cNvContentPartPr/>
              <p14:nvPr/>
            </p14:nvContentPartPr>
            <p14:xfrm>
              <a:off x="11217910" y="446405"/>
              <a:ext cx="17780" cy="360"/>
            </p14:xfrm>
          </p:contentPart>
        </mc:Choice>
        <mc:Fallback xmlns="">
          <p:pic>
            <p:nvPicPr>
              <p:cNvPr id="35" name="Ink 34"/>
            </p:nvPicPr>
            <p:blipFill>
              <a:blip r:embed="rId27"/>
            </p:blipFill>
            <p:spPr>
              <a:xfrm>
                <a:off x="11217910" y="446405"/>
                <a:ext cx="17780" cy="360"/>
              </a:xfrm>
              <a:prstGeom prst="rect"/>
            </p:spPr>
          </p:pic>
        </mc:Fallback>
      </mc:AlternateContent>
      <mc:AlternateContent xmlns:mc="http://schemas.openxmlformats.org/markup-compatibility/2006" xmlns:p14="http://schemas.microsoft.com/office/powerpoint/2010/main">
        <mc:Choice Requires="p14">
          <p:contentPart r:id="rId63" p14:bwMode="auto">
            <p14:nvContentPartPr>
              <p14:cNvPr id="36" name="Ink 35"/>
              <p14:cNvContentPartPr/>
              <p14:nvPr/>
            </p14:nvContentPartPr>
            <p14:xfrm>
              <a:off x="11235690" y="544195"/>
              <a:ext cx="18415" cy="360"/>
            </p14:xfrm>
          </p:contentPart>
        </mc:Choice>
        <mc:Fallback xmlns="">
          <p:pic>
            <p:nvPicPr>
              <p:cNvPr id="36" name="Ink 35"/>
            </p:nvPicPr>
            <p:blipFill>
              <a:blip r:embed="rId11"/>
            </p:blipFill>
            <p:spPr>
              <a:xfrm>
                <a:off x="11235690" y="544195"/>
                <a:ext cx="18415" cy="360"/>
              </a:xfrm>
              <a:prstGeom prst="rect"/>
            </p:spPr>
          </p:pic>
        </mc:Fallback>
      </mc:AlternateContent>
      <mc:AlternateContent xmlns:mc="http://schemas.openxmlformats.org/markup-compatibility/2006" xmlns:p14="http://schemas.microsoft.com/office/powerpoint/2010/main">
        <mc:Choice Requires="p14">
          <p:contentPart r:id="rId64" p14:bwMode="auto">
            <p14:nvContentPartPr>
              <p14:cNvPr id="37" name="Ink 36"/>
              <p14:cNvContentPartPr/>
              <p14:nvPr/>
            </p14:nvContentPartPr>
            <p14:xfrm>
              <a:off x="11423650" y="383540"/>
              <a:ext cx="360" cy="375285"/>
            </p14:xfrm>
          </p:contentPart>
        </mc:Choice>
        <mc:Fallback xmlns="">
          <p:pic>
            <p:nvPicPr>
              <p:cNvPr id="37" name="Ink 36"/>
            </p:nvPicPr>
            <p:blipFill>
              <a:blip r:embed="rId65"/>
            </p:blipFill>
            <p:spPr>
              <a:xfrm>
                <a:off x="11423650" y="383540"/>
                <a:ext cx="360" cy="375285"/>
              </a:xfrm>
              <a:prstGeom prst="rect"/>
            </p:spPr>
          </p:pic>
        </mc:Fallback>
      </mc:AlternateContent>
      <mc:AlternateContent xmlns:mc="http://schemas.openxmlformats.org/markup-compatibility/2006" xmlns:p14="http://schemas.microsoft.com/office/powerpoint/2010/main">
        <mc:Choice Requires="p14">
          <p:contentPart r:id="rId66" p14:bwMode="auto">
            <p14:nvContentPartPr>
              <p14:cNvPr id="38" name="Ink 37"/>
              <p14:cNvContentPartPr/>
              <p14:nvPr/>
            </p14:nvContentPartPr>
            <p14:xfrm>
              <a:off x="10735945" y="758825"/>
              <a:ext cx="767715" cy="205105"/>
            </p14:xfrm>
          </p:contentPart>
        </mc:Choice>
        <mc:Fallback xmlns="">
          <p:pic>
            <p:nvPicPr>
              <p:cNvPr id="38" name="Ink 37"/>
            </p:nvPicPr>
            <p:blipFill>
              <a:blip r:embed="rId67"/>
            </p:blipFill>
            <p:spPr>
              <a:xfrm>
                <a:off x="10735945" y="758825"/>
                <a:ext cx="767715" cy="205105"/>
              </a:xfrm>
              <a:prstGeom prst="rect"/>
            </p:spPr>
          </p:pic>
        </mc:Fallback>
      </mc:AlternateContent>
      <mc:AlternateContent xmlns:mc="http://schemas.openxmlformats.org/markup-compatibility/2006" xmlns:p14="http://schemas.microsoft.com/office/powerpoint/2010/main">
        <mc:Choice Requires="p14">
          <p:contentPart r:id="rId68" p14:bwMode="auto">
            <p14:nvContentPartPr>
              <p14:cNvPr id="39" name="Ink 38"/>
              <p14:cNvContentPartPr/>
              <p14:nvPr/>
            </p14:nvContentPartPr>
            <p14:xfrm>
              <a:off x="10298430" y="1928495"/>
              <a:ext cx="187325" cy="17780"/>
            </p14:xfrm>
          </p:contentPart>
        </mc:Choice>
        <mc:Fallback xmlns="">
          <p:pic>
            <p:nvPicPr>
              <p:cNvPr id="39" name="Ink 38"/>
            </p:nvPicPr>
            <p:blipFill>
              <a:blip r:embed="rId69"/>
            </p:blipFill>
            <p:spPr>
              <a:xfrm>
                <a:off x="10298430" y="1928495"/>
                <a:ext cx="187325" cy="17780"/>
              </a:xfrm>
              <a:prstGeom prst="rect"/>
            </p:spPr>
          </p:pic>
        </mc:Fallback>
      </mc:AlternateContent>
      <mc:AlternateContent xmlns:mc="http://schemas.openxmlformats.org/markup-compatibility/2006" xmlns:p14="http://schemas.microsoft.com/office/powerpoint/2010/main">
        <mc:Choice Requires="p14">
          <p:contentPart r:id="rId70" p14:bwMode="auto">
            <p14:nvContentPartPr>
              <p14:cNvPr id="40" name="Ink 39"/>
              <p14:cNvContentPartPr/>
              <p14:nvPr/>
            </p14:nvContentPartPr>
            <p14:xfrm>
              <a:off x="10333990" y="1972945"/>
              <a:ext cx="160655" cy="17780"/>
            </p14:xfrm>
          </p:contentPart>
        </mc:Choice>
        <mc:Fallback xmlns="">
          <p:pic>
            <p:nvPicPr>
              <p:cNvPr id="40" name="Ink 39"/>
            </p:nvPicPr>
            <p:blipFill>
              <a:blip r:embed="rId71"/>
            </p:blipFill>
            <p:spPr>
              <a:xfrm>
                <a:off x="10333990" y="1972945"/>
                <a:ext cx="160655" cy="17780"/>
              </a:xfrm>
              <a:prstGeom prst="rect"/>
            </p:spPr>
          </p:pic>
        </mc:Fallback>
      </mc:AlternateContent>
      <mc:AlternateContent xmlns:mc="http://schemas.openxmlformats.org/markup-compatibility/2006" xmlns:p14="http://schemas.microsoft.com/office/powerpoint/2010/main">
        <mc:Choice Requires="p14">
          <p:contentPart r:id="rId72" p14:bwMode="auto">
            <p14:nvContentPartPr>
              <p14:cNvPr id="41" name="Ink 40"/>
              <p14:cNvContentPartPr/>
              <p14:nvPr/>
            </p14:nvContentPartPr>
            <p14:xfrm>
              <a:off x="10566400" y="1785620"/>
              <a:ext cx="88900" cy="321310"/>
            </p14:xfrm>
          </p:contentPart>
        </mc:Choice>
        <mc:Fallback xmlns="">
          <p:pic>
            <p:nvPicPr>
              <p:cNvPr id="41" name="Ink 40"/>
            </p:nvPicPr>
            <p:blipFill>
              <a:blip r:embed="rId73"/>
            </p:blipFill>
            <p:spPr>
              <a:xfrm>
                <a:off x="10566400" y="1785620"/>
                <a:ext cx="88900" cy="321310"/>
              </a:xfrm>
              <a:prstGeom prst="rect"/>
            </p:spPr>
          </p:pic>
        </mc:Fallback>
      </mc:AlternateContent>
      <mc:AlternateContent xmlns:mc="http://schemas.openxmlformats.org/markup-compatibility/2006" xmlns:p14="http://schemas.microsoft.com/office/powerpoint/2010/main">
        <mc:Choice Requires="p14">
          <p:contentPart r:id="rId74" p14:bwMode="auto">
            <p14:nvContentPartPr>
              <p14:cNvPr id="42" name="Ink 41"/>
              <p14:cNvContentPartPr/>
              <p14:nvPr/>
            </p14:nvContentPartPr>
            <p14:xfrm>
              <a:off x="10843260" y="1598295"/>
              <a:ext cx="133985" cy="205105"/>
            </p14:xfrm>
          </p:contentPart>
        </mc:Choice>
        <mc:Fallback xmlns="">
          <p:pic>
            <p:nvPicPr>
              <p:cNvPr id="42" name="Ink 41"/>
            </p:nvPicPr>
            <p:blipFill>
              <a:blip r:embed="rId75"/>
            </p:blipFill>
            <p:spPr>
              <a:xfrm>
                <a:off x="10843260" y="1598295"/>
                <a:ext cx="133985" cy="205105"/>
              </a:xfrm>
              <a:prstGeom prst="rect"/>
            </p:spPr>
          </p:pic>
        </mc:Fallback>
      </mc:AlternateContent>
      <mc:AlternateContent xmlns:mc="http://schemas.openxmlformats.org/markup-compatibility/2006" xmlns:p14="http://schemas.microsoft.com/office/powerpoint/2010/main">
        <mc:Choice Requires="p14">
          <p:contentPart r:id="rId76" p14:bwMode="auto">
            <p14:nvContentPartPr>
              <p14:cNvPr id="43" name="Ink 42"/>
              <p14:cNvContentPartPr/>
              <p14:nvPr/>
            </p14:nvContentPartPr>
            <p14:xfrm>
              <a:off x="11021695" y="1473200"/>
              <a:ext cx="80010" cy="527050"/>
            </p14:xfrm>
          </p:contentPart>
        </mc:Choice>
        <mc:Fallback xmlns="">
          <p:pic>
            <p:nvPicPr>
              <p:cNvPr id="43" name="Ink 42"/>
            </p:nvPicPr>
            <p:blipFill>
              <a:blip r:embed="rId77"/>
            </p:blipFill>
            <p:spPr>
              <a:xfrm>
                <a:off x="11021695" y="1473200"/>
                <a:ext cx="80010" cy="527050"/>
              </a:xfrm>
              <a:prstGeom prst="rect"/>
            </p:spPr>
          </p:pic>
        </mc:Fallback>
      </mc:AlternateContent>
      <mc:AlternateContent xmlns:mc="http://schemas.openxmlformats.org/markup-compatibility/2006" xmlns:p14="http://schemas.microsoft.com/office/powerpoint/2010/main">
        <mc:Choice Requires="p14">
          <p:contentPart r:id="rId78" p14:bwMode="auto">
            <p14:nvContentPartPr>
              <p14:cNvPr id="44" name="Ink 43"/>
              <p14:cNvContentPartPr/>
              <p14:nvPr/>
            </p14:nvContentPartPr>
            <p14:xfrm>
              <a:off x="11111230" y="1696085"/>
              <a:ext cx="26670" cy="366395"/>
            </p14:xfrm>
          </p:contentPart>
        </mc:Choice>
        <mc:Fallback xmlns="">
          <p:pic>
            <p:nvPicPr>
              <p:cNvPr id="44" name="Ink 43"/>
            </p:nvPicPr>
            <p:blipFill>
              <a:blip r:embed="rId79"/>
            </p:blipFill>
            <p:spPr>
              <a:xfrm>
                <a:off x="11111230" y="1696085"/>
                <a:ext cx="26670" cy="366395"/>
              </a:xfrm>
              <a:prstGeom prst="rect"/>
            </p:spPr>
          </p:pic>
        </mc:Fallback>
      </mc:AlternateContent>
      <mc:AlternateContent xmlns:mc="http://schemas.openxmlformats.org/markup-compatibility/2006" xmlns:p14="http://schemas.microsoft.com/office/powerpoint/2010/main">
        <mc:Choice Requires="p14">
          <p:contentPart r:id="rId80" p14:bwMode="auto">
            <p14:nvContentPartPr>
              <p14:cNvPr id="45" name="Ink 44"/>
              <p14:cNvContentPartPr/>
              <p14:nvPr/>
            </p14:nvContentPartPr>
            <p14:xfrm>
              <a:off x="11039475" y="1696085"/>
              <a:ext cx="98425" cy="187960"/>
            </p14:xfrm>
          </p:contentPart>
        </mc:Choice>
        <mc:Fallback xmlns="">
          <p:pic>
            <p:nvPicPr>
              <p:cNvPr id="45" name="Ink 44"/>
            </p:nvPicPr>
            <p:blipFill>
              <a:blip r:embed="rId81"/>
            </p:blipFill>
            <p:spPr>
              <a:xfrm>
                <a:off x="11039475" y="1696085"/>
                <a:ext cx="98425" cy="187960"/>
              </a:xfrm>
              <a:prstGeom prst="rect"/>
            </p:spPr>
          </p:pic>
        </mc:Fallback>
      </mc:AlternateContent>
      <mc:AlternateContent xmlns:mc="http://schemas.openxmlformats.org/markup-compatibility/2006" xmlns:p14="http://schemas.microsoft.com/office/powerpoint/2010/main">
        <mc:Choice Requires="p14">
          <p:contentPart r:id="rId82" p14:bwMode="auto">
            <p14:nvContentPartPr>
              <p14:cNvPr id="46" name="Ink 45"/>
              <p14:cNvContentPartPr/>
              <p14:nvPr/>
            </p14:nvContentPartPr>
            <p14:xfrm>
              <a:off x="11289665" y="1714500"/>
              <a:ext cx="71120" cy="360"/>
            </p14:xfrm>
          </p:contentPart>
        </mc:Choice>
        <mc:Fallback xmlns="">
          <p:pic>
            <p:nvPicPr>
              <p:cNvPr id="46" name="Ink 45"/>
            </p:nvPicPr>
            <p:blipFill>
              <a:blip r:embed="rId83"/>
            </p:blipFill>
            <p:spPr>
              <a:xfrm>
                <a:off x="11289665" y="1714500"/>
                <a:ext cx="71120" cy="360"/>
              </a:xfrm>
              <a:prstGeom prst="rect"/>
            </p:spPr>
          </p:pic>
        </mc:Fallback>
      </mc:AlternateContent>
      <mc:AlternateContent xmlns:mc="http://schemas.openxmlformats.org/markup-compatibility/2006" xmlns:p14="http://schemas.microsoft.com/office/powerpoint/2010/main">
        <mc:Choice Requires="p14">
          <p:contentPart r:id="rId84" p14:bwMode="auto">
            <p14:nvContentPartPr>
              <p14:cNvPr id="47" name="Ink 46"/>
              <p14:cNvContentPartPr/>
              <p14:nvPr/>
            </p14:nvContentPartPr>
            <p14:xfrm>
              <a:off x="11182350" y="1803400"/>
              <a:ext cx="142875" cy="80645"/>
            </p14:xfrm>
          </p:contentPart>
        </mc:Choice>
        <mc:Fallback xmlns="">
          <p:pic>
            <p:nvPicPr>
              <p:cNvPr id="47" name="Ink 46"/>
            </p:nvPicPr>
            <p:blipFill>
              <a:blip r:embed="rId85"/>
            </p:blipFill>
            <p:spPr>
              <a:xfrm>
                <a:off x="11182350" y="1803400"/>
                <a:ext cx="142875" cy="80645"/>
              </a:xfrm>
              <a:prstGeom prst="rect"/>
            </p:spPr>
          </p:pic>
        </mc:Fallback>
      </mc:AlternateContent>
      <mc:AlternateContent xmlns:mc="http://schemas.openxmlformats.org/markup-compatibility/2006" xmlns:p14="http://schemas.microsoft.com/office/powerpoint/2010/main">
        <mc:Choice Requires="p14">
          <p:contentPart r:id="rId86" p14:bwMode="auto">
            <p14:nvContentPartPr>
              <p14:cNvPr id="48" name="Ink 47"/>
              <p14:cNvContentPartPr/>
              <p14:nvPr/>
            </p14:nvContentPartPr>
            <p14:xfrm>
              <a:off x="11414760" y="1651635"/>
              <a:ext cx="97790" cy="267970"/>
            </p14:xfrm>
          </p:contentPart>
        </mc:Choice>
        <mc:Fallback xmlns="">
          <p:pic>
            <p:nvPicPr>
              <p:cNvPr id="48" name="Ink 47"/>
            </p:nvPicPr>
            <p:blipFill>
              <a:blip r:embed="rId87"/>
            </p:blipFill>
            <p:spPr>
              <a:xfrm>
                <a:off x="11414760" y="1651635"/>
                <a:ext cx="97790" cy="267970"/>
              </a:xfrm>
              <a:prstGeom prst="rect"/>
            </p:spPr>
          </p:pic>
        </mc:Fallback>
      </mc:AlternateContent>
      <mc:AlternateContent xmlns:mc="http://schemas.openxmlformats.org/markup-compatibility/2006" xmlns:p14="http://schemas.microsoft.com/office/powerpoint/2010/main">
        <mc:Choice Requires="p14">
          <p:contentPart r:id="rId88" p14:bwMode="auto">
            <p14:nvContentPartPr>
              <p14:cNvPr id="49" name="Ink 48"/>
              <p14:cNvContentPartPr/>
              <p14:nvPr/>
            </p14:nvContentPartPr>
            <p14:xfrm>
              <a:off x="11628755" y="1687195"/>
              <a:ext cx="8890" cy="8890"/>
            </p14:xfrm>
          </p:contentPart>
        </mc:Choice>
        <mc:Fallback xmlns="">
          <p:pic>
            <p:nvPicPr>
              <p:cNvPr id="49" name="Ink 48"/>
            </p:nvPicPr>
            <p:blipFill>
              <a:blip r:embed="rId89"/>
            </p:blipFill>
            <p:spPr>
              <a:xfrm>
                <a:off x="11628755" y="1687195"/>
                <a:ext cx="8890" cy="8890"/>
              </a:xfrm>
              <a:prstGeom prst="rect"/>
            </p:spPr>
          </p:pic>
        </mc:Fallback>
      </mc:AlternateContent>
      <mc:AlternateContent xmlns:mc="http://schemas.openxmlformats.org/markup-compatibility/2006" xmlns:p14="http://schemas.microsoft.com/office/powerpoint/2010/main">
        <mc:Choice Requires="p14">
          <p:contentPart r:id="rId90" p14:bwMode="auto">
            <p14:nvContentPartPr>
              <p14:cNvPr id="50" name="Ink 49"/>
              <p14:cNvContentPartPr/>
              <p14:nvPr/>
            </p14:nvContentPartPr>
            <p14:xfrm>
              <a:off x="11664950" y="1633855"/>
              <a:ext cx="35560" cy="294640"/>
            </p14:xfrm>
          </p:contentPart>
        </mc:Choice>
        <mc:Fallback xmlns="">
          <p:pic>
            <p:nvPicPr>
              <p:cNvPr id="50" name="Ink 49"/>
            </p:nvPicPr>
            <p:blipFill>
              <a:blip r:embed="rId91"/>
            </p:blipFill>
            <p:spPr>
              <a:xfrm>
                <a:off x="11664950" y="1633855"/>
                <a:ext cx="35560" cy="294640"/>
              </a:xfrm>
              <a:prstGeom prst="rect"/>
            </p:spPr>
          </p:pic>
        </mc:Fallback>
      </mc:AlternateContent>
      <mc:AlternateContent xmlns:mc="http://schemas.openxmlformats.org/markup-compatibility/2006" xmlns:p14="http://schemas.microsoft.com/office/powerpoint/2010/main">
        <mc:Choice Requires="p14">
          <p:contentPart r:id="rId92" p14:bwMode="auto">
            <p14:nvContentPartPr>
              <p14:cNvPr id="51" name="Ink 50"/>
              <p14:cNvContentPartPr/>
              <p14:nvPr/>
            </p14:nvContentPartPr>
            <p14:xfrm>
              <a:off x="11682730" y="1544320"/>
              <a:ext cx="26670" cy="27305"/>
            </p14:xfrm>
          </p:contentPart>
        </mc:Choice>
        <mc:Fallback xmlns="">
          <p:pic>
            <p:nvPicPr>
              <p:cNvPr id="51" name="Ink 50"/>
            </p:nvPicPr>
            <p:blipFill>
              <a:blip r:embed="rId93"/>
            </p:blipFill>
            <p:spPr>
              <a:xfrm>
                <a:off x="11682730" y="1544320"/>
                <a:ext cx="26670" cy="27305"/>
              </a:xfrm>
              <a:prstGeom prst="rect"/>
            </p:spPr>
          </p:pic>
        </mc:Fallback>
      </mc:AlternateContent>
      <mc:AlternateContent xmlns:mc="http://schemas.openxmlformats.org/markup-compatibility/2006" xmlns:p14="http://schemas.microsoft.com/office/powerpoint/2010/main">
        <mc:Choice Requires="p14">
          <p:contentPart r:id="rId94" p14:bwMode="auto">
            <p14:nvContentPartPr>
              <p14:cNvPr id="52" name="Ink 51"/>
              <p14:cNvContentPartPr/>
              <p14:nvPr/>
            </p14:nvContentPartPr>
            <p14:xfrm>
              <a:off x="11691620" y="1589405"/>
              <a:ext cx="80010" cy="490855"/>
            </p14:xfrm>
          </p:contentPart>
        </mc:Choice>
        <mc:Fallback xmlns="">
          <p:pic>
            <p:nvPicPr>
              <p:cNvPr id="52" name="Ink 51"/>
            </p:nvPicPr>
            <p:blipFill>
              <a:blip r:embed="rId95"/>
            </p:blipFill>
            <p:spPr>
              <a:xfrm>
                <a:off x="11691620" y="1589405"/>
                <a:ext cx="80010" cy="490855"/>
              </a:xfrm>
              <a:prstGeom prst="rect"/>
            </p:spPr>
          </p:pic>
        </mc:Fallback>
      </mc:AlternateContent>
      <mc:AlternateContent xmlns:mc="http://schemas.openxmlformats.org/markup-compatibility/2006" xmlns:p14="http://schemas.microsoft.com/office/powerpoint/2010/main">
        <mc:Choice Requires="p14">
          <p:contentPart r:id="rId96" p14:bwMode="auto">
            <p14:nvContentPartPr>
              <p14:cNvPr id="53" name="Ink 52"/>
              <p14:cNvContentPartPr/>
              <p14:nvPr/>
            </p14:nvContentPartPr>
            <p14:xfrm>
              <a:off x="11780520" y="1741170"/>
              <a:ext cx="360" cy="365760"/>
            </p14:xfrm>
          </p:contentPart>
        </mc:Choice>
        <mc:Fallback xmlns="">
          <p:pic>
            <p:nvPicPr>
              <p:cNvPr id="53" name="Ink 52"/>
            </p:nvPicPr>
            <p:blipFill>
              <a:blip r:embed="rId97"/>
            </p:blipFill>
            <p:spPr>
              <a:xfrm>
                <a:off x="11780520" y="1741170"/>
                <a:ext cx="360" cy="365760"/>
              </a:xfrm>
              <a:prstGeom prst="rect"/>
            </p:spPr>
          </p:pic>
        </mc:Fallback>
      </mc:AlternateContent>
      <mc:AlternateContent xmlns:mc="http://schemas.openxmlformats.org/markup-compatibility/2006" xmlns:p14="http://schemas.microsoft.com/office/powerpoint/2010/main">
        <mc:Choice Requires="p14">
          <p:contentPart r:id="rId98" p14:bwMode="auto">
            <p14:nvContentPartPr>
              <p14:cNvPr id="54" name="Ink 53"/>
              <p14:cNvContentPartPr/>
              <p14:nvPr/>
            </p14:nvContentPartPr>
            <p14:xfrm>
              <a:off x="11637645" y="1794510"/>
              <a:ext cx="232410" cy="214630"/>
            </p14:xfrm>
          </p:contentPart>
        </mc:Choice>
        <mc:Fallback xmlns="">
          <p:pic>
            <p:nvPicPr>
              <p:cNvPr id="54" name="Ink 53"/>
            </p:nvPicPr>
            <p:blipFill>
              <a:blip r:embed="rId99"/>
            </p:blipFill>
            <p:spPr>
              <a:xfrm>
                <a:off x="11637645" y="1794510"/>
                <a:ext cx="232410" cy="214630"/>
              </a:xfrm>
              <a:prstGeom prst="rect"/>
            </p:spPr>
          </p:pic>
        </mc:Fallback>
      </mc:AlternateContent>
      <mc:AlternateContent xmlns:mc="http://schemas.openxmlformats.org/markup-compatibility/2006" xmlns:p14="http://schemas.microsoft.com/office/powerpoint/2010/main">
        <mc:Choice Requires="p14">
          <p:contentPart r:id="rId100" p14:bwMode="auto">
            <p14:nvContentPartPr>
              <p14:cNvPr id="55" name="Ink 54"/>
              <p14:cNvContentPartPr/>
              <p14:nvPr/>
            </p14:nvContentPartPr>
            <p14:xfrm>
              <a:off x="11494770" y="1704975"/>
              <a:ext cx="107315" cy="205740"/>
            </p14:xfrm>
          </p:contentPart>
        </mc:Choice>
        <mc:Fallback xmlns="">
          <p:pic>
            <p:nvPicPr>
              <p:cNvPr id="55" name="Ink 54"/>
            </p:nvPicPr>
            <p:blipFill>
              <a:blip r:embed="rId101"/>
            </p:blipFill>
            <p:spPr>
              <a:xfrm>
                <a:off x="11494770" y="1704975"/>
                <a:ext cx="107315" cy="205740"/>
              </a:xfrm>
              <a:prstGeom prst="rect"/>
            </p:spPr>
          </p:pic>
        </mc:Fallback>
      </mc:AlternateContent>
      <mc:AlternateContent xmlns:mc="http://schemas.openxmlformats.org/markup-compatibility/2006" xmlns:p14="http://schemas.microsoft.com/office/powerpoint/2010/main">
        <mc:Choice Requires="p14">
          <p:contentPart r:id="rId102" p14:bwMode="auto">
            <p14:nvContentPartPr>
              <p14:cNvPr id="56" name="Ink 55"/>
              <p14:cNvContentPartPr/>
              <p14:nvPr/>
            </p14:nvContentPartPr>
            <p14:xfrm>
              <a:off x="10690860" y="981710"/>
              <a:ext cx="53975" cy="214630"/>
            </p14:xfrm>
          </p:contentPart>
        </mc:Choice>
        <mc:Fallback xmlns="">
          <p:pic>
            <p:nvPicPr>
              <p:cNvPr id="56" name="Ink 55"/>
            </p:nvPicPr>
            <p:blipFill>
              <a:blip r:embed="rId103"/>
            </p:blipFill>
            <p:spPr>
              <a:xfrm>
                <a:off x="10690860" y="981710"/>
                <a:ext cx="53975" cy="214630"/>
              </a:xfrm>
              <a:prstGeom prst="rect"/>
            </p:spPr>
          </p:pic>
        </mc:Fallback>
      </mc:AlternateContent>
      <mc:AlternateContent xmlns:mc="http://schemas.openxmlformats.org/markup-compatibility/2006" xmlns:p14="http://schemas.microsoft.com/office/powerpoint/2010/main">
        <mc:Choice Requires="p14">
          <p:contentPart r:id="rId104" p14:bwMode="auto">
            <p14:nvContentPartPr>
              <p14:cNvPr id="57" name="Ink 56"/>
              <p14:cNvContentPartPr/>
              <p14:nvPr/>
            </p14:nvContentPartPr>
            <p14:xfrm>
              <a:off x="10986135" y="1044575"/>
              <a:ext cx="17780" cy="360"/>
            </p14:xfrm>
          </p:contentPart>
        </mc:Choice>
        <mc:Fallback xmlns="">
          <p:pic>
            <p:nvPicPr>
              <p:cNvPr id="57" name="Ink 56"/>
            </p:nvPicPr>
            <p:blipFill>
              <a:blip r:embed="rId27"/>
            </p:blipFill>
            <p:spPr>
              <a:xfrm>
                <a:off x="10986135" y="1044575"/>
                <a:ext cx="17780" cy="360"/>
              </a:xfrm>
              <a:prstGeom prst="rect"/>
            </p:spPr>
          </p:pic>
        </mc:Fallback>
      </mc:AlternateContent>
      <mc:AlternateContent xmlns:mc="http://schemas.openxmlformats.org/markup-compatibility/2006" xmlns:p14="http://schemas.microsoft.com/office/powerpoint/2010/main">
        <mc:Choice Requires="p14">
          <p:contentPart r:id="rId105" p14:bwMode="auto">
            <p14:nvContentPartPr>
              <p14:cNvPr id="58" name="Ink 57"/>
              <p14:cNvContentPartPr/>
              <p14:nvPr/>
            </p14:nvContentPartPr>
            <p14:xfrm>
              <a:off x="10977245" y="1214120"/>
              <a:ext cx="8890" cy="8890"/>
            </p14:xfrm>
          </p:contentPart>
        </mc:Choice>
        <mc:Fallback xmlns="">
          <p:pic>
            <p:nvPicPr>
              <p:cNvPr id="58" name="Ink 57"/>
            </p:nvPicPr>
            <p:blipFill>
              <a:blip r:embed="rId89"/>
            </p:blipFill>
            <p:spPr>
              <a:xfrm>
                <a:off x="10977245" y="1214120"/>
                <a:ext cx="8890" cy="8890"/>
              </a:xfrm>
              <a:prstGeom prst="rect"/>
            </p:spPr>
          </p:pic>
        </mc:Fallback>
      </mc:AlternateContent>
      <mc:AlternateContent xmlns:mc="http://schemas.openxmlformats.org/markup-compatibility/2006" xmlns:p14="http://schemas.microsoft.com/office/powerpoint/2010/main">
        <mc:Choice Requires="p14">
          <p:contentPart r:id="rId106" p14:bwMode="auto">
            <p14:nvContentPartPr>
              <p14:cNvPr id="59" name="Ink 58"/>
              <p14:cNvContentPartPr/>
              <p14:nvPr/>
            </p14:nvContentPartPr>
            <p14:xfrm>
              <a:off x="11262995" y="1062355"/>
              <a:ext cx="17780" cy="360"/>
            </p14:xfrm>
          </p:contentPart>
        </mc:Choice>
        <mc:Fallback xmlns="">
          <p:pic>
            <p:nvPicPr>
              <p:cNvPr id="59" name="Ink 58"/>
            </p:nvPicPr>
            <p:blipFill>
              <a:blip r:embed="rId27"/>
            </p:blipFill>
            <p:spPr>
              <a:xfrm>
                <a:off x="11262995" y="1062355"/>
                <a:ext cx="17780" cy="360"/>
              </a:xfrm>
              <a:prstGeom prst="rect"/>
            </p:spPr>
          </p:pic>
        </mc:Fallback>
      </mc:AlternateContent>
      <mc:AlternateContent xmlns:mc="http://schemas.openxmlformats.org/markup-compatibility/2006" xmlns:p14="http://schemas.microsoft.com/office/powerpoint/2010/main">
        <mc:Choice Requires="p14">
          <p:contentPart r:id="rId107" p14:bwMode="auto">
            <p14:nvContentPartPr>
              <p14:cNvPr id="60" name="Ink 59"/>
              <p14:cNvContentPartPr/>
              <p14:nvPr/>
            </p14:nvContentPartPr>
            <p14:xfrm>
              <a:off x="11254105" y="981710"/>
              <a:ext cx="213995" cy="223520"/>
            </p14:xfrm>
          </p:contentPart>
        </mc:Choice>
        <mc:Fallback xmlns="">
          <p:pic>
            <p:nvPicPr>
              <p:cNvPr id="60" name="Ink 59"/>
            </p:nvPicPr>
            <p:blipFill>
              <a:blip r:embed="rId108"/>
            </p:blipFill>
            <p:spPr>
              <a:xfrm>
                <a:off x="11254105" y="981710"/>
                <a:ext cx="213995" cy="223520"/>
              </a:xfrm>
              <a:prstGeom prst="rect"/>
            </p:spPr>
          </p:pic>
        </mc:Fallback>
      </mc:AlternateContent>
      <mc:AlternateContent xmlns:mc="http://schemas.openxmlformats.org/markup-compatibility/2006" xmlns:p14="http://schemas.microsoft.com/office/powerpoint/2010/main">
        <mc:Choice Requires="p14">
          <p:contentPart r:id="rId109" p14:bwMode="auto">
            <p14:nvContentPartPr>
              <p14:cNvPr id="61" name="Ink 60"/>
              <p14:cNvContentPartPr/>
              <p14:nvPr/>
            </p14:nvContentPartPr>
            <p14:xfrm>
              <a:off x="11083925" y="2366010"/>
              <a:ext cx="161290" cy="205740"/>
            </p14:xfrm>
          </p:contentPart>
        </mc:Choice>
        <mc:Fallback xmlns="">
          <p:pic>
            <p:nvPicPr>
              <p:cNvPr id="61" name="Ink 60"/>
            </p:nvPicPr>
            <p:blipFill>
              <a:blip r:embed="rId110"/>
            </p:blipFill>
            <p:spPr>
              <a:xfrm>
                <a:off x="11083925" y="2366010"/>
                <a:ext cx="161290" cy="205740"/>
              </a:xfrm>
              <a:prstGeom prst="rect"/>
            </p:spPr>
          </p:pic>
        </mc:Fallback>
      </mc:AlternateContent>
      <mc:AlternateContent xmlns:mc="http://schemas.openxmlformats.org/markup-compatibility/2006" xmlns:p14="http://schemas.microsoft.com/office/powerpoint/2010/main">
        <mc:Choice Requires="p14">
          <p:contentPart r:id="rId111" p14:bwMode="auto">
            <p14:nvContentPartPr>
              <p14:cNvPr id="62" name="Ink 61"/>
              <p14:cNvContentPartPr/>
              <p14:nvPr/>
            </p14:nvContentPartPr>
            <p14:xfrm>
              <a:off x="11396980" y="2187575"/>
              <a:ext cx="8890" cy="428625"/>
            </p14:xfrm>
          </p:contentPart>
        </mc:Choice>
        <mc:Fallback xmlns="">
          <p:pic>
            <p:nvPicPr>
              <p:cNvPr id="62" name="Ink 61"/>
            </p:nvPicPr>
            <p:blipFill>
              <a:blip r:embed="rId112"/>
            </p:blipFill>
            <p:spPr>
              <a:xfrm>
                <a:off x="11396980" y="2187575"/>
                <a:ext cx="8890" cy="428625"/>
              </a:xfrm>
              <a:prstGeom prst="rect"/>
            </p:spPr>
          </p:pic>
        </mc:Fallback>
      </mc:AlternateContent>
      <mc:AlternateContent xmlns:mc="http://schemas.openxmlformats.org/markup-compatibility/2006" xmlns:p14="http://schemas.microsoft.com/office/powerpoint/2010/main">
        <mc:Choice Requires="p14">
          <p:contentPart r:id="rId113" p14:bwMode="auto">
            <p14:nvContentPartPr>
              <p14:cNvPr id="63" name="Ink 62"/>
              <p14:cNvContentPartPr/>
              <p14:nvPr/>
            </p14:nvContentPartPr>
            <p14:xfrm>
              <a:off x="11512550" y="2276475"/>
              <a:ext cx="36195" cy="447040"/>
            </p14:xfrm>
          </p:contentPart>
        </mc:Choice>
        <mc:Fallback xmlns="">
          <p:pic>
            <p:nvPicPr>
              <p:cNvPr id="63" name="Ink 62"/>
            </p:nvPicPr>
            <p:blipFill>
              <a:blip r:embed="rId114"/>
            </p:blipFill>
            <p:spPr>
              <a:xfrm>
                <a:off x="11512550" y="2276475"/>
                <a:ext cx="36195" cy="447040"/>
              </a:xfrm>
              <a:prstGeom prst="rect"/>
            </p:spPr>
          </p:pic>
        </mc:Fallback>
      </mc:AlternateContent>
      <mc:AlternateContent xmlns:mc="http://schemas.openxmlformats.org/markup-compatibility/2006" xmlns:p14="http://schemas.microsoft.com/office/powerpoint/2010/main">
        <mc:Choice Requires="p14">
          <p:contentPart r:id="rId115" p14:bwMode="auto">
            <p14:nvContentPartPr>
              <p14:cNvPr id="64" name="Ink 63"/>
              <p14:cNvContentPartPr/>
              <p14:nvPr/>
            </p14:nvContentPartPr>
            <p14:xfrm>
              <a:off x="11557635" y="2312670"/>
              <a:ext cx="44450" cy="160655"/>
            </p14:xfrm>
          </p:contentPart>
        </mc:Choice>
        <mc:Fallback xmlns="">
          <p:pic>
            <p:nvPicPr>
              <p:cNvPr id="64" name="Ink 63"/>
            </p:nvPicPr>
            <p:blipFill>
              <a:blip r:embed="rId116"/>
            </p:blipFill>
            <p:spPr>
              <a:xfrm>
                <a:off x="11557635" y="2312670"/>
                <a:ext cx="44450" cy="160655"/>
              </a:xfrm>
              <a:prstGeom prst="rect"/>
            </p:spPr>
          </p:pic>
        </mc:Fallback>
      </mc:AlternateContent>
      <mc:AlternateContent xmlns:mc="http://schemas.openxmlformats.org/markup-compatibility/2006" xmlns:p14="http://schemas.microsoft.com/office/powerpoint/2010/main">
        <mc:Choice Requires="p14">
          <p:contentPart r:id="rId117" p14:bwMode="auto">
            <p14:nvContentPartPr>
              <p14:cNvPr id="65" name="Ink 64"/>
              <p14:cNvContentPartPr/>
              <p14:nvPr/>
            </p14:nvContentPartPr>
            <p14:xfrm>
              <a:off x="11664950" y="2330450"/>
              <a:ext cx="115570" cy="62230"/>
            </p14:xfrm>
          </p:contentPart>
        </mc:Choice>
        <mc:Fallback xmlns="">
          <p:pic>
            <p:nvPicPr>
              <p:cNvPr id="65" name="Ink 64"/>
            </p:nvPicPr>
            <p:blipFill>
              <a:blip r:embed="rId118"/>
            </p:blipFill>
            <p:spPr>
              <a:xfrm>
                <a:off x="11664950" y="2330450"/>
                <a:ext cx="115570" cy="62230"/>
              </a:xfrm>
              <a:prstGeom prst="rect"/>
            </p:spPr>
          </p:pic>
        </mc:Fallback>
      </mc:AlternateContent>
      <mc:AlternateContent xmlns:mc="http://schemas.openxmlformats.org/markup-compatibility/2006" xmlns:p14="http://schemas.microsoft.com/office/powerpoint/2010/main">
        <mc:Choice Requires="p14">
          <p:contentPart r:id="rId119" p14:bwMode="auto">
            <p14:nvContentPartPr>
              <p14:cNvPr id="66" name="Ink 65"/>
              <p14:cNvContentPartPr/>
              <p14:nvPr/>
            </p14:nvContentPartPr>
            <p14:xfrm>
              <a:off x="11664950" y="2473325"/>
              <a:ext cx="213995" cy="17780"/>
            </p14:xfrm>
          </p:contentPart>
        </mc:Choice>
        <mc:Fallback xmlns="">
          <p:pic>
            <p:nvPicPr>
              <p:cNvPr id="66" name="Ink 65"/>
            </p:nvPicPr>
            <p:blipFill>
              <a:blip r:embed="rId120"/>
            </p:blipFill>
            <p:spPr>
              <a:xfrm>
                <a:off x="11664950" y="2473325"/>
                <a:ext cx="213995" cy="17780"/>
              </a:xfrm>
              <a:prstGeom prst="rect"/>
            </p:spPr>
          </p:pic>
        </mc:Fallback>
      </mc:AlternateContent>
      <mc:AlternateContent xmlns:mc="http://schemas.openxmlformats.org/markup-compatibility/2006" xmlns:p14="http://schemas.microsoft.com/office/powerpoint/2010/main">
        <mc:Choice Requires="p14">
          <p:contentPart r:id="rId121" p14:bwMode="auto">
            <p14:nvContentPartPr>
              <p14:cNvPr id="67" name="Ink 66"/>
              <p14:cNvContentPartPr/>
              <p14:nvPr/>
            </p14:nvContentPartPr>
            <p14:xfrm>
              <a:off x="11924030" y="2339340"/>
              <a:ext cx="26670" cy="160655"/>
            </p14:xfrm>
          </p:contentPart>
        </mc:Choice>
        <mc:Fallback xmlns="">
          <p:pic>
            <p:nvPicPr>
              <p:cNvPr id="67" name="Ink 66"/>
            </p:nvPicPr>
            <p:blipFill>
              <a:blip r:embed="rId122"/>
            </p:blipFill>
            <p:spPr>
              <a:xfrm>
                <a:off x="11924030" y="2339340"/>
                <a:ext cx="26670" cy="160655"/>
              </a:xfrm>
              <a:prstGeom prst="rect"/>
            </p:spPr>
          </p:pic>
        </mc:Fallback>
      </mc:AlternateContent>
      <mc:AlternateContent xmlns:mc="http://schemas.openxmlformats.org/markup-compatibility/2006" xmlns:p14="http://schemas.microsoft.com/office/powerpoint/2010/main">
        <mc:Choice Requires="p14">
          <p:contentPart r:id="rId123" p14:bwMode="auto">
            <p14:nvContentPartPr>
              <p14:cNvPr id="68" name="Ink 67"/>
              <p14:cNvContentPartPr/>
              <p14:nvPr/>
            </p14:nvContentPartPr>
            <p14:xfrm>
              <a:off x="11950700" y="2205355"/>
              <a:ext cx="35560" cy="8890"/>
            </p14:xfrm>
          </p:contentPart>
        </mc:Choice>
        <mc:Fallback xmlns="">
          <p:pic>
            <p:nvPicPr>
              <p:cNvPr id="68" name="Ink 67"/>
            </p:nvPicPr>
            <p:blipFill>
              <a:blip r:embed="rId124"/>
            </p:blipFill>
            <p:spPr>
              <a:xfrm>
                <a:off x="11950700" y="2205355"/>
                <a:ext cx="35560" cy="8890"/>
              </a:xfrm>
              <a:prstGeom prst="rect"/>
            </p:spPr>
          </p:pic>
        </mc:Fallback>
      </mc:AlternateContent>
      <mc:AlternateContent xmlns:mc="http://schemas.openxmlformats.org/markup-compatibility/2006" xmlns:p14="http://schemas.microsoft.com/office/powerpoint/2010/main">
        <mc:Choice Requires="p14">
          <p:contentPart r:id="rId125" p14:bwMode="auto">
            <p14:nvContentPartPr>
              <p14:cNvPr id="69" name="Ink 68"/>
              <p14:cNvContentPartPr/>
              <p14:nvPr/>
            </p14:nvContentPartPr>
            <p14:xfrm>
              <a:off x="12075795" y="2232025"/>
              <a:ext cx="8890" cy="419735"/>
            </p14:xfrm>
          </p:contentPart>
        </mc:Choice>
        <mc:Fallback xmlns="">
          <p:pic>
            <p:nvPicPr>
              <p:cNvPr id="69" name="Ink 68"/>
            </p:nvPicPr>
            <p:blipFill>
              <a:blip r:embed="rId126"/>
            </p:blipFill>
            <p:spPr>
              <a:xfrm>
                <a:off x="12075795" y="2232025"/>
                <a:ext cx="8890" cy="419735"/>
              </a:xfrm>
              <a:prstGeom prst="rect"/>
            </p:spPr>
          </p:pic>
        </mc:Fallback>
      </mc:AlternateContent>
      <mc:AlternateContent xmlns:mc="http://schemas.openxmlformats.org/markup-compatibility/2006" xmlns:p14="http://schemas.microsoft.com/office/powerpoint/2010/main">
        <mc:Choice Requires="p14">
          <p:contentPart r:id="rId127" p14:bwMode="auto">
            <p14:nvContentPartPr>
              <p14:cNvPr id="70" name="Ink 69"/>
              <p14:cNvContentPartPr/>
              <p14:nvPr/>
            </p14:nvContentPartPr>
            <p14:xfrm>
              <a:off x="12146915" y="2276475"/>
              <a:ext cx="8890" cy="348615"/>
            </p14:xfrm>
          </p:contentPart>
        </mc:Choice>
        <mc:Fallback xmlns="">
          <p:pic>
            <p:nvPicPr>
              <p:cNvPr id="70" name="Ink 69"/>
            </p:nvPicPr>
            <p:blipFill>
              <a:blip r:embed="rId128"/>
            </p:blipFill>
            <p:spPr>
              <a:xfrm>
                <a:off x="12146915" y="2276475"/>
                <a:ext cx="8890" cy="348615"/>
              </a:xfrm>
              <a:prstGeom prst="rect"/>
            </p:spPr>
          </p:pic>
        </mc:Fallback>
      </mc:AlternateContent>
      <mc:AlternateContent xmlns:mc="http://schemas.openxmlformats.org/markup-compatibility/2006" xmlns:p14="http://schemas.microsoft.com/office/powerpoint/2010/main">
        <mc:Choice Requires="p14">
          <p:contentPart r:id="rId129" p14:bwMode="auto">
            <p14:nvContentPartPr>
              <p14:cNvPr id="71" name="Ink 70"/>
              <p14:cNvContentPartPr/>
              <p14:nvPr/>
            </p14:nvContentPartPr>
            <p14:xfrm>
              <a:off x="12111355" y="2330450"/>
              <a:ext cx="80645" cy="71120"/>
            </p14:xfrm>
          </p:contentPart>
        </mc:Choice>
        <mc:Fallback xmlns="">
          <p:pic>
            <p:nvPicPr>
              <p:cNvPr id="71" name="Ink 70"/>
            </p:nvPicPr>
            <p:blipFill>
              <a:blip r:embed="rId130"/>
            </p:blipFill>
            <p:spPr>
              <a:xfrm>
                <a:off x="12111355" y="2330450"/>
                <a:ext cx="80645" cy="71120"/>
              </a:xfrm>
              <a:prstGeom prst="rect"/>
            </p:spPr>
          </p:pic>
        </mc:Fallback>
      </mc:AlternateContent>
      <mc:AlternateContent xmlns:mc="http://schemas.openxmlformats.org/markup-compatibility/2006" xmlns:p14="http://schemas.microsoft.com/office/powerpoint/2010/main">
        <mc:Choice Requires="p14">
          <p:contentPart r:id="rId131" p14:bwMode="auto">
            <p14:nvContentPartPr>
              <p14:cNvPr id="72" name="Ink 71"/>
              <p14:cNvContentPartPr/>
              <p14:nvPr/>
            </p14:nvContentPartPr>
            <p14:xfrm>
              <a:off x="11878945" y="2669540"/>
              <a:ext cx="313055" cy="35560"/>
            </p14:xfrm>
          </p:contentPart>
        </mc:Choice>
        <mc:Fallback xmlns="">
          <p:pic>
            <p:nvPicPr>
              <p:cNvPr id="72" name="Ink 71"/>
            </p:nvPicPr>
            <p:blipFill>
              <a:blip r:embed="rId132"/>
            </p:blipFill>
            <p:spPr>
              <a:xfrm>
                <a:off x="11878945" y="2669540"/>
                <a:ext cx="313055" cy="35560"/>
              </a:xfrm>
              <a:prstGeom prst="rect"/>
            </p:spPr>
          </p:pic>
        </mc:Fallback>
      </mc:AlternateContent>
      <mc:AlternateContent xmlns:mc="http://schemas.openxmlformats.org/markup-compatibility/2006" xmlns:p14="http://schemas.microsoft.com/office/powerpoint/2010/main">
        <mc:Choice Requires="p14">
          <p:contentPart r:id="rId133" p14:bwMode="auto">
            <p14:nvContentPartPr>
              <p14:cNvPr id="73" name="Ink 72"/>
              <p14:cNvContentPartPr/>
              <p14:nvPr/>
            </p14:nvContentPartPr>
            <p14:xfrm>
              <a:off x="11896725" y="2821305"/>
              <a:ext cx="250190" cy="366395"/>
            </p14:xfrm>
          </p:contentPart>
        </mc:Choice>
        <mc:Fallback xmlns="">
          <p:pic>
            <p:nvPicPr>
              <p:cNvPr id="73" name="Ink 72"/>
            </p:nvPicPr>
            <p:blipFill>
              <a:blip r:embed="rId134"/>
            </p:blipFill>
            <p:spPr>
              <a:xfrm>
                <a:off x="11896725" y="2821305"/>
                <a:ext cx="250190" cy="366395"/>
              </a:xfrm>
              <a:prstGeom prst="rect"/>
            </p:spPr>
          </p:pic>
        </mc:Fallback>
      </mc:AlternateContent>
      <mc:AlternateContent xmlns:mc="http://schemas.openxmlformats.org/markup-compatibility/2006" xmlns:p14="http://schemas.microsoft.com/office/powerpoint/2010/main">
        <mc:Choice Requires="p14">
          <p:contentPart r:id="rId135" p14:bwMode="auto">
            <p14:nvContentPartPr>
              <p14:cNvPr id="74" name="Ink 73"/>
              <p14:cNvContentPartPr/>
              <p14:nvPr/>
            </p14:nvContentPartPr>
            <p14:xfrm>
              <a:off x="4760595" y="5375275"/>
              <a:ext cx="5010785" cy="142875"/>
            </p14:xfrm>
          </p:contentPart>
        </mc:Choice>
        <mc:Fallback xmlns="">
          <p:pic>
            <p:nvPicPr>
              <p:cNvPr id="74" name="Ink 73"/>
            </p:nvPicPr>
            <p:blipFill>
              <a:blip r:embed="rId136"/>
            </p:blipFill>
            <p:spPr>
              <a:xfrm>
                <a:off x="4760595" y="5375275"/>
                <a:ext cx="5010785" cy="142875"/>
              </a:xfrm>
              <a:prstGeom prst="rect"/>
            </p:spPr>
          </p:pic>
        </mc:Fallback>
      </mc:AlternateContent>
      <mc:AlternateContent xmlns:mc="http://schemas.openxmlformats.org/markup-compatibility/2006" xmlns:p14="http://schemas.microsoft.com/office/powerpoint/2010/main">
        <mc:Choice Requires="p14">
          <p:contentPart r:id="rId137" p14:bwMode="auto">
            <p14:nvContentPartPr>
              <p14:cNvPr id="75" name="Ink 74"/>
              <p14:cNvContentPartPr/>
              <p14:nvPr/>
            </p14:nvContentPartPr>
            <p14:xfrm>
              <a:off x="8681720" y="5133975"/>
              <a:ext cx="526415" cy="304165"/>
            </p14:xfrm>
          </p:contentPart>
        </mc:Choice>
        <mc:Fallback xmlns="">
          <p:pic>
            <p:nvPicPr>
              <p:cNvPr id="75" name="Ink 74"/>
            </p:nvPicPr>
            <p:blipFill>
              <a:blip r:embed="rId138"/>
            </p:blipFill>
            <p:spPr>
              <a:xfrm>
                <a:off x="8681720" y="5133975"/>
                <a:ext cx="526415" cy="304165"/>
              </a:xfrm>
              <a:prstGeom prst="rect"/>
            </p:spPr>
          </p:pic>
        </mc:Fallback>
      </mc:AlternateContent>
      <mc:AlternateContent xmlns:mc="http://schemas.openxmlformats.org/markup-compatibility/2006" xmlns:p14="http://schemas.microsoft.com/office/powerpoint/2010/main">
        <mc:Choice Requires="p14">
          <p:contentPart r:id="rId139" p14:bwMode="auto">
            <p14:nvContentPartPr>
              <p14:cNvPr id="76" name="Ink 75"/>
              <p14:cNvContentPartPr/>
              <p14:nvPr/>
            </p14:nvContentPartPr>
            <p14:xfrm>
              <a:off x="3331210" y="2589530"/>
              <a:ext cx="116205" cy="356870"/>
            </p14:xfrm>
          </p:contentPart>
        </mc:Choice>
        <mc:Fallback xmlns="">
          <p:pic>
            <p:nvPicPr>
              <p:cNvPr id="76" name="Ink 75"/>
            </p:nvPicPr>
            <p:blipFill>
              <a:blip r:embed="rId140"/>
            </p:blipFill>
            <p:spPr>
              <a:xfrm>
                <a:off x="3331210" y="2589530"/>
                <a:ext cx="116205" cy="356870"/>
              </a:xfrm>
              <a:prstGeom prst="rect"/>
            </p:spPr>
          </p:pic>
        </mc:Fallback>
      </mc:AlternateContent>
      <mc:AlternateContent xmlns:mc="http://schemas.openxmlformats.org/markup-compatibility/2006" xmlns:p14="http://schemas.microsoft.com/office/powerpoint/2010/main">
        <mc:Choice Requires="p14">
          <p:contentPart r:id="rId141" p14:bwMode="auto">
            <p14:nvContentPartPr>
              <p14:cNvPr id="77" name="Ink 76"/>
              <p14:cNvContentPartPr/>
              <p14:nvPr/>
            </p14:nvContentPartPr>
            <p14:xfrm>
              <a:off x="3295650" y="2589530"/>
              <a:ext cx="347980" cy="240665"/>
            </p14:xfrm>
          </p:contentPart>
        </mc:Choice>
        <mc:Fallback xmlns="">
          <p:pic>
            <p:nvPicPr>
              <p:cNvPr id="77" name="Ink 76"/>
            </p:nvPicPr>
            <p:blipFill>
              <a:blip r:embed="rId142"/>
            </p:blipFill>
            <p:spPr>
              <a:xfrm>
                <a:off x="3295650" y="2589530"/>
                <a:ext cx="347980" cy="240665"/>
              </a:xfrm>
              <a:prstGeom prst="rect"/>
            </p:spPr>
          </p:pic>
        </mc:Fallback>
      </mc:AlternateContent>
      <mc:AlternateContent xmlns:mc="http://schemas.openxmlformats.org/markup-compatibility/2006" xmlns:p14="http://schemas.microsoft.com/office/powerpoint/2010/main">
        <mc:Choice Requires="p14">
          <p:contentPart r:id="rId143" p14:bwMode="auto">
            <p14:nvContentPartPr>
              <p14:cNvPr id="78" name="Ink 77"/>
              <p14:cNvContentPartPr/>
              <p14:nvPr/>
            </p14:nvContentPartPr>
            <p14:xfrm>
              <a:off x="4188460" y="2607310"/>
              <a:ext cx="89535" cy="250190"/>
            </p14:xfrm>
          </p:contentPart>
        </mc:Choice>
        <mc:Fallback xmlns="">
          <p:pic>
            <p:nvPicPr>
              <p:cNvPr id="78" name="Ink 77"/>
            </p:nvPicPr>
            <p:blipFill>
              <a:blip r:embed="rId144"/>
            </p:blipFill>
            <p:spPr>
              <a:xfrm>
                <a:off x="4188460" y="2607310"/>
                <a:ext cx="89535" cy="250190"/>
              </a:xfrm>
              <a:prstGeom prst="rect"/>
            </p:spPr>
          </p:pic>
        </mc:Fallback>
      </mc:AlternateContent>
      <mc:AlternateContent xmlns:mc="http://schemas.openxmlformats.org/markup-compatibility/2006" xmlns:p14="http://schemas.microsoft.com/office/powerpoint/2010/main">
        <mc:Choice Requires="p14">
          <p:contentPart r:id="rId145" p14:bwMode="auto">
            <p14:nvContentPartPr>
              <p14:cNvPr id="79" name="Ink 78"/>
              <p14:cNvContentPartPr/>
              <p14:nvPr/>
            </p14:nvContentPartPr>
            <p14:xfrm>
              <a:off x="4108450" y="2535555"/>
              <a:ext cx="169545" cy="241300"/>
            </p14:xfrm>
          </p:contentPart>
        </mc:Choice>
        <mc:Fallback xmlns="">
          <p:pic>
            <p:nvPicPr>
              <p:cNvPr id="79" name="Ink 78"/>
            </p:nvPicPr>
            <p:blipFill>
              <a:blip r:embed="rId146"/>
            </p:blipFill>
            <p:spPr>
              <a:xfrm>
                <a:off x="4108450" y="2535555"/>
                <a:ext cx="169545" cy="241300"/>
              </a:xfrm>
              <a:prstGeom prst="rect"/>
            </p:spPr>
          </p:pic>
        </mc:Fallback>
      </mc:AlternateContent>
      <mc:AlternateContent xmlns:mc="http://schemas.openxmlformats.org/markup-compatibility/2006" xmlns:p14="http://schemas.microsoft.com/office/powerpoint/2010/main">
        <mc:Choice Requires="p14">
          <p:contentPart r:id="rId147" p14:bwMode="auto">
            <p14:nvContentPartPr>
              <p14:cNvPr id="80" name="Ink 79"/>
              <p14:cNvContentPartPr/>
              <p14:nvPr/>
            </p14:nvContentPartPr>
            <p14:xfrm>
              <a:off x="3500755" y="2893060"/>
              <a:ext cx="71755" cy="267970"/>
            </p14:xfrm>
          </p:contentPart>
        </mc:Choice>
        <mc:Fallback xmlns="">
          <p:pic>
            <p:nvPicPr>
              <p:cNvPr id="80" name="Ink 79"/>
            </p:nvPicPr>
            <p:blipFill>
              <a:blip r:embed="rId148"/>
            </p:blipFill>
            <p:spPr>
              <a:xfrm>
                <a:off x="3500755" y="2893060"/>
                <a:ext cx="71755" cy="267970"/>
              </a:xfrm>
              <a:prstGeom prst="rect"/>
            </p:spPr>
          </p:pic>
        </mc:Fallback>
      </mc:AlternateContent>
      <mc:AlternateContent xmlns:mc="http://schemas.openxmlformats.org/markup-compatibility/2006" xmlns:p14="http://schemas.microsoft.com/office/powerpoint/2010/main">
        <mc:Choice Requires="p14">
          <p:contentPart r:id="rId149" p14:bwMode="auto">
            <p14:nvContentPartPr>
              <p14:cNvPr id="81" name="Ink 80"/>
              <p14:cNvContentPartPr/>
              <p14:nvPr/>
            </p14:nvContentPartPr>
            <p14:xfrm>
              <a:off x="3536950" y="2847975"/>
              <a:ext cx="115570" cy="152400"/>
            </p14:xfrm>
          </p:contentPart>
        </mc:Choice>
        <mc:Fallback xmlns="">
          <p:pic>
            <p:nvPicPr>
              <p:cNvPr id="81" name="Ink 80"/>
            </p:nvPicPr>
            <p:blipFill>
              <a:blip r:embed="rId150"/>
            </p:blipFill>
            <p:spPr>
              <a:xfrm>
                <a:off x="3536950" y="2847975"/>
                <a:ext cx="115570" cy="152400"/>
              </a:xfrm>
              <a:prstGeom prst="rect"/>
            </p:spPr>
          </p:pic>
        </mc:Fallback>
      </mc:AlternateContent>
      <mc:AlternateContent xmlns:mc="http://schemas.openxmlformats.org/markup-compatibility/2006" xmlns:p14="http://schemas.microsoft.com/office/powerpoint/2010/main">
        <mc:Choice Requires="p14">
          <p:contentPart r:id="rId151" p14:bwMode="auto">
            <p14:nvContentPartPr>
              <p14:cNvPr id="82" name="Ink 81"/>
              <p14:cNvContentPartPr/>
              <p14:nvPr/>
            </p14:nvContentPartPr>
            <p14:xfrm>
              <a:off x="2197100" y="901700"/>
              <a:ext cx="776605" cy="1303655"/>
            </p14:xfrm>
          </p:contentPart>
        </mc:Choice>
        <mc:Fallback xmlns="">
          <p:pic>
            <p:nvPicPr>
              <p:cNvPr id="82" name="Ink 81"/>
            </p:nvPicPr>
            <p:blipFill>
              <a:blip r:embed="rId152"/>
            </p:blipFill>
            <p:spPr>
              <a:xfrm>
                <a:off x="2197100" y="901700"/>
                <a:ext cx="776605" cy="1303655"/>
              </a:xfrm>
              <a:prstGeom prst="rect"/>
            </p:spPr>
          </p:pic>
        </mc:Fallback>
      </mc:AlternateContent>
      <mc:AlternateContent xmlns:mc="http://schemas.openxmlformats.org/markup-compatibility/2006" xmlns:p14="http://schemas.microsoft.com/office/powerpoint/2010/main">
        <mc:Choice Requires="p14">
          <p:contentPart r:id="rId153" p14:bwMode="auto">
            <p14:nvContentPartPr>
              <p14:cNvPr id="83" name="Ink 82"/>
              <p14:cNvContentPartPr/>
              <p14:nvPr/>
            </p14:nvContentPartPr>
            <p14:xfrm>
              <a:off x="2384425" y="1866265"/>
              <a:ext cx="160655" cy="178435"/>
            </p14:xfrm>
          </p:contentPart>
        </mc:Choice>
        <mc:Fallback xmlns="">
          <p:pic>
            <p:nvPicPr>
              <p:cNvPr id="83" name="Ink 82"/>
            </p:nvPicPr>
            <p:blipFill>
              <a:blip r:embed="rId154"/>
            </p:blipFill>
            <p:spPr>
              <a:xfrm>
                <a:off x="2384425" y="1866265"/>
                <a:ext cx="160655" cy="178435"/>
              </a:xfrm>
              <a:prstGeom prst="rect"/>
            </p:spPr>
          </p:pic>
        </mc:Fallback>
      </mc:AlternateContent>
      <mc:AlternateContent xmlns:mc="http://schemas.openxmlformats.org/markup-compatibility/2006" xmlns:p14="http://schemas.microsoft.com/office/powerpoint/2010/main">
        <mc:Choice Requires="p14">
          <p:contentPart r:id="rId155" p14:bwMode="auto">
            <p14:nvContentPartPr>
              <p14:cNvPr id="84" name="Ink 83"/>
              <p14:cNvContentPartPr/>
              <p14:nvPr/>
            </p14:nvContentPartPr>
            <p14:xfrm>
              <a:off x="2545080" y="2089150"/>
              <a:ext cx="1402715" cy="473075"/>
            </p14:xfrm>
          </p:contentPart>
        </mc:Choice>
        <mc:Fallback xmlns="">
          <p:pic>
            <p:nvPicPr>
              <p:cNvPr id="84" name="Ink 83"/>
            </p:nvPicPr>
            <p:blipFill>
              <a:blip r:embed="rId156"/>
            </p:blipFill>
            <p:spPr>
              <a:xfrm>
                <a:off x="2545080" y="2089150"/>
                <a:ext cx="1402715" cy="473075"/>
              </a:xfrm>
              <a:prstGeom prst="rect"/>
            </p:spPr>
          </p:pic>
        </mc:Fallback>
      </mc:AlternateContent>
      <mc:AlternateContent xmlns:mc="http://schemas.openxmlformats.org/markup-compatibility/2006" xmlns:p14="http://schemas.microsoft.com/office/powerpoint/2010/main">
        <mc:Choice Requires="p14">
          <p:contentPart r:id="rId157" p14:bwMode="auto">
            <p14:nvContentPartPr>
              <p14:cNvPr id="85" name="Ink 84"/>
              <p14:cNvContentPartPr/>
              <p14:nvPr/>
            </p14:nvContentPartPr>
            <p14:xfrm>
              <a:off x="4733290" y="1009015"/>
              <a:ext cx="393065" cy="312420"/>
            </p14:xfrm>
          </p:contentPart>
        </mc:Choice>
        <mc:Fallback xmlns="">
          <p:pic>
            <p:nvPicPr>
              <p:cNvPr id="85" name="Ink 84"/>
            </p:nvPicPr>
            <p:blipFill>
              <a:blip r:embed="rId158"/>
            </p:blipFill>
            <p:spPr>
              <a:xfrm>
                <a:off x="4733290" y="1009015"/>
                <a:ext cx="393065" cy="312420"/>
              </a:xfrm>
              <a:prstGeom prst="rect"/>
            </p:spPr>
          </p:pic>
        </mc:Fallback>
      </mc:AlternateContent>
      <mc:AlternateContent xmlns:mc="http://schemas.openxmlformats.org/markup-compatibility/2006" xmlns:p14="http://schemas.microsoft.com/office/powerpoint/2010/main">
        <mc:Choice Requires="p14">
          <p:contentPart r:id="rId159" p14:bwMode="auto">
            <p14:nvContentPartPr>
              <p14:cNvPr id="86" name="Ink 85"/>
              <p14:cNvContentPartPr/>
              <p14:nvPr/>
            </p14:nvContentPartPr>
            <p14:xfrm>
              <a:off x="4831715" y="2303780"/>
              <a:ext cx="535940" cy="160655"/>
            </p14:xfrm>
          </p:contentPart>
        </mc:Choice>
        <mc:Fallback xmlns="">
          <p:pic>
            <p:nvPicPr>
              <p:cNvPr id="86" name="Ink 85"/>
            </p:nvPicPr>
            <p:blipFill>
              <a:blip r:embed="rId160"/>
            </p:blipFill>
            <p:spPr>
              <a:xfrm>
                <a:off x="4831715" y="2303780"/>
                <a:ext cx="535940" cy="160655"/>
              </a:xfrm>
              <a:prstGeom prst="rect"/>
            </p:spPr>
          </p:pic>
        </mc:Fallback>
      </mc:AlternateContent>
      <mc:AlternateContent xmlns:mc="http://schemas.openxmlformats.org/markup-compatibility/2006" xmlns:p14="http://schemas.microsoft.com/office/powerpoint/2010/main">
        <mc:Choice Requires="p14">
          <p:contentPart r:id="rId161" p14:bwMode="auto">
            <p14:nvContentPartPr>
              <p14:cNvPr id="87" name="Ink 86"/>
              <p14:cNvContentPartPr/>
              <p14:nvPr/>
            </p14:nvContentPartPr>
            <p14:xfrm>
              <a:off x="4939030" y="1330325"/>
              <a:ext cx="187325" cy="231775"/>
            </p14:xfrm>
          </p:contentPart>
        </mc:Choice>
        <mc:Fallback xmlns="">
          <p:pic>
            <p:nvPicPr>
              <p:cNvPr id="87" name="Ink 86"/>
            </p:nvPicPr>
            <p:blipFill>
              <a:blip r:embed="rId162"/>
            </p:blipFill>
            <p:spPr>
              <a:xfrm>
                <a:off x="4939030" y="1330325"/>
                <a:ext cx="187325" cy="231775"/>
              </a:xfrm>
              <a:prstGeom prst="rect"/>
            </p:spPr>
          </p:pic>
        </mc:Fallback>
      </mc:AlternateContent>
      <mc:AlternateContent xmlns:mc="http://schemas.openxmlformats.org/markup-compatibility/2006" xmlns:p14="http://schemas.microsoft.com/office/powerpoint/2010/main">
        <mc:Choice Requires="p14">
          <p:contentPart r:id="rId163" p14:bwMode="auto">
            <p14:nvContentPartPr>
              <p14:cNvPr id="88" name="Ink 87"/>
              <p14:cNvContentPartPr/>
              <p14:nvPr/>
            </p14:nvContentPartPr>
            <p14:xfrm>
              <a:off x="5135245" y="2249805"/>
              <a:ext cx="535940" cy="116205"/>
            </p14:xfrm>
          </p:contentPart>
        </mc:Choice>
        <mc:Fallback xmlns="">
          <p:pic>
            <p:nvPicPr>
              <p:cNvPr id="88" name="Ink 87"/>
            </p:nvPicPr>
            <p:blipFill>
              <a:blip r:embed="rId164"/>
            </p:blipFill>
            <p:spPr>
              <a:xfrm>
                <a:off x="5135245" y="2249805"/>
                <a:ext cx="535940" cy="116205"/>
              </a:xfrm>
              <a:prstGeom prst="rect"/>
            </p:spPr>
          </p:pic>
        </mc:Fallback>
      </mc:AlternateContent>
      <mc:AlternateContent xmlns:mc="http://schemas.openxmlformats.org/markup-compatibility/2006" xmlns:p14="http://schemas.microsoft.com/office/powerpoint/2010/main">
        <mc:Choice Requires="p14">
          <p:contentPart r:id="rId165" p14:bwMode="auto">
            <p14:nvContentPartPr>
              <p14:cNvPr id="89" name="Ink 88"/>
              <p14:cNvContentPartPr/>
              <p14:nvPr/>
            </p14:nvContentPartPr>
            <p14:xfrm>
              <a:off x="5081905" y="2249805"/>
              <a:ext cx="518160" cy="360"/>
            </p14:xfrm>
          </p:contentPart>
        </mc:Choice>
        <mc:Fallback xmlns="">
          <p:pic>
            <p:nvPicPr>
              <p:cNvPr id="89" name="Ink 88"/>
            </p:nvPicPr>
            <p:blipFill>
              <a:blip r:embed="rId166"/>
            </p:blipFill>
            <p:spPr>
              <a:xfrm>
                <a:off x="5081905" y="2249805"/>
                <a:ext cx="518160" cy="360"/>
              </a:xfrm>
              <a:prstGeom prst="rect"/>
            </p:spPr>
          </p:pic>
        </mc:Fallback>
      </mc:AlternateContent>
      <mc:AlternateContent xmlns:mc="http://schemas.openxmlformats.org/markup-compatibility/2006" xmlns:p14="http://schemas.microsoft.com/office/powerpoint/2010/main">
        <mc:Choice Requires="p14">
          <p:contentPart r:id="rId167" p14:bwMode="auto">
            <p14:nvContentPartPr>
              <p14:cNvPr id="90" name="Ink 89"/>
              <p14:cNvContentPartPr/>
              <p14:nvPr/>
            </p14:nvContentPartPr>
            <p14:xfrm>
              <a:off x="10128250" y="2776855"/>
              <a:ext cx="715010" cy="26670"/>
            </p14:xfrm>
          </p:contentPart>
        </mc:Choice>
        <mc:Fallback xmlns="">
          <p:pic>
            <p:nvPicPr>
              <p:cNvPr id="90" name="Ink 89"/>
            </p:nvPicPr>
            <p:blipFill>
              <a:blip r:embed="rId168"/>
            </p:blipFill>
            <p:spPr>
              <a:xfrm>
                <a:off x="10128250" y="2776855"/>
                <a:ext cx="715010" cy="26670"/>
              </a:xfrm>
              <a:prstGeom prst="rect"/>
            </p:spPr>
          </p:pic>
        </mc:Fallback>
      </mc:AlternateContent>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pic>
        <p:nvPicPr>
          <p:cNvPr id="5" name="Content Placeholder 4"/>
          <p:cNvPicPr>
            <a:picLocks noChangeAspect="1"/>
          </p:cNvPicPr>
          <p:nvPr>
            <p:ph idx="1"/>
          </p:nvPr>
        </p:nvPicPr>
        <p:blipFill>
          <a:blip r:embed="rId1"/>
          <a:stretch>
            <a:fillRect/>
          </a:stretch>
        </p:blipFill>
        <p:spPr>
          <a:xfrm>
            <a:off x="937895" y="829310"/>
            <a:ext cx="9637395" cy="5419090"/>
          </a:xfrm>
          <a:prstGeom prst="rect">
            <a:avLst/>
          </a:prstGeom>
        </p:spPr>
      </p:pic>
      <mc:AlternateContent xmlns:mc="http://schemas.openxmlformats.org/markup-compatibility/2006" xmlns:p14="http://schemas.microsoft.com/office/powerpoint/2010/main">
        <mc:Choice Requires="p14">
          <p:contentPart r:id="rId2" p14:bwMode="auto">
            <p14:nvContentPartPr>
              <p14:cNvPr id="6" name="Ink 5"/>
              <p14:cNvContentPartPr/>
              <p14:nvPr/>
            </p14:nvContentPartPr>
            <p14:xfrm>
              <a:off x="5859145" y="2258695"/>
              <a:ext cx="4653280" cy="71755"/>
            </p14:xfrm>
          </p:contentPart>
        </mc:Choice>
        <mc:Fallback xmlns="">
          <p:pic>
            <p:nvPicPr>
              <p:cNvPr id="6" name="Ink 5"/>
            </p:nvPicPr>
            <p:blipFill>
              <a:blip r:embed="rId3"/>
            </p:blipFill>
            <p:spPr>
              <a:xfrm>
                <a:off x="5859145" y="2258695"/>
                <a:ext cx="4653280" cy="71755"/>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7" name="Ink 6"/>
              <p14:cNvContentPartPr/>
              <p14:nvPr/>
            </p14:nvContentPartPr>
            <p14:xfrm>
              <a:off x="7047230" y="3687445"/>
              <a:ext cx="937260" cy="62865"/>
            </p14:xfrm>
          </p:contentPart>
        </mc:Choice>
        <mc:Fallback xmlns="">
          <p:pic>
            <p:nvPicPr>
              <p:cNvPr id="7" name="Ink 6"/>
            </p:nvPicPr>
            <p:blipFill>
              <a:blip r:embed="rId5"/>
            </p:blipFill>
            <p:spPr>
              <a:xfrm>
                <a:off x="7047230" y="3687445"/>
                <a:ext cx="937260" cy="62865"/>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8" name="Ink 7"/>
              <p14:cNvContentPartPr/>
              <p14:nvPr/>
            </p14:nvContentPartPr>
            <p14:xfrm>
              <a:off x="8940800" y="1562100"/>
              <a:ext cx="1259205" cy="696595"/>
            </p14:xfrm>
          </p:contentPart>
        </mc:Choice>
        <mc:Fallback xmlns="">
          <p:pic>
            <p:nvPicPr>
              <p:cNvPr id="8" name="Ink 7"/>
            </p:nvPicPr>
            <p:blipFill>
              <a:blip r:embed="rId7"/>
            </p:blipFill>
            <p:spPr>
              <a:xfrm>
                <a:off x="8940800" y="1562100"/>
                <a:ext cx="1259205" cy="696595"/>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9" name="Ink 8"/>
              <p14:cNvContentPartPr/>
              <p14:nvPr/>
            </p14:nvContentPartPr>
            <p14:xfrm>
              <a:off x="10012045" y="1616075"/>
              <a:ext cx="357505" cy="580390"/>
            </p14:xfrm>
          </p:contentPart>
        </mc:Choice>
        <mc:Fallback xmlns="">
          <p:pic>
            <p:nvPicPr>
              <p:cNvPr id="9" name="Ink 8"/>
            </p:nvPicPr>
            <p:blipFill>
              <a:blip r:embed="rId9"/>
            </p:blipFill>
            <p:spPr>
              <a:xfrm>
                <a:off x="10012045" y="1616075"/>
                <a:ext cx="357505" cy="580390"/>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10" name="Ink 9"/>
              <p14:cNvContentPartPr/>
              <p14:nvPr/>
            </p14:nvContentPartPr>
            <p14:xfrm>
              <a:off x="10387330" y="1490980"/>
              <a:ext cx="169545" cy="741045"/>
            </p14:xfrm>
          </p:contentPart>
        </mc:Choice>
        <mc:Fallback xmlns="">
          <p:pic>
            <p:nvPicPr>
              <p:cNvPr id="10" name="Ink 9"/>
            </p:nvPicPr>
            <p:blipFill>
              <a:blip r:embed="rId11"/>
            </p:blipFill>
            <p:spPr>
              <a:xfrm>
                <a:off x="10387330" y="1490980"/>
                <a:ext cx="169545" cy="741045"/>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11" name="Ink 10"/>
              <p14:cNvContentPartPr/>
              <p14:nvPr/>
            </p14:nvContentPartPr>
            <p14:xfrm>
              <a:off x="10512425" y="1821180"/>
              <a:ext cx="634365" cy="133985"/>
            </p14:xfrm>
          </p:contentPart>
        </mc:Choice>
        <mc:Fallback xmlns="">
          <p:pic>
            <p:nvPicPr>
              <p:cNvPr id="11" name="Ink 10"/>
            </p:nvPicPr>
            <p:blipFill>
              <a:blip r:embed="rId13"/>
            </p:blipFill>
            <p:spPr>
              <a:xfrm>
                <a:off x="10512425" y="1821180"/>
                <a:ext cx="634365" cy="133985"/>
              </a:xfrm>
              <a:prstGeom prst="rect"/>
            </p:spPr>
          </p:pic>
        </mc:Fallback>
      </mc:AlternateContent>
      <mc:AlternateContent xmlns:mc="http://schemas.openxmlformats.org/markup-compatibility/2006" xmlns:p14="http://schemas.microsoft.com/office/powerpoint/2010/main">
        <mc:Choice Requires="p14">
          <p:contentPart r:id="rId14" p14:bwMode="auto">
            <p14:nvContentPartPr>
              <p14:cNvPr id="12" name="Ink 11"/>
              <p14:cNvContentPartPr/>
              <p14:nvPr/>
            </p14:nvContentPartPr>
            <p14:xfrm>
              <a:off x="8931275" y="1875155"/>
              <a:ext cx="1045210" cy="1169670"/>
            </p14:xfrm>
          </p:contentPart>
        </mc:Choice>
        <mc:Fallback xmlns="">
          <p:pic>
            <p:nvPicPr>
              <p:cNvPr id="12" name="Ink 11"/>
            </p:nvPicPr>
            <p:blipFill>
              <a:blip r:embed="rId15"/>
            </p:blipFill>
            <p:spPr>
              <a:xfrm>
                <a:off x="8931275" y="1875155"/>
                <a:ext cx="1045210" cy="1169670"/>
              </a:xfrm>
              <a:prstGeom prst="rect"/>
            </p:spPr>
          </p:pic>
        </mc:Fallback>
      </mc:AlternateContent>
      <mc:AlternateContent xmlns:mc="http://schemas.openxmlformats.org/markup-compatibility/2006" xmlns:p14="http://schemas.microsoft.com/office/powerpoint/2010/main">
        <mc:Choice Requires="p14">
          <p:contentPart r:id="rId16" p14:bwMode="auto">
            <p14:nvContentPartPr>
              <p14:cNvPr id="13" name="Ink 12"/>
              <p14:cNvContentPartPr/>
              <p14:nvPr/>
            </p14:nvContentPartPr>
            <p14:xfrm>
              <a:off x="10048240" y="2544445"/>
              <a:ext cx="360" cy="321945"/>
            </p14:xfrm>
          </p:contentPart>
        </mc:Choice>
        <mc:Fallback xmlns="">
          <p:pic>
            <p:nvPicPr>
              <p:cNvPr id="13" name="Ink 12"/>
            </p:nvPicPr>
            <p:blipFill>
              <a:blip r:embed="rId17"/>
            </p:blipFill>
            <p:spPr>
              <a:xfrm>
                <a:off x="10048240" y="2544445"/>
                <a:ext cx="360" cy="321945"/>
              </a:xfrm>
              <a:prstGeom prst="rect"/>
            </p:spPr>
          </p:pic>
        </mc:Fallback>
      </mc:AlternateContent>
      <mc:AlternateContent xmlns:mc="http://schemas.openxmlformats.org/markup-compatibility/2006" xmlns:p14="http://schemas.microsoft.com/office/powerpoint/2010/main">
        <mc:Choice Requires="p14">
          <p:contentPart r:id="rId18" p14:bwMode="auto">
            <p14:nvContentPartPr>
              <p14:cNvPr id="14" name="Ink 13"/>
              <p14:cNvContentPartPr/>
              <p14:nvPr/>
            </p14:nvContentPartPr>
            <p14:xfrm>
              <a:off x="10083800" y="1847850"/>
              <a:ext cx="678815" cy="937895"/>
            </p14:xfrm>
          </p:contentPart>
        </mc:Choice>
        <mc:Fallback xmlns="">
          <p:pic>
            <p:nvPicPr>
              <p:cNvPr id="14" name="Ink 13"/>
            </p:nvPicPr>
            <p:blipFill>
              <a:blip r:embed="rId19"/>
            </p:blipFill>
            <p:spPr>
              <a:xfrm>
                <a:off x="10083800" y="1847850"/>
                <a:ext cx="678815" cy="937895"/>
              </a:xfrm>
              <a:prstGeom prst="rect"/>
            </p:spPr>
          </p:pic>
        </mc:Fallback>
      </mc:AlternateContent>
      <mc:AlternateContent xmlns:mc="http://schemas.openxmlformats.org/markup-compatibility/2006" xmlns:p14="http://schemas.microsoft.com/office/powerpoint/2010/main">
        <mc:Choice Requires="p14">
          <p:contentPart r:id="rId20" p14:bwMode="auto">
            <p14:nvContentPartPr>
              <p14:cNvPr id="15" name="Ink 14"/>
              <p14:cNvContentPartPr/>
              <p14:nvPr/>
            </p14:nvContentPartPr>
            <p14:xfrm>
              <a:off x="9431655" y="2607310"/>
              <a:ext cx="312420" cy="26670"/>
            </p14:xfrm>
          </p:contentPart>
        </mc:Choice>
        <mc:Fallback xmlns="">
          <p:pic>
            <p:nvPicPr>
              <p:cNvPr id="15" name="Ink 14"/>
            </p:nvPicPr>
            <p:blipFill>
              <a:blip r:embed="rId21"/>
            </p:blipFill>
            <p:spPr>
              <a:xfrm>
                <a:off x="9431655" y="2607310"/>
                <a:ext cx="312420" cy="26670"/>
              </a:xfrm>
              <a:prstGeom prst="rect"/>
            </p:spPr>
          </p:pic>
        </mc:Fallback>
      </mc:AlternateContent>
      <mc:AlternateContent xmlns:mc="http://schemas.openxmlformats.org/markup-compatibility/2006" xmlns:p14="http://schemas.microsoft.com/office/powerpoint/2010/main">
        <mc:Choice Requires="p14">
          <p:contentPart r:id="rId22" p14:bwMode="auto">
            <p14:nvContentPartPr>
              <p14:cNvPr id="16" name="Ink 15"/>
              <p14:cNvContentPartPr/>
              <p14:nvPr/>
            </p14:nvContentPartPr>
            <p14:xfrm>
              <a:off x="9565640" y="2526665"/>
              <a:ext cx="71755" cy="366395"/>
            </p14:xfrm>
          </p:contentPart>
        </mc:Choice>
        <mc:Fallback xmlns="">
          <p:pic>
            <p:nvPicPr>
              <p:cNvPr id="16" name="Ink 15"/>
            </p:nvPicPr>
            <p:blipFill>
              <a:blip r:embed="rId23"/>
            </p:blipFill>
            <p:spPr>
              <a:xfrm>
                <a:off x="9565640" y="2526665"/>
                <a:ext cx="71755" cy="366395"/>
              </a:xfrm>
              <a:prstGeom prst="rect"/>
            </p:spPr>
          </p:pic>
        </mc:Fallback>
      </mc:AlternateContent>
      <mc:AlternateContent xmlns:mc="http://schemas.openxmlformats.org/markup-compatibility/2006" xmlns:p14="http://schemas.microsoft.com/office/powerpoint/2010/main">
        <mc:Choice Requires="p14">
          <p:contentPart r:id="rId24" p14:bwMode="auto">
            <p14:nvContentPartPr>
              <p14:cNvPr id="17" name="Ink 16"/>
              <p14:cNvContentPartPr/>
              <p14:nvPr/>
            </p14:nvContentPartPr>
            <p14:xfrm>
              <a:off x="9726295" y="1143000"/>
              <a:ext cx="142875" cy="464185"/>
            </p14:xfrm>
          </p:contentPart>
        </mc:Choice>
        <mc:Fallback xmlns="">
          <p:pic>
            <p:nvPicPr>
              <p:cNvPr id="17" name="Ink 16"/>
            </p:nvPicPr>
            <p:blipFill>
              <a:blip r:embed="rId25"/>
            </p:blipFill>
            <p:spPr>
              <a:xfrm>
                <a:off x="9726295" y="1143000"/>
                <a:ext cx="142875" cy="464185"/>
              </a:xfrm>
              <a:prstGeom prst="rect"/>
            </p:spPr>
          </p:pic>
        </mc:Fallback>
      </mc:AlternateContent>
      <mc:AlternateContent xmlns:mc="http://schemas.openxmlformats.org/markup-compatibility/2006" xmlns:p14="http://schemas.microsoft.com/office/powerpoint/2010/main">
        <mc:Choice Requires="p14">
          <p:contentPart r:id="rId26" p14:bwMode="auto">
            <p14:nvContentPartPr>
              <p14:cNvPr id="18" name="Ink 17"/>
              <p14:cNvContentPartPr/>
              <p14:nvPr/>
            </p14:nvContentPartPr>
            <p14:xfrm>
              <a:off x="9664065" y="1455420"/>
              <a:ext cx="151765" cy="26670"/>
            </p14:xfrm>
          </p:contentPart>
        </mc:Choice>
        <mc:Fallback xmlns="">
          <p:pic>
            <p:nvPicPr>
              <p:cNvPr id="18" name="Ink 17"/>
            </p:nvPicPr>
            <p:blipFill>
              <a:blip r:embed="rId27"/>
            </p:blipFill>
            <p:spPr>
              <a:xfrm>
                <a:off x="9664065" y="1455420"/>
                <a:ext cx="151765" cy="26670"/>
              </a:xfrm>
              <a:prstGeom prst="rect"/>
            </p:spPr>
          </p:pic>
        </mc:Fallback>
      </mc:AlternateContent>
      <mc:AlternateContent xmlns:mc="http://schemas.openxmlformats.org/markup-compatibility/2006" xmlns:p14="http://schemas.microsoft.com/office/powerpoint/2010/main">
        <mc:Choice Requires="p14">
          <p:contentPart r:id="rId28" p14:bwMode="auto">
            <p14:nvContentPartPr>
              <p14:cNvPr id="19" name="Ink 18"/>
              <p14:cNvContentPartPr/>
              <p14:nvPr/>
            </p14:nvContentPartPr>
            <p14:xfrm>
              <a:off x="10244455" y="2544445"/>
              <a:ext cx="187960" cy="8890"/>
            </p14:xfrm>
          </p:contentPart>
        </mc:Choice>
        <mc:Fallback xmlns="">
          <p:pic>
            <p:nvPicPr>
              <p:cNvPr id="19" name="Ink 18"/>
            </p:nvPicPr>
            <p:blipFill>
              <a:blip r:embed="rId29"/>
            </p:blipFill>
            <p:spPr>
              <a:xfrm>
                <a:off x="10244455" y="2544445"/>
                <a:ext cx="187960" cy="8890"/>
              </a:xfrm>
              <a:prstGeom prst="rect"/>
            </p:spPr>
          </p:pic>
        </mc:Fallback>
      </mc:AlternateContent>
      <mc:AlternateContent xmlns:mc="http://schemas.openxmlformats.org/markup-compatibility/2006" xmlns:p14="http://schemas.microsoft.com/office/powerpoint/2010/main">
        <mc:Choice Requires="p14">
          <p:contentPart r:id="rId30" p14:bwMode="auto">
            <p14:nvContentPartPr>
              <p14:cNvPr id="20" name="Ink 19"/>
              <p14:cNvContentPartPr/>
              <p14:nvPr/>
            </p14:nvContentPartPr>
            <p14:xfrm>
              <a:off x="10664190" y="1526540"/>
              <a:ext cx="80645" cy="393065"/>
            </p14:xfrm>
          </p:contentPart>
        </mc:Choice>
        <mc:Fallback xmlns="">
          <p:pic>
            <p:nvPicPr>
              <p:cNvPr id="20" name="Ink 19"/>
            </p:nvPicPr>
            <p:blipFill>
              <a:blip r:embed="rId31"/>
            </p:blipFill>
            <p:spPr>
              <a:xfrm>
                <a:off x="10664190" y="1526540"/>
                <a:ext cx="80645" cy="393065"/>
              </a:xfrm>
              <a:prstGeom prst="rect"/>
            </p:spPr>
          </p:pic>
        </mc:Fallback>
      </mc:AlternateContent>
      <mc:AlternateContent xmlns:mc="http://schemas.openxmlformats.org/markup-compatibility/2006" xmlns:p14="http://schemas.microsoft.com/office/powerpoint/2010/main">
        <mc:Choice Requires="p14">
          <p:contentPart r:id="rId32" p14:bwMode="auto">
            <p14:nvContentPartPr>
              <p14:cNvPr id="21" name="Ink 20"/>
              <p14:cNvContentPartPr/>
              <p14:nvPr/>
            </p14:nvContentPartPr>
            <p14:xfrm>
              <a:off x="9449435" y="1928495"/>
              <a:ext cx="1545590" cy="98425"/>
            </p14:xfrm>
          </p:contentPart>
        </mc:Choice>
        <mc:Fallback xmlns="">
          <p:pic>
            <p:nvPicPr>
              <p:cNvPr id="21" name="Ink 20"/>
            </p:nvPicPr>
            <p:blipFill>
              <a:blip r:embed="rId33"/>
            </p:blipFill>
            <p:spPr>
              <a:xfrm>
                <a:off x="9449435" y="1928495"/>
                <a:ext cx="1545590" cy="98425"/>
              </a:xfrm>
              <a:prstGeom prst="rect"/>
            </p:spPr>
          </p:pic>
        </mc:Fallback>
      </mc:AlternateContent>
      <mc:AlternateContent xmlns:mc="http://schemas.openxmlformats.org/markup-compatibility/2006" xmlns:p14="http://schemas.microsoft.com/office/powerpoint/2010/main">
        <mc:Choice Requires="p14">
          <p:contentPart r:id="rId34" p14:bwMode="auto">
            <p14:nvContentPartPr>
              <p14:cNvPr id="22" name="Ink 21"/>
              <p14:cNvContentPartPr/>
              <p14:nvPr/>
            </p14:nvContentPartPr>
            <p14:xfrm>
              <a:off x="10798175" y="1892935"/>
              <a:ext cx="169545" cy="374650"/>
            </p14:xfrm>
          </p:contentPart>
        </mc:Choice>
        <mc:Fallback xmlns="">
          <p:pic>
            <p:nvPicPr>
              <p:cNvPr id="22" name="Ink 21"/>
            </p:nvPicPr>
            <p:blipFill>
              <a:blip r:embed="rId35"/>
            </p:blipFill>
            <p:spPr>
              <a:xfrm>
                <a:off x="10798175" y="1892935"/>
                <a:ext cx="169545" cy="374650"/>
              </a:xfrm>
              <a:prstGeom prst="rect"/>
            </p:spPr>
          </p:pic>
        </mc:Fallback>
      </mc:AlternateContent>
      <mc:AlternateContent xmlns:mc="http://schemas.openxmlformats.org/markup-compatibility/2006" xmlns:p14="http://schemas.microsoft.com/office/powerpoint/2010/main">
        <mc:Choice Requires="p14">
          <p:contentPart r:id="rId36" p14:bwMode="auto">
            <p14:nvContentPartPr>
              <p14:cNvPr id="23" name="Ink 22"/>
              <p14:cNvContentPartPr/>
              <p14:nvPr/>
            </p14:nvContentPartPr>
            <p14:xfrm>
              <a:off x="11360785" y="1196340"/>
              <a:ext cx="500380" cy="294640"/>
            </p14:xfrm>
          </p:contentPart>
        </mc:Choice>
        <mc:Fallback xmlns="">
          <p:pic>
            <p:nvPicPr>
              <p:cNvPr id="23" name="Ink 22"/>
            </p:nvPicPr>
            <p:blipFill>
              <a:blip r:embed="rId37"/>
            </p:blipFill>
            <p:spPr>
              <a:xfrm>
                <a:off x="11360785" y="1196340"/>
                <a:ext cx="500380" cy="294640"/>
              </a:xfrm>
              <a:prstGeom prst="rect"/>
            </p:spPr>
          </p:pic>
        </mc:Fallback>
      </mc:AlternateContent>
      <mc:AlternateContent xmlns:mc="http://schemas.openxmlformats.org/markup-compatibility/2006" xmlns:p14="http://schemas.microsoft.com/office/powerpoint/2010/main">
        <mc:Choice Requires="p14">
          <p:contentPart r:id="rId38" p14:bwMode="auto">
            <p14:nvContentPartPr>
              <p14:cNvPr id="24" name="Ink 23"/>
              <p14:cNvContentPartPr/>
              <p14:nvPr/>
            </p14:nvContentPartPr>
            <p14:xfrm>
              <a:off x="11388090" y="1133475"/>
              <a:ext cx="446405" cy="116205"/>
            </p14:xfrm>
          </p:contentPart>
        </mc:Choice>
        <mc:Fallback xmlns="">
          <p:pic>
            <p:nvPicPr>
              <p:cNvPr id="24" name="Ink 23"/>
            </p:nvPicPr>
            <p:blipFill>
              <a:blip r:embed="rId39"/>
            </p:blipFill>
            <p:spPr>
              <a:xfrm>
                <a:off x="11388090" y="1133475"/>
                <a:ext cx="446405" cy="116205"/>
              </a:xfrm>
              <a:prstGeom prst="rect"/>
            </p:spPr>
          </p:pic>
        </mc:Fallback>
      </mc:AlternateContent>
      <mc:AlternateContent xmlns:mc="http://schemas.openxmlformats.org/markup-compatibility/2006" xmlns:p14="http://schemas.microsoft.com/office/powerpoint/2010/main">
        <mc:Choice Requires="p14">
          <p:contentPart r:id="rId40" p14:bwMode="auto">
            <p14:nvContentPartPr>
              <p14:cNvPr id="25" name="Ink 24"/>
              <p14:cNvContentPartPr/>
              <p14:nvPr/>
            </p14:nvContentPartPr>
            <p14:xfrm>
              <a:off x="5546090" y="5018405"/>
              <a:ext cx="3376295" cy="401320"/>
            </p14:xfrm>
          </p:contentPart>
        </mc:Choice>
        <mc:Fallback xmlns="">
          <p:pic>
            <p:nvPicPr>
              <p:cNvPr id="25" name="Ink 24"/>
            </p:nvPicPr>
            <p:blipFill>
              <a:blip r:embed="rId41"/>
            </p:blipFill>
            <p:spPr>
              <a:xfrm>
                <a:off x="5546090" y="5018405"/>
                <a:ext cx="3376295" cy="401320"/>
              </a:xfrm>
              <a:prstGeom prst="rect"/>
            </p:spPr>
          </p:pic>
        </mc:Fallback>
      </mc:AlternateContent>
      <mc:AlternateContent xmlns:mc="http://schemas.openxmlformats.org/markup-compatibility/2006" xmlns:p14="http://schemas.microsoft.com/office/powerpoint/2010/main">
        <mc:Choice Requires="p14">
          <p:contentPart r:id="rId42" p14:bwMode="auto">
            <p14:nvContentPartPr>
              <p14:cNvPr id="26" name="Ink 25"/>
              <p14:cNvContentPartPr/>
              <p14:nvPr/>
            </p14:nvContentPartPr>
            <p14:xfrm>
              <a:off x="8270875" y="4384040"/>
              <a:ext cx="2768600" cy="8890"/>
            </p14:xfrm>
          </p:contentPart>
        </mc:Choice>
        <mc:Fallback xmlns="">
          <p:pic>
            <p:nvPicPr>
              <p:cNvPr id="26" name="Ink 25"/>
            </p:nvPicPr>
            <p:blipFill>
              <a:blip r:embed="rId43"/>
            </p:blipFill>
            <p:spPr>
              <a:xfrm>
                <a:off x="8270875" y="4384040"/>
                <a:ext cx="2768600" cy="8890"/>
              </a:xfrm>
              <a:prstGeom prst="rect"/>
            </p:spPr>
          </p:pic>
        </mc:Fallback>
      </mc:AlternateContent>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pic>
        <p:nvPicPr>
          <p:cNvPr id="4" name="Content Placeholder 3"/>
          <p:cNvPicPr>
            <a:picLocks noChangeAspect="1"/>
          </p:cNvPicPr>
          <p:nvPr>
            <p:ph idx="1"/>
          </p:nvPr>
        </p:nvPicPr>
        <p:blipFill>
          <a:blip r:embed="rId1"/>
          <a:stretch>
            <a:fillRect/>
          </a:stretch>
        </p:blipFill>
        <p:spPr>
          <a:xfrm>
            <a:off x="1070610" y="276860"/>
            <a:ext cx="9455785" cy="6304280"/>
          </a:xfrm>
          <a:prstGeom prst="rect">
            <a:avLst/>
          </a:prstGeom>
        </p:spPr>
      </p:pic>
      <mc:AlternateContent xmlns:mc="http://schemas.openxmlformats.org/markup-compatibility/2006" xmlns:p14="http://schemas.microsoft.com/office/powerpoint/2010/main">
        <mc:Choice Requires="p14">
          <p:contentPart r:id="rId2" p14:bwMode="auto">
            <p14:nvContentPartPr>
              <p14:cNvPr id="5" name="Ink 4"/>
              <p14:cNvContentPartPr/>
              <p14:nvPr/>
            </p14:nvContentPartPr>
            <p14:xfrm>
              <a:off x="1750060" y="3312795"/>
              <a:ext cx="142875" cy="71120"/>
            </p14:xfrm>
          </p:contentPart>
        </mc:Choice>
        <mc:Fallback xmlns="">
          <p:pic>
            <p:nvPicPr>
              <p:cNvPr id="5" name="Ink 4"/>
            </p:nvPicPr>
            <p:blipFill>
              <a:blip r:embed="rId3"/>
            </p:blipFill>
            <p:spPr>
              <a:xfrm>
                <a:off x="1750060" y="3312795"/>
                <a:ext cx="142875" cy="71120"/>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6" name="Ink 5"/>
              <p14:cNvContentPartPr/>
              <p14:nvPr/>
            </p14:nvContentPartPr>
            <p14:xfrm>
              <a:off x="5135245" y="2571750"/>
              <a:ext cx="295275" cy="303530"/>
            </p14:xfrm>
          </p:contentPart>
        </mc:Choice>
        <mc:Fallback xmlns="">
          <p:pic>
            <p:nvPicPr>
              <p:cNvPr id="6" name="Ink 5"/>
            </p:nvPicPr>
            <p:blipFill>
              <a:blip r:embed="rId5"/>
            </p:blipFill>
            <p:spPr>
              <a:xfrm>
                <a:off x="5135245" y="2571750"/>
                <a:ext cx="295275" cy="303530"/>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7" name="Ink 6"/>
              <p14:cNvContentPartPr/>
              <p14:nvPr/>
            </p14:nvContentPartPr>
            <p14:xfrm>
              <a:off x="5180330" y="3276600"/>
              <a:ext cx="250190" cy="357505"/>
            </p14:xfrm>
          </p:contentPart>
        </mc:Choice>
        <mc:Fallback xmlns="">
          <p:pic>
            <p:nvPicPr>
              <p:cNvPr id="7" name="Ink 6"/>
            </p:nvPicPr>
            <p:blipFill>
              <a:blip r:embed="rId7"/>
            </p:blipFill>
            <p:spPr>
              <a:xfrm>
                <a:off x="5180330" y="3276600"/>
                <a:ext cx="250190" cy="357505"/>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8" name="Ink 7"/>
              <p14:cNvContentPartPr/>
              <p14:nvPr/>
            </p14:nvContentPartPr>
            <p14:xfrm>
              <a:off x="4483735" y="3018155"/>
              <a:ext cx="499745" cy="133985"/>
            </p14:xfrm>
          </p:contentPart>
        </mc:Choice>
        <mc:Fallback xmlns="">
          <p:pic>
            <p:nvPicPr>
              <p:cNvPr id="8" name="Ink 7"/>
            </p:nvPicPr>
            <p:blipFill>
              <a:blip r:embed="rId9"/>
            </p:blipFill>
            <p:spPr>
              <a:xfrm>
                <a:off x="4483735" y="3018155"/>
                <a:ext cx="499745" cy="133985"/>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9" name="Ink 8"/>
              <p14:cNvContentPartPr/>
              <p14:nvPr/>
            </p14:nvContentPartPr>
            <p14:xfrm>
              <a:off x="9538970" y="3161030"/>
              <a:ext cx="598170" cy="142875"/>
            </p14:xfrm>
          </p:contentPart>
        </mc:Choice>
        <mc:Fallback xmlns="">
          <p:pic>
            <p:nvPicPr>
              <p:cNvPr id="9" name="Ink 8"/>
            </p:nvPicPr>
            <p:blipFill>
              <a:blip r:embed="rId11"/>
            </p:blipFill>
            <p:spPr>
              <a:xfrm>
                <a:off x="9538970" y="3161030"/>
                <a:ext cx="598170" cy="142875"/>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10" name="Ink 9"/>
              <p14:cNvContentPartPr/>
              <p14:nvPr/>
            </p14:nvContentPartPr>
            <p14:xfrm>
              <a:off x="7913370" y="4634230"/>
              <a:ext cx="44450" cy="384175"/>
            </p14:xfrm>
          </p:contentPart>
        </mc:Choice>
        <mc:Fallback xmlns="">
          <p:pic>
            <p:nvPicPr>
              <p:cNvPr id="10" name="Ink 9"/>
            </p:nvPicPr>
            <p:blipFill>
              <a:blip r:embed="rId13"/>
            </p:blipFill>
            <p:spPr>
              <a:xfrm>
                <a:off x="7913370" y="4634230"/>
                <a:ext cx="44450" cy="384175"/>
              </a:xfrm>
              <a:prstGeom prst="rect"/>
            </p:spPr>
          </p:pic>
        </mc:Fallback>
      </mc:AlternateContent>
      <mc:AlternateContent xmlns:mc="http://schemas.openxmlformats.org/markup-compatibility/2006" xmlns:p14="http://schemas.microsoft.com/office/powerpoint/2010/main">
        <mc:Choice Requires="p14">
          <p:contentPart r:id="rId14" p14:bwMode="auto">
            <p14:nvContentPartPr>
              <p14:cNvPr id="11" name="Ink 10"/>
              <p14:cNvContentPartPr/>
              <p14:nvPr/>
            </p14:nvContentPartPr>
            <p14:xfrm>
              <a:off x="7752715" y="5018405"/>
              <a:ext cx="393065" cy="35560"/>
            </p14:xfrm>
          </p:contentPart>
        </mc:Choice>
        <mc:Fallback xmlns="">
          <p:pic>
            <p:nvPicPr>
              <p:cNvPr id="11" name="Ink 10"/>
            </p:nvPicPr>
            <p:blipFill>
              <a:blip r:embed="rId15"/>
            </p:blipFill>
            <p:spPr>
              <a:xfrm>
                <a:off x="7752715" y="5018405"/>
                <a:ext cx="393065" cy="35560"/>
              </a:xfrm>
              <a:prstGeom prst="rect"/>
            </p:spPr>
          </p:pic>
        </mc:Fallback>
      </mc:AlternateContent>
      <mc:AlternateContent xmlns:mc="http://schemas.openxmlformats.org/markup-compatibility/2006" xmlns:p14="http://schemas.microsoft.com/office/powerpoint/2010/main">
        <mc:Choice Requires="p14">
          <p:contentPart r:id="rId16" p14:bwMode="auto">
            <p14:nvContentPartPr>
              <p14:cNvPr id="12" name="Ink 11"/>
              <p14:cNvContentPartPr/>
              <p14:nvPr/>
            </p14:nvContentPartPr>
            <p14:xfrm>
              <a:off x="7877810" y="5152390"/>
              <a:ext cx="62230" cy="360"/>
            </p14:xfrm>
          </p:contentPart>
        </mc:Choice>
        <mc:Fallback xmlns="">
          <p:pic>
            <p:nvPicPr>
              <p:cNvPr id="12" name="Ink 11"/>
            </p:nvPicPr>
            <p:blipFill>
              <a:blip r:embed="rId17"/>
            </p:blipFill>
            <p:spPr>
              <a:xfrm>
                <a:off x="7877810" y="5152390"/>
                <a:ext cx="62230" cy="360"/>
              </a:xfrm>
              <a:prstGeom prst="rect"/>
            </p:spPr>
          </p:pic>
        </mc:Fallback>
      </mc:AlternateContent>
      <mc:AlternateContent xmlns:mc="http://schemas.openxmlformats.org/markup-compatibility/2006" xmlns:p14="http://schemas.microsoft.com/office/powerpoint/2010/main">
        <mc:Choice Requires="p14">
          <p:contentPart r:id="rId18" p14:bwMode="auto">
            <p14:nvContentPartPr>
              <p14:cNvPr id="13" name="Ink 12"/>
              <p14:cNvContentPartPr/>
              <p14:nvPr/>
            </p14:nvContentPartPr>
            <p14:xfrm>
              <a:off x="7877810" y="5161280"/>
              <a:ext cx="44450" cy="598170"/>
            </p14:xfrm>
          </p:contentPart>
        </mc:Choice>
        <mc:Fallback xmlns="">
          <p:pic>
            <p:nvPicPr>
              <p:cNvPr id="13" name="Ink 12"/>
            </p:nvPicPr>
            <p:blipFill>
              <a:blip r:embed="rId19"/>
            </p:blipFill>
            <p:spPr>
              <a:xfrm>
                <a:off x="7877810" y="5161280"/>
                <a:ext cx="44450" cy="598170"/>
              </a:xfrm>
              <a:prstGeom prst="rect"/>
            </p:spPr>
          </p:pic>
        </mc:Fallback>
      </mc:AlternateContent>
      <mc:AlternateContent xmlns:mc="http://schemas.openxmlformats.org/markup-compatibility/2006" xmlns:p14="http://schemas.microsoft.com/office/powerpoint/2010/main">
        <mc:Choice Requires="p14">
          <p:contentPart r:id="rId20" p14:bwMode="auto">
            <p14:nvContentPartPr>
              <p14:cNvPr id="14" name="Ink 13"/>
              <p14:cNvContentPartPr/>
              <p14:nvPr/>
            </p14:nvContentPartPr>
            <p14:xfrm>
              <a:off x="7850505" y="4643120"/>
              <a:ext cx="9525" cy="8890"/>
            </p14:xfrm>
          </p:contentPart>
        </mc:Choice>
        <mc:Fallback xmlns="">
          <p:pic>
            <p:nvPicPr>
              <p:cNvPr id="14" name="Ink 13"/>
            </p:nvPicPr>
            <p:blipFill>
              <a:blip r:embed="rId21"/>
            </p:blipFill>
            <p:spPr>
              <a:xfrm>
                <a:off x="7850505" y="4643120"/>
                <a:ext cx="9525" cy="8890"/>
              </a:xfrm>
              <a:prstGeom prst="rect"/>
            </p:spPr>
          </p:pic>
        </mc:Fallback>
      </mc:AlternateContent>
      <mc:AlternateContent xmlns:mc="http://schemas.openxmlformats.org/markup-compatibility/2006" xmlns:p14="http://schemas.microsoft.com/office/powerpoint/2010/main">
        <mc:Choice Requires="p14">
          <p:contentPart r:id="rId22" p14:bwMode="auto">
            <p14:nvContentPartPr>
              <p14:cNvPr id="15" name="Ink 14"/>
              <p14:cNvContentPartPr/>
              <p14:nvPr/>
            </p14:nvContentPartPr>
            <p14:xfrm>
              <a:off x="8199120" y="4964430"/>
              <a:ext cx="107315" cy="36195"/>
            </p14:xfrm>
          </p:contentPart>
        </mc:Choice>
        <mc:Fallback xmlns="">
          <p:pic>
            <p:nvPicPr>
              <p:cNvPr id="15" name="Ink 14"/>
            </p:nvPicPr>
            <p:blipFill>
              <a:blip r:embed="rId23"/>
            </p:blipFill>
            <p:spPr>
              <a:xfrm>
                <a:off x="8199120" y="4964430"/>
                <a:ext cx="107315" cy="36195"/>
              </a:xfrm>
              <a:prstGeom prst="rect"/>
            </p:spPr>
          </p:pic>
        </mc:Fallback>
      </mc:AlternateContent>
      <mc:AlternateContent xmlns:mc="http://schemas.openxmlformats.org/markup-compatibility/2006" xmlns:p14="http://schemas.microsoft.com/office/powerpoint/2010/main">
        <mc:Choice Requires="p14">
          <p:contentPart r:id="rId24" p14:bwMode="auto">
            <p14:nvContentPartPr>
              <p14:cNvPr id="16" name="Ink 15"/>
              <p14:cNvContentPartPr/>
              <p14:nvPr/>
            </p14:nvContentPartPr>
            <p14:xfrm>
              <a:off x="8252460" y="4946650"/>
              <a:ext cx="8890" cy="259080"/>
            </p14:xfrm>
          </p:contentPart>
        </mc:Choice>
        <mc:Fallback xmlns="">
          <p:pic>
            <p:nvPicPr>
              <p:cNvPr id="16" name="Ink 15"/>
            </p:nvPicPr>
            <p:blipFill>
              <a:blip r:embed="rId25"/>
            </p:blipFill>
            <p:spPr>
              <a:xfrm>
                <a:off x="8252460" y="4946650"/>
                <a:ext cx="8890" cy="259080"/>
              </a:xfrm>
              <a:prstGeom prst="rect"/>
            </p:spPr>
          </p:pic>
        </mc:Fallback>
      </mc:AlternateContent>
      <mc:AlternateContent xmlns:mc="http://schemas.openxmlformats.org/markup-compatibility/2006" xmlns:p14="http://schemas.microsoft.com/office/powerpoint/2010/main">
        <mc:Choice Requires="p14">
          <p:contentPart r:id="rId26" p14:bwMode="auto">
            <p14:nvContentPartPr>
              <p14:cNvPr id="17" name="Ink 16"/>
              <p14:cNvContentPartPr/>
              <p14:nvPr/>
            </p14:nvContentPartPr>
            <p14:xfrm>
              <a:off x="8234680" y="5214620"/>
              <a:ext cx="45085" cy="8890"/>
            </p14:xfrm>
          </p:contentPart>
        </mc:Choice>
        <mc:Fallback xmlns="">
          <p:pic>
            <p:nvPicPr>
              <p:cNvPr id="17" name="Ink 16"/>
            </p:nvPicPr>
            <p:blipFill>
              <a:blip r:embed="rId27"/>
            </p:blipFill>
            <p:spPr>
              <a:xfrm>
                <a:off x="8234680" y="5214620"/>
                <a:ext cx="45085" cy="8890"/>
              </a:xfrm>
              <a:prstGeom prst="rect"/>
            </p:spPr>
          </p:pic>
        </mc:Fallback>
      </mc:AlternateContent>
      <mc:AlternateContent xmlns:mc="http://schemas.openxmlformats.org/markup-compatibility/2006" xmlns:p14="http://schemas.microsoft.com/office/powerpoint/2010/main">
        <mc:Choice Requires="p14">
          <p:contentPart r:id="rId28" p14:bwMode="auto">
            <p14:nvContentPartPr>
              <p14:cNvPr id="18" name="Ink 17"/>
              <p14:cNvContentPartPr/>
              <p14:nvPr/>
            </p14:nvContentPartPr>
            <p14:xfrm>
              <a:off x="7019925" y="4848225"/>
              <a:ext cx="482600" cy="625475"/>
            </p14:xfrm>
          </p:contentPart>
        </mc:Choice>
        <mc:Fallback xmlns="">
          <p:pic>
            <p:nvPicPr>
              <p:cNvPr id="18" name="Ink 17"/>
            </p:nvPicPr>
            <p:blipFill>
              <a:blip r:embed="rId29"/>
            </p:blipFill>
            <p:spPr>
              <a:xfrm>
                <a:off x="7019925" y="4848225"/>
                <a:ext cx="482600" cy="625475"/>
              </a:xfrm>
              <a:prstGeom prst="rect"/>
            </p:spPr>
          </p:pic>
        </mc:Fallback>
      </mc:AlternateContent>
      <mc:AlternateContent xmlns:mc="http://schemas.openxmlformats.org/markup-compatibility/2006" xmlns:p14="http://schemas.microsoft.com/office/powerpoint/2010/main">
        <mc:Choice Requires="p14">
          <p:contentPart r:id="rId30" p14:bwMode="auto">
            <p14:nvContentPartPr>
              <p14:cNvPr id="19" name="Ink 18"/>
              <p14:cNvContentPartPr/>
              <p14:nvPr/>
            </p14:nvContentPartPr>
            <p14:xfrm>
              <a:off x="5975350" y="4884420"/>
              <a:ext cx="544830" cy="669290"/>
            </p14:xfrm>
          </p:contentPart>
        </mc:Choice>
        <mc:Fallback xmlns="">
          <p:pic>
            <p:nvPicPr>
              <p:cNvPr id="19" name="Ink 18"/>
            </p:nvPicPr>
            <p:blipFill>
              <a:blip r:embed="rId31"/>
            </p:blipFill>
            <p:spPr>
              <a:xfrm>
                <a:off x="5975350" y="4884420"/>
                <a:ext cx="544830" cy="669290"/>
              </a:xfrm>
              <a:prstGeom prst="rect"/>
            </p:spPr>
          </p:pic>
        </mc:Fallback>
      </mc:AlternateContent>
      <mc:AlternateContent xmlns:mc="http://schemas.openxmlformats.org/markup-compatibility/2006" xmlns:p14="http://schemas.microsoft.com/office/powerpoint/2010/main">
        <mc:Choice Requires="p14">
          <p:contentPart r:id="rId32" p14:bwMode="auto">
            <p14:nvContentPartPr>
              <p14:cNvPr id="20" name="Ink 19"/>
              <p14:cNvContentPartPr/>
              <p14:nvPr/>
            </p14:nvContentPartPr>
            <p14:xfrm>
              <a:off x="6037580" y="5107305"/>
              <a:ext cx="384175" cy="330835"/>
            </p14:xfrm>
          </p:contentPart>
        </mc:Choice>
        <mc:Fallback xmlns="">
          <p:pic>
            <p:nvPicPr>
              <p:cNvPr id="20" name="Ink 19"/>
            </p:nvPicPr>
            <p:blipFill>
              <a:blip r:embed="rId33"/>
            </p:blipFill>
            <p:spPr>
              <a:xfrm>
                <a:off x="6037580" y="5107305"/>
                <a:ext cx="384175" cy="330835"/>
              </a:xfrm>
              <a:prstGeom prst="rect"/>
            </p:spPr>
          </p:pic>
        </mc:Fallback>
      </mc:AlternateContent>
      <mc:AlternateContent xmlns:mc="http://schemas.openxmlformats.org/markup-compatibility/2006" xmlns:p14="http://schemas.microsoft.com/office/powerpoint/2010/main">
        <mc:Choice Requires="p14">
          <p:contentPart r:id="rId34" p14:bwMode="auto">
            <p14:nvContentPartPr>
              <p14:cNvPr id="21" name="Ink 20"/>
              <p14:cNvContentPartPr/>
              <p14:nvPr/>
            </p14:nvContentPartPr>
            <p14:xfrm>
              <a:off x="5224780" y="4964430"/>
              <a:ext cx="360" cy="419735"/>
            </p14:xfrm>
          </p:contentPart>
        </mc:Choice>
        <mc:Fallback xmlns="">
          <p:pic>
            <p:nvPicPr>
              <p:cNvPr id="21" name="Ink 20"/>
            </p:nvPicPr>
            <p:blipFill>
              <a:blip r:embed="rId35"/>
            </p:blipFill>
            <p:spPr>
              <a:xfrm>
                <a:off x="5224780" y="4964430"/>
                <a:ext cx="360" cy="419735"/>
              </a:xfrm>
              <a:prstGeom prst="rect"/>
            </p:spPr>
          </p:pic>
        </mc:Fallback>
      </mc:AlternateContent>
      <mc:AlternateContent xmlns:mc="http://schemas.openxmlformats.org/markup-compatibility/2006" xmlns:p14="http://schemas.microsoft.com/office/powerpoint/2010/main">
        <mc:Choice Requires="p14">
          <p:contentPart r:id="rId36" p14:bwMode="auto">
            <p14:nvContentPartPr>
              <p14:cNvPr id="22" name="Ink 21"/>
              <p14:cNvContentPartPr/>
              <p14:nvPr/>
            </p14:nvContentPartPr>
            <p14:xfrm>
              <a:off x="5126355" y="5330825"/>
              <a:ext cx="187960" cy="178435"/>
            </p14:xfrm>
          </p:contentPart>
        </mc:Choice>
        <mc:Fallback xmlns="">
          <p:pic>
            <p:nvPicPr>
              <p:cNvPr id="22" name="Ink 21"/>
            </p:nvPicPr>
            <p:blipFill>
              <a:blip r:embed="rId37"/>
            </p:blipFill>
            <p:spPr>
              <a:xfrm>
                <a:off x="5126355" y="5330825"/>
                <a:ext cx="187960" cy="178435"/>
              </a:xfrm>
              <a:prstGeom prst="rect"/>
            </p:spPr>
          </p:pic>
        </mc:Fallback>
      </mc:AlternateContent>
      <mc:AlternateContent xmlns:mc="http://schemas.openxmlformats.org/markup-compatibility/2006" xmlns:p14="http://schemas.microsoft.com/office/powerpoint/2010/main">
        <mc:Choice Requires="p14">
          <p:contentPart r:id="rId38" p14:bwMode="auto">
            <p14:nvContentPartPr>
              <p14:cNvPr id="23" name="Ink 22"/>
              <p14:cNvContentPartPr/>
              <p14:nvPr/>
            </p14:nvContentPartPr>
            <p14:xfrm>
              <a:off x="8886825" y="5205730"/>
              <a:ext cx="17780" cy="250190"/>
            </p14:xfrm>
          </p:contentPart>
        </mc:Choice>
        <mc:Fallback xmlns="">
          <p:pic>
            <p:nvPicPr>
              <p:cNvPr id="23" name="Ink 22"/>
            </p:nvPicPr>
            <p:blipFill>
              <a:blip r:embed="rId39"/>
            </p:blipFill>
            <p:spPr>
              <a:xfrm>
                <a:off x="8886825" y="5205730"/>
                <a:ext cx="17780" cy="250190"/>
              </a:xfrm>
              <a:prstGeom prst="rect"/>
            </p:spPr>
          </p:pic>
        </mc:Fallback>
      </mc:AlternateContent>
      <mc:AlternateContent xmlns:mc="http://schemas.openxmlformats.org/markup-compatibility/2006" xmlns:p14="http://schemas.microsoft.com/office/powerpoint/2010/main">
        <mc:Choice Requires="p14">
          <p:contentPart r:id="rId40" p14:bwMode="auto">
            <p14:nvContentPartPr>
              <p14:cNvPr id="24" name="Ink 23"/>
              <p14:cNvContentPartPr/>
              <p14:nvPr/>
            </p14:nvContentPartPr>
            <p14:xfrm>
              <a:off x="9896475" y="5116195"/>
              <a:ext cx="142875" cy="321945"/>
            </p14:xfrm>
          </p:contentPart>
        </mc:Choice>
        <mc:Fallback xmlns="">
          <p:pic>
            <p:nvPicPr>
              <p:cNvPr id="24" name="Ink 23"/>
            </p:nvPicPr>
            <p:blipFill>
              <a:blip r:embed="rId41"/>
            </p:blipFill>
            <p:spPr>
              <a:xfrm>
                <a:off x="9896475" y="5116195"/>
                <a:ext cx="142875" cy="321945"/>
              </a:xfrm>
              <a:prstGeom prst="rect"/>
            </p:spPr>
          </p:pic>
        </mc:Fallback>
      </mc:AlternateContent>
      <mc:AlternateContent xmlns:mc="http://schemas.openxmlformats.org/markup-compatibility/2006" xmlns:p14="http://schemas.microsoft.com/office/powerpoint/2010/main">
        <mc:Choice Requires="p14">
          <p:contentPart r:id="rId42" p14:bwMode="auto">
            <p14:nvContentPartPr>
              <p14:cNvPr id="25" name="Ink 24"/>
              <p14:cNvContentPartPr/>
              <p14:nvPr/>
            </p14:nvContentPartPr>
            <p14:xfrm>
              <a:off x="9896475" y="5509260"/>
              <a:ext cx="97790" cy="44450"/>
            </p14:xfrm>
          </p:contentPart>
        </mc:Choice>
        <mc:Fallback xmlns="">
          <p:pic>
            <p:nvPicPr>
              <p:cNvPr id="25" name="Ink 24"/>
            </p:nvPicPr>
            <p:blipFill>
              <a:blip r:embed="rId43"/>
            </p:blipFill>
            <p:spPr>
              <a:xfrm>
                <a:off x="9896475" y="5509260"/>
                <a:ext cx="97790" cy="44450"/>
              </a:xfrm>
              <a:prstGeom prst="rect"/>
            </p:spPr>
          </p:pic>
        </mc:Fallback>
      </mc:AlternateContent>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pic>
        <p:nvPicPr>
          <p:cNvPr id="4" name="Content Placeholder 3"/>
          <p:cNvPicPr>
            <a:picLocks noChangeAspect="1"/>
          </p:cNvPicPr>
          <p:nvPr>
            <p:ph idx="1"/>
          </p:nvPr>
        </p:nvPicPr>
        <p:blipFill>
          <a:blip r:embed="rId1"/>
          <a:stretch>
            <a:fillRect/>
          </a:stretch>
        </p:blipFill>
        <p:spPr>
          <a:xfrm>
            <a:off x="535940" y="712470"/>
            <a:ext cx="9145905" cy="5432425"/>
          </a:xfrm>
          <a:prstGeom prst="rect">
            <a:avLst/>
          </a:prstGeom>
        </p:spPr>
      </p:pic>
      <mc:AlternateContent xmlns:mc="http://schemas.openxmlformats.org/markup-compatibility/2006" xmlns:p14="http://schemas.microsoft.com/office/powerpoint/2010/main">
        <mc:Choice Requires="p14">
          <p:contentPart r:id="rId2" p14:bwMode="auto">
            <p14:nvContentPartPr>
              <p14:cNvPr id="5" name="Ink 4"/>
              <p14:cNvContentPartPr/>
              <p14:nvPr/>
            </p14:nvContentPartPr>
            <p14:xfrm>
              <a:off x="5457190" y="3919855"/>
              <a:ext cx="2804160" cy="80645"/>
            </p14:xfrm>
          </p:contentPart>
        </mc:Choice>
        <mc:Fallback xmlns="">
          <p:pic>
            <p:nvPicPr>
              <p:cNvPr id="5" name="Ink 4"/>
            </p:nvPicPr>
            <p:blipFill>
              <a:blip r:embed="rId3"/>
            </p:blipFill>
            <p:spPr>
              <a:xfrm>
                <a:off x="5457190" y="3919855"/>
                <a:ext cx="2804160" cy="80645"/>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6" name="Ink 5"/>
              <p14:cNvContentPartPr/>
              <p14:nvPr/>
            </p14:nvContentPartPr>
            <p14:xfrm>
              <a:off x="7948930" y="3857625"/>
              <a:ext cx="223520" cy="312420"/>
            </p14:xfrm>
          </p:contentPart>
        </mc:Choice>
        <mc:Fallback xmlns="">
          <p:pic>
            <p:nvPicPr>
              <p:cNvPr id="6" name="Ink 5"/>
            </p:nvPicPr>
            <p:blipFill>
              <a:blip r:embed="rId5"/>
            </p:blipFill>
            <p:spPr>
              <a:xfrm>
                <a:off x="7948930" y="3857625"/>
                <a:ext cx="223520" cy="312420"/>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7" name="Ink 6"/>
              <p14:cNvContentPartPr/>
              <p14:nvPr/>
            </p14:nvContentPartPr>
            <p14:xfrm>
              <a:off x="6823710" y="2499995"/>
              <a:ext cx="562610" cy="518160"/>
            </p14:xfrm>
          </p:contentPart>
        </mc:Choice>
        <mc:Fallback xmlns="">
          <p:pic>
            <p:nvPicPr>
              <p:cNvPr id="7" name="Ink 6"/>
            </p:nvPicPr>
            <p:blipFill>
              <a:blip r:embed="rId7"/>
            </p:blipFill>
            <p:spPr>
              <a:xfrm>
                <a:off x="6823710" y="2499995"/>
                <a:ext cx="562610" cy="518160"/>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8" name="Ink 7"/>
              <p14:cNvContentPartPr/>
              <p14:nvPr/>
            </p14:nvContentPartPr>
            <p14:xfrm>
              <a:off x="7190105" y="2348230"/>
              <a:ext cx="410845" cy="356870"/>
            </p14:xfrm>
          </p:contentPart>
        </mc:Choice>
        <mc:Fallback xmlns="">
          <p:pic>
            <p:nvPicPr>
              <p:cNvPr id="8" name="Ink 7"/>
            </p:nvPicPr>
            <p:blipFill>
              <a:blip r:embed="rId9"/>
            </p:blipFill>
            <p:spPr>
              <a:xfrm>
                <a:off x="7190105" y="2348230"/>
                <a:ext cx="410845" cy="356870"/>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9" name="Ink 8"/>
              <p14:cNvContentPartPr/>
              <p14:nvPr/>
            </p14:nvContentPartPr>
            <p14:xfrm>
              <a:off x="7261225" y="2776855"/>
              <a:ext cx="518160" cy="384175"/>
            </p14:xfrm>
          </p:contentPart>
        </mc:Choice>
        <mc:Fallback xmlns="">
          <p:pic>
            <p:nvPicPr>
              <p:cNvPr id="9" name="Ink 8"/>
            </p:nvPicPr>
            <p:blipFill>
              <a:blip r:embed="rId11"/>
            </p:blipFill>
            <p:spPr>
              <a:xfrm>
                <a:off x="7261225" y="2776855"/>
                <a:ext cx="518160" cy="384175"/>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10" name="Ink 9"/>
              <p14:cNvContentPartPr/>
              <p14:nvPr/>
            </p14:nvContentPartPr>
            <p14:xfrm>
              <a:off x="7627620" y="2750185"/>
              <a:ext cx="356870" cy="490855"/>
            </p14:xfrm>
          </p:contentPart>
        </mc:Choice>
        <mc:Fallback xmlns="">
          <p:pic>
            <p:nvPicPr>
              <p:cNvPr id="10" name="Ink 9"/>
            </p:nvPicPr>
            <p:blipFill>
              <a:blip r:embed="rId13"/>
            </p:blipFill>
            <p:spPr>
              <a:xfrm>
                <a:off x="7627620" y="2750185"/>
                <a:ext cx="356870" cy="490855"/>
              </a:xfrm>
              <a:prstGeom prst="rect"/>
            </p:spPr>
          </p:pic>
        </mc:Fallback>
      </mc:AlternateContent>
      <mc:AlternateContent xmlns:mc="http://schemas.openxmlformats.org/markup-compatibility/2006" xmlns:p14="http://schemas.microsoft.com/office/powerpoint/2010/main">
        <mc:Choice Requires="p14">
          <p:contentPart r:id="rId14" p14:bwMode="auto">
            <p14:nvContentPartPr>
              <p14:cNvPr id="11" name="Ink 10"/>
              <p14:cNvContentPartPr/>
              <p14:nvPr/>
            </p14:nvContentPartPr>
            <p14:xfrm>
              <a:off x="4822825" y="3044825"/>
              <a:ext cx="4394835" cy="1571625"/>
            </p14:xfrm>
          </p:contentPart>
        </mc:Choice>
        <mc:Fallback xmlns="">
          <p:pic>
            <p:nvPicPr>
              <p:cNvPr id="11" name="Ink 10"/>
            </p:nvPicPr>
            <p:blipFill>
              <a:blip r:embed="rId15"/>
            </p:blipFill>
            <p:spPr>
              <a:xfrm>
                <a:off x="4822825" y="3044825"/>
                <a:ext cx="4394835" cy="1571625"/>
              </a:xfrm>
              <a:prstGeom prst="rect"/>
            </p:spPr>
          </p:pic>
        </mc:Fallback>
      </mc:AlternateContent>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pic>
        <p:nvPicPr>
          <p:cNvPr id="5" name="Content Placeholder 4"/>
          <p:cNvPicPr>
            <a:picLocks noChangeAspect="1"/>
          </p:cNvPicPr>
          <p:nvPr>
            <p:ph idx="1"/>
          </p:nvPr>
        </p:nvPicPr>
        <p:blipFill>
          <a:blip r:embed="rId1"/>
          <a:stretch>
            <a:fillRect/>
          </a:stretch>
        </p:blipFill>
        <p:spPr>
          <a:xfrm>
            <a:off x="972820" y="295910"/>
            <a:ext cx="7828280" cy="5881370"/>
          </a:xfrm>
          <a:prstGeom prst="rect">
            <a:avLst/>
          </a:prstGeom>
        </p:spPr>
      </p:pic>
      <mc:AlternateContent xmlns:mc="http://schemas.openxmlformats.org/markup-compatibility/2006" xmlns:p14="http://schemas.microsoft.com/office/powerpoint/2010/main">
        <mc:Choice Requires="p14">
          <p:contentPart r:id="rId2" p14:bwMode="auto">
            <p14:nvContentPartPr>
              <p14:cNvPr id="6" name="Ink 5"/>
              <p14:cNvContentPartPr/>
              <p14:nvPr/>
            </p14:nvContentPartPr>
            <p14:xfrm>
              <a:off x="4036695" y="2544445"/>
              <a:ext cx="3635375" cy="360"/>
            </p14:xfrm>
          </p:contentPart>
        </mc:Choice>
        <mc:Fallback xmlns="">
          <p:pic>
            <p:nvPicPr>
              <p:cNvPr id="6" name="Ink 5"/>
            </p:nvPicPr>
            <p:blipFill>
              <a:blip r:embed="rId3"/>
            </p:blipFill>
            <p:spPr>
              <a:xfrm>
                <a:off x="4036695" y="2544445"/>
                <a:ext cx="3635375" cy="360"/>
              </a:xfrm>
              <a:prstGeom prst="rect"/>
            </p:spPr>
          </p:pic>
        </mc:Fallback>
      </mc:AlternateContent>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pic>
        <p:nvPicPr>
          <p:cNvPr id="4" name="Content Placeholder 3"/>
          <p:cNvPicPr>
            <a:picLocks noChangeAspect="1"/>
          </p:cNvPicPr>
          <p:nvPr>
            <p:ph idx="1"/>
          </p:nvPr>
        </p:nvPicPr>
        <p:blipFill>
          <a:blip r:embed="rId1"/>
          <a:stretch>
            <a:fillRect/>
          </a:stretch>
        </p:blipFill>
        <p:spPr>
          <a:xfrm>
            <a:off x="398145" y="258445"/>
            <a:ext cx="8589645" cy="6144895"/>
          </a:xfrm>
          <a:prstGeom prst="rect">
            <a:avLst/>
          </a:prstGeom>
        </p:spPr>
      </p:pic>
      <mc:AlternateContent xmlns:mc="http://schemas.openxmlformats.org/markup-compatibility/2006" xmlns:p14="http://schemas.microsoft.com/office/powerpoint/2010/main">
        <mc:Choice Requires="p14">
          <p:contentPart r:id="rId2" p14:bwMode="auto">
            <p14:nvContentPartPr>
              <p14:cNvPr id="5" name="Ink 4"/>
              <p14:cNvContentPartPr/>
              <p14:nvPr/>
            </p14:nvContentPartPr>
            <p14:xfrm>
              <a:off x="4706620" y="1981835"/>
              <a:ext cx="17780" cy="360"/>
            </p14:xfrm>
          </p:contentPart>
        </mc:Choice>
        <mc:Fallback xmlns="">
          <p:pic>
            <p:nvPicPr>
              <p:cNvPr id="5" name="Ink 4"/>
            </p:nvPicPr>
            <p:blipFill>
              <a:blip r:embed="rId3"/>
            </p:blipFill>
            <p:spPr>
              <a:xfrm>
                <a:off x="4706620" y="1981835"/>
                <a:ext cx="17780" cy="360"/>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6" name="Ink 5"/>
              <p14:cNvContentPartPr/>
              <p14:nvPr/>
            </p14:nvContentPartPr>
            <p14:xfrm>
              <a:off x="5278120" y="1919605"/>
              <a:ext cx="18415" cy="360"/>
            </p14:xfrm>
          </p:contentPart>
        </mc:Choice>
        <mc:Fallback xmlns="">
          <p:pic>
            <p:nvPicPr>
              <p:cNvPr id="6" name="Ink 5"/>
            </p:nvPicPr>
            <p:blipFill>
              <a:blip r:embed="rId5"/>
            </p:blipFill>
            <p:spPr>
              <a:xfrm>
                <a:off x="5278120" y="1919605"/>
                <a:ext cx="18415" cy="360"/>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7" name="Ink 6"/>
              <p14:cNvContentPartPr/>
              <p14:nvPr/>
            </p14:nvContentPartPr>
            <p14:xfrm>
              <a:off x="5519420" y="1937385"/>
              <a:ext cx="17780" cy="360"/>
            </p14:xfrm>
          </p:contentPart>
        </mc:Choice>
        <mc:Fallback xmlns="">
          <p:pic>
            <p:nvPicPr>
              <p:cNvPr id="7" name="Ink 6"/>
            </p:nvPicPr>
            <p:blipFill>
              <a:blip r:embed="rId3"/>
            </p:blipFill>
            <p:spPr>
              <a:xfrm>
                <a:off x="5519420" y="1937385"/>
                <a:ext cx="17780" cy="360"/>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8" name="Ink 7"/>
              <p14:cNvContentPartPr/>
              <p14:nvPr/>
            </p14:nvContentPartPr>
            <p14:xfrm>
              <a:off x="6555740" y="2115820"/>
              <a:ext cx="17780" cy="8890"/>
            </p14:xfrm>
          </p:contentPart>
        </mc:Choice>
        <mc:Fallback xmlns="">
          <p:pic>
            <p:nvPicPr>
              <p:cNvPr id="8" name="Ink 7"/>
            </p:nvPicPr>
            <p:blipFill>
              <a:blip r:embed="rId8"/>
            </p:blipFill>
            <p:spPr>
              <a:xfrm>
                <a:off x="6555740" y="2115820"/>
                <a:ext cx="17780" cy="8890"/>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9" name="Ink 8"/>
              <p14:cNvContentPartPr/>
              <p14:nvPr/>
            </p14:nvContentPartPr>
            <p14:xfrm>
              <a:off x="1268095" y="3473450"/>
              <a:ext cx="1375410" cy="1062355"/>
            </p14:xfrm>
          </p:contentPart>
        </mc:Choice>
        <mc:Fallback xmlns="">
          <p:pic>
            <p:nvPicPr>
              <p:cNvPr id="9" name="Ink 8"/>
            </p:nvPicPr>
            <p:blipFill>
              <a:blip r:embed="rId10"/>
            </p:blipFill>
            <p:spPr>
              <a:xfrm>
                <a:off x="1268095" y="3473450"/>
                <a:ext cx="1375410" cy="1062355"/>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10" name="Ink 9"/>
              <p14:cNvContentPartPr/>
              <p14:nvPr/>
            </p14:nvContentPartPr>
            <p14:xfrm>
              <a:off x="1232535" y="5036185"/>
              <a:ext cx="1446530" cy="1044575"/>
            </p14:xfrm>
          </p:contentPart>
        </mc:Choice>
        <mc:Fallback xmlns="">
          <p:pic>
            <p:nvPicPr>
              <p:cNvPr id="10" name="Ink 9"/>
            </p:nvPicPr>
            <p:blipFill>
              <a:blip r:embed="rId12"/>
            </p:blipFill>
            <p:spPr>
              <a:xfrm>
                <a:off x="1232535" y="5036185"/>
                <a:ext cx="1446530" cy="1044575"/>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11" name="Ink 10"/>
              <p14:cNvContentPartPr/>
              <p14:nvPr/>
            </p14:nvContentPartPr>
            <p14:xfrm>
              <a:off x="5555615" y="3794760"/>
              <a:ext cx="276860" cy="259080"/>
            </p14:xfrm>
          </p:contentPart>
        </mc:Choice>
        <mc:Fallback xmlns="">
          <p:pic>
            <p:nvPicPr>
              <p:cNvPr id="11" name="Ink 10"/>
            </p:nvPicPr>
            <p:blipFill>
              <a:blip r:embed="rId14"/>
            </p:blipFill>
            <p:spPr>
              <a:xfrm>
                <a:off x="5555615" y="3794760"/>
                <a:ext cx="276860" cy="259080"/>
              </a:xfrm>
              <a:prstGeom prst="rect"/>
            </p:spPr>
          </p:pic>
        </mc:Fallback>
      </mc:AlternateContent>
      <mc:AlternateContent xmlns:mc="http://schemas.openxmlformats.org/markup-compatibility/2006" xmlns:p14="http://schemas.microsoft.com/office/powerpoint/2010/main">
        <mc:Choice Requires="p14">
          <p:contentPart r:id="rId15" p14:bwMode="auto">
            <p14:nvContentPartPr>
              <p14:cNvPr id="12" name="Ink 11"/>
              <p14:cNvContentPartPr/>
              <p14:nvPr/>
            </p14:nvContentPartPr>
            <p14:xfrm>
              <a:off x="5626735" y="5401945"/>
              <a:ext cx="187325" cy="214630"/>
            </p14:xfrm>
          </p:contentPart>
        </mc:Choice>
        <mc:Fallback xmlns="">
          <p:pic>
            <p:nvPicPr>
              <p:cNvPr id="12" name="Ink 11"/>
            </p:nvPicPr>
            <p:blipFill>
              <a:blip r:embed="rId16"/>
            </p:blipFill>
            <p:spPr>
              <a:xfrm>
                <a:off x="5626735" y="5401945"/>
                <a:ext cx="187325" cy="214630"/>
              </a:xfrm>
              <a:prstGeom prst="rect"/>
            </p:spPr>
          </p:pic>
        </mc:Fallback>
      </mc:AlternateContent>
      <mc:AlternateContent xmlns:mc="http://schemas.openxmlformats.org/markup-compatibility/2006" xmlns:p14="http://schemas.microsoft.com/office/powerpoint/2010/main">
        <mc:Choice Requires="p14">
          <p:contentPart r:id="rId17" p14:bwMode="auto">
            <p14:nvContentPartPr>
              <p14:cNvPr id="13" name="Ink 12"/>
              <p14:cNvContentPartPr/>
              <p14:nvPr/>
            </p14:nvContentPartPr>
            <p14:xfrm>
              <a:off x="7368540" y="3660775"/>
              <a:ext cx="2098675" cy="786130"/>
            </p14:xfrm>
          </p:contentPart>
        </mc:Choice>
        <mc:Fallback xmlns="">
          <p:pic>
            <p:nvPicPr>
              <p:cNvPr id="13" name="Ink 12"/>
            </p:nvPicPr>
            <p:blipFill>
              <a:blip r:embed="rId18"/>
            </p:blipFill>
            <p:spPr>
              <a:xfrm>
                <a:off x="7368540" y="3660775"/>
                <a:ext cx="2098675" cy="786130"/>
              </a:xfrm>
              <a:prstGeom prst="rect"/>
            </p:spPr>
          </p:pic>
        </mc:Fallback>
      </mc:AlternateContent>
      <mc:AlternateContent xmlns:mc="http://schemas.openxmlformats.org/markup-compatibility/2006" xmlns:p14="http://schemas.microsoft.com/office/powerpoint/2010/main">
        <mc:Choice Requires="p14">
          <p:contentPart r:id="rId19" p14:bwMode="auto">
            <p14:nvContentPartPr>
              <p14:cNvPr id="14" name="Ink 13"/>
              <p14:cNvContentPartPr/>
              <p14:nvPr/>
            </p14:nvContentPartPr>
            <p14:xfrm>
              <a:off x="9431655" y="3928745"/>
              <a:ext cx="125095" cy="232410"/>
            </p14:xfrm>
          </p:contentPart>
        </mc:Choice>
        <mc:Fallback xmlns="">
          <p:pic>
            <p:nvPicPr>
              <p:cNvPr id="14" name="Ink 13"/>
            </p:nvPicPr>
            <p:blipFill>
              <a:blip r:embed="rId20"/>
            </p:blipFill>
            <p:spPr>
              <a:xfrm>
                <a:off x="9431655" y="3928745"/>
                <a:ext cx="125095" cy="232410"/>
              </a:xfrm>
              <a:prstGeom prst="rect"/>
            </p:spPr>
          </p:pic>
        </mc:Fallback>
      </mc:AlternateContent>
      <mc:AlternateContent xmlns:mc="http://schemas.openxmlformats.org/markup-compatibility/2006" xmlns:p14="http://schemas.microsoft.com/office/powerpoint/2010/main">
        <mc:Choice Requires="p14">
          <p:contentPart r:id="rId21" p14:bwMode="auto">
            <p14:nvContentPartPr>
              <p14:cNvPr id="15" name="Ink 14"/>
              <p14:cNvContentPartPr/>
              <p14:nvPr/>
            </p14:nvContentPartPr>
            <p14:xfrm>
              <a:off x="9556750" y="4107180"/>
              <a:ext cx="1410970" cy="17780"/>
            </p14:xfrm>
          </p:contentPart>
        </mc:Choice>
        <mc:Fallback xmlns="">
          <p:pic>
            <p:nvPicPr>
              <p:cNvPr id="15" name="Ink 14"/>
            </p:nvPicPr>
            <p:blipFill>
              <a:blip r:embed="rId22"/>
            </p:blipFill>
            <p:spPr>
              <a:xfrm>
                <a:off x="9556750" y="4107180"/>
                <a:ext cx="1410970" cy="17780"/>
              </a:xfrm>
              <a:prstGeom prst="rect"/>
            </p:spPr>
          </p:pic>
        </mc:Fallback>
      </mc:AlternateContent>
      <mc:AlternateContent xmlns:mc="http://schemas.openxmlformats.org/markup-compatibility/2006" xmlns:p14="http://schemas.microsoft.com/office/powerpoint/2010/main">
        <mc:Choice Requires="p14">
          <p:contentPart r:id="rId23" p14:bwMode="auto">
            <p14:nvContentPartPr>
              <p14:cNvPr id="16" name="Ink 15"/>
              <p14:cNvContentPartPr/>
              <p14:nvPr/>
            </p14:nvContentPartPr>
            <p14:xfrm>
              <a:off x="7225665" y="4384040"/>
              <a:ext cx="142875" cy="339725"/>
            </p14:xfrm>
          </p:contentPart>
        </mc:Choice>
        <mc:Fallback xmlns="">
          <p:pic>
            <p:nvPicPr>
              <p:cNvPr id="16" name="Ink 15"/>
            </p:nvPicPr>
            <p:blipFill>
              <a:blip r:embed="rId24"/>
            </p:blipFill>
            <p:spPr>
              <a:xfrm>
                <a:off x="7225665" y="4384040"/>
                <a:ext cx="142875" cy="339725"/>
              </a:xfrm>
              <a:prstGeom prst="rect"/>
            </p:spPr>
          </p:pic>
        </mc:Fallback>
      </mc:AlternateContent>
      <mc:AlternateContent xmlns:mc="http://schemas.openxmlformats.org/markup-compatibility/2006" xmlns:p14="http://schemas.microsoft.com/office/powerpoint/2010/main">
        <mc:Choice Requires="p14">
          <p:contentPart r:id="rId25" p14:bwMode="auto">
            <p14:nvContentPartPr>
              <p14:cNvPr id="17" name="Ink 16"/>
              <p14:cNvContentPartPr/>
              <p14:nvPr/>
            </p14:nvContentPartPr>
            <p14:xfrm>
              <a:off x="7324090" y="4669790"/>
              <a:ext cx="80010" cy="98425"/>
            </p14:xfrm>
          </p:contentPart>
        </mc:Choice>
        <mc:Fallback xmlns="">
          <p:pic>
            <p:nvPicPr>
              <p:cNvPr id="17" name="Ink 16"/>
            </p:nvPicPr>
            <p:blipFill>
              <a:blip r:embed="rId26"/>
            </p:blipFill>
            <p:spPr>
              <a:xfrm>
                <a:off x="7324090" y="4669790"/>
                <a:ext cx="80010" cy="98425"/>
              </a:xfrm>
              <a:prstGeom prst="rect"/>
            </p:spPr>
          </p:pic>
        </mc:Fallback>
      </mc:AlternateContent>
      <mc:AlternateContent xmlns:mc="http://schemas.openxmlformats.org/markup-compatibility/2006" xmlns:p14="http://schemas.microsoft.com/office/powerpoint/2010/main">
        <mc:Choice Requires="p14">
          <p:contentPart r:id="rId27" p14:bwMode="auto">
            <p14:nvContentPartPr>
              <p14:cNvPr id="18" name="Ink 17"/>
              <p14:cNvContentPartPr/>
              <p14:nvPr/>
            </p14:nvContentPartPr>
            <p14:xfrm>
              <a:off x="7190105" y="4598670"/>
              <a:ext cx="151765" cy="53340"/>
            </p14:xfrm>
          </p:contentPart>
        </mc:Choice>
        <mc:Fallback xmlns="">
          <p:pic>
            <p:nvPicPr>
              <p:cNvPr id="18" name="Ink 17"/>
            </p:nvPicPr>
            <p:blipFill>
              <a:blip r:embed="rId28"/>
            </p:blipFill>
            <p:spPr>
              <a:xfrm>
                <a:off x="7190105" y="4598670"/>
                <a:ext cx="151765" cy="53340"/>
              </a:xfrm>
              <a:prstGeom prst="rect"/>
            </p:spPr>
          </p:pic>
        </mc:Fallback>
      </mc:AlternateContent>
      <mc:AlternateContent xmlns:mc="http://schemas.openxmlformats.org/markup-compatibility/2006" xmlns:p14="http://schemas.microsoft.com/office/powerpoint/2010/main">
        <mc:Choice Requires="p14">
          <p:contentPart r:id="rId29" p14:bwMode="auto">
            <p14:nvContentPartPr>
              <p14:cNvPr id="19" name="Ink 18"/>
              <p14:cNvContentPartPr/>
              <p14:nvPr/>
            </p14:nvContentPartPr>
            <p14:xfrm>
              <a:off x="10861040" y="4392930"/>
              <a:ext cx="231775" cy="294640"/>
            </p14:xfrm>
          </p:contentPart>
        </mc:Choice>
        <mc:Fallback xmlns="">
          <p:pic>
            <p:nvPicPr>
              <p:cNvPr id="19" name="Ink 18"/>
            </p:nvPicPr>
            <p:blipFill>
              <a:blip r:embed="rId30"/>
            </p:blipFill>
            <p:spPr>
              <a:xfrm>
                <a:off x="10861040" y="4392930"/>
                <a:ext cx="231775" cy="294640"/>
              </a:xfrm>
              <a:prstGeom prst="rect"/>
            </p:spPr>
          </p:pic>
        </mc:Fallback>
      </mc:AlternateContent>
      <mc:AlternateContent xmlns:mc="http://schemas.openxmlformats.org/markup-compatibility/2006" xmlns:p14="http://schemas.microsoft.com/office/powerpoint/2010/main">
        <mc:Choice Requires="p14">
          <p:contentPart r:id="rId31" p14:bwMode="auto">
            <p14:nvContentPartPr>
              <p14:cNvPr id="20" name="Ink 19"/>
              <p14:cNvContentPartPr/>
              <p14:nvPr/>
            </p14:nvContentPartPr>
            <p14:xfrm>
              <a:off x="10807065" y="4526915"/>
              <a:ext cx="232410" cy="35560"/>
            </p14:xfrm>
          </p:contentPart>
        </mc:Choice>
        <mc:Fallback xmlns="">
          <p:pic>
            <p:nvPicPr>
              <p:cNvPr id="20" name="Ink 19"/>
            </p:nvPicPr>
            <p:blipFill>
              <a:blip r:embed="rId32"/>
            </p:blipFill>
            <p:spPr>
              <a:xfrm>
                <a:off x="10807065" y="4526915"/>
                <a:ext cx="232410" cy="35560"/>
              </a:xfrm>
              <a:prstGeom prst="rect"/>
            </p:spPr>
          </p:pic>
        </mc:Fallback>
      </mc:AlternateContent>
      <mc:AlternateContent xmlns:mc="http://schemas.openxmlformats.org/markup-compatibility/2006" xmlns:p14="http://schemas.microsoft.com/office/powerpoint/2010/main">
        <mc:Choice Requires="p14">
          <p:contentPart r:id="rId33" p14:bwMode="auto">
            <p14:nvContentPartPr>
              <p14:cNvPr id="21" name="Ink 20"/>
              <p14:cNvContentPartPr/>
              <p14:nvPr/>
            </p14:nvContentPartPr>
            <p14:xfrm>
              <a:off x="10869930" y="4384040"/>
              <a:ext cx="213995" cy="26670"/>
            </p14:xfrm>
          </p:contentPart>
        </mc:Choice>
        <mc:Fallback xmlns="">
          <p:pic>
            <p:nvPicPr>
              <p:cNvPr id="21" name="Ink 20"/>
            </p:nvPicPr>
            <p:blipFill>
              <a:blip r:embed="rId34"/>
            </p:blipFill>
            <p:spPr>
              <a:xfrm>
                <a:off x="10869930" y="4384040"/>
                <a:ext cx="213995" cy="26670"/>
              </a:xfrm>
              <a:prstGeom prst="rect"/>
            </p:spPr>
          </p:pic>
        </mc:Fallback>
      </mc:AlternateContent>
      <mc:AlternateContent xmlns:mc="http://schemas.openxmlformats.org/markup-compatibility/2006" xmlns:p14="http://schemas.microsoft.com/office/powerpoint/2010/main">
        <mc:Choice Requires="p14">
          <p:contentPart r:id="rId35" p14:bwMode="auto">
            <p14:nvContentPartPr>
              <p14:cNvPr id="22" name="Ink 21"/>
              <p14:cNvContentPartPr/>
              <p14:nvPr/>
            </p14:nvContentPartPr>
            <p14:xfrm>
              <a:off x="10744835" y="4232275"/>
              <a:ext cx="437515" cy="151765"/>
            </p14:xfrm>
          </p:contentPart>
        </mc:Choice>
        <mc:Fallback xmlns="">
          <p:pic>
            <p:nvPicPr>
              <p:cNvPr id="22" name="Ink 21"/>
            </p:nvPicPr>
            <p:blipFill>
              <a:blip r:embed="rId36"/>
            </p:blipFill>
            <p:spPr>
              <a:xfrm>
                <a:off x="10744835" y="4232275"/>
                <a:ext cx="437515" cy="151765"/>
              </a:xfrm>
              <a:prstGeom prst="rect"/>
            </p:spPr>
          </p:pic>
        </mc:Fallback>
      </mc:AlternateContent>
      <mc:AlternateContent xmlns:mc="http://schemas.openxmlformats.org/markup-compatibility/2006" xmlns:p14="http://schemas.microsoft.com/office/powerpoint/2010/main">
        <mc:Choice Requires="p14">
          <p:contentPart r:id="rId37" p14:bwMode="auto">
            <p14:nvContentPartPr>
              <p14:cNvPr id="23" name="Ink 22"/>
              <p14:cNvContentPartPr/>
              <p14:nvPr/>
            </p14:nvContentPartPr>
            <p14:xfrm>
              <a:off x="2590165" y="1946275"/>
              <a:ext cx="4537075" cy="116205"/>
            </p14:xfrm>
          </p:contentPart>
        </mc:Choice>
        <mc:Fallback xmlns="">
          <p:pic>
            <p:nvPicPr>
              <p:cNvPr id="23" name="Ink 22"/>
            </p:nvPicPr>
            <p:blipFill>
              <a:blip r:embed="rId38"/>
            </p:blipFill>
            <p:spPr>
              <a:xfrm>
                <a:off x="2590165" y="1946275"/>
                <a:ext cx="4537075" cy="116205"/>
              </a:xfrm>
              <a:prstGeom prst="rect"/>
            </p:spPr>
          </p:pic>
        </mc:Fallback>
      </mc:AlternateContent>
      <mc:AlternateContent xmlns:mc="http://schemas.openxmlformats.org/markup-compatibility/2006" xmlns:p14="http://schemas.microsoft.com/office/powerpoint/2010/main">
        <mc:Choice Requires="p14">
          <p:contentPart r:id="rId39" p14:bwMode="auto">
            <p14:nvContentPartPr>
              <p14:cNvPr id="24" name="Ink 23"/>
              <p14:cNvContentPartPr/>
              <p14:nvPr/>
            </p14:nvContentPartPr>
            <p14:xfrm>
              <a:off x="758825" y="776605"/>
              <a:ext cx="643255" cy="98425"/>
            </p14:xfrm>
          </p:contentPart>
        </mc:Choice>
        <mc:Fallback xmlns="">
          <p:pic>
            <p:nvPicPr>
              <p:cNvPr id="24" name="Ink 23"/>
            </p:nvPicPr>
            <p:blipFill>
              <a:blip r:embed="rId40"/>
            </p:blipFill>
            <p:spPr>
              <a:xfrm>
                <a:off x="758825" y="776605"/>
                <a:ext cx="643255" cy="98425"/>
              </a:xfrm>
              <a:prstGeom prst="rect"/>
            </p:spPr>
          </p:pic>
        </mc:Fallback>
      </mc:AlternateContent>
      <mc:AlternateContent xmlns:mc="http://schemas.openxmlformats.org/markup-compatibility/2006" xmlns:p14="http://schemas.microsoft.com/office/powerpoint/2010/main">
        <mc:Choice Requires="p14">
          <p:contentPart r:id="rId41" p14:bwMode="auto">
            <p14:nvContentPartPr>
              <p14:cNvPr id="25" name="Ink 24"/>
              <p14:cNvContentPartPr/>
              <p14:nvPr/>
            </p14:nvContentPartPr>
            <p14:xfrm>
              <a:off x="821690" y="758825"/>
              <a:ext cx="499745" cy="142875"/>
            </p14:xfrm>
          </p:contentPart>
        </mc:Choice>
        <mc:Fallback xmlns="">
          <p:pic>
            <p:nvPicPr>
              <p:cNvPr id="25" name="Ink 24"/>
            </p:nvPicPr>
            <p:blipFill>
              <a:blip r:embed="rId42"/>
            </p:blipFill>
            <p:spPr>
              <a:xfrm>
                <a:off x="821690" y="758825"/>
                <a:ext cx="499745" cy="142875"/>
              </a:xfrm>
              <a:prstGeom prst="rect"/>
            </p:spPr>
          </p:pic>
        </mc:Fallback>
      </mc:AlternateContent>
      <mc:AlternateContent xmlns:mc="http://schemas.openxmlformats.org/markup-compatibility/2006" xmlns:p14="http://schemas.microsoft.com/office/powerpoint/2010/main">
        <mc:Choice Requires="p14">
          <p:contentPart r:id="rId43" p14:bwMode="auto">
            <p14:nvContentPartPr>
              <p14:cNvPr id="26" name="Ink 25"/>
              <p14:cNvContentPartPr/>
              <p14:nvPr/>
            </p14:nvContentPartPr>
            <p14:xfrm>
              <a:off x="339090" y="3446780"/>
              <a:ext cx="125095" cy="169545"/>
            </p14:xfrm>
          </p:contentPart>
        </mc:Choice>
        <mc:Fallback xmlns="">
          <p:pic>
            <p:nvPicPr>
              <p:cNvPr id="26" name="Ink 25"/>
            </p:nvPicPr>
            <p:blipFill>
              <a:blip r:embed="rId44"/>
            </p:blipFill>
            <p:spPr>
              <a:xfrm>
                <a:off x="339090" y="3446780"/>
                <a:ext cx="125095" cy="169545"/>
              </a:xfrm>
              <a:prstGeom prst="rect"/>
            </p:spPr>
          </p:pic>
        </mc:Fallback>
      </mc:AlternateContent>
      <mc:AlternateContent xmlns:mc="http://schemas.openxmlformats.org/markup-compatibility/2006" xmlns:p14="http://schemas.microsoft.com/office/powerpoint/2010/main">
        <mc:Choice Requires="p14">
          <p:contentPart r:id="rId45" p14:bwMode="auto">
            <p14:nvContentPartPr>
              <p14:cNvPr id="27" name="Ink 26"/>
              <p14:cNvContentPartPr/>
              <p14:nvPr/>
            </p14:nvContentPartPr>
            <p14:xfrm>
              <a:off x="321310" y="4178935"/>
              <a:ext cx="259080" cy="312420"/>
            </p14:xfrm>
          </p:contentPart>
        </mc:Choice>
        <mc:Fallback xmlns="">
          <p:pic>
            <p:nvPicPr>
              <p:cNvPr id="27" name="Ink 26"/>
            </p:nvPicPr>
            <p:blipFill>
              <a:blip r:embed="rId46"/>
            </p:blipFill>
            <p:spPr>
              <a:xfrm>
                <a:off x="321310" y="4178935"/>
                <a:ext cx="259080" cy="312420"/>
              </a:xfrm>
              <a:prstGeom prst="rect"/>
            </p:spPr>
          </p:pic>
        </mc:Fallback>
      </mc:AlternateContent>
      <mc:AlternateContent xmlns:mc="http://schemas.openxmlformats.org/markup-compatibility/2006" xmlns:p14="http://schemas.microsoft.com/office/powerpoint/2010/main">
        <mc:Choice Requires="p14">
          <p:contentPart r:id="rId47" p14:bwMode="auto">
            <p14:nvContentPartPr>
              <p14:cNvPr id="28" name="Ink 27"/>
              <p14:cNvContentPartPr/>
              <p14:nvPr/>
            </p14:nvContentPartPr>
            <p14:xfrm>
              <a:off x="9556750" y="1642745"/>
              <a:ext cx="142875" cy="312420"/>
            </p14:xfrm>
          </p:contentPart>
        </mc:Choice>
        <mc:Fallback xmlns="">
          <p:pic>
            <p:nvPicPr>
              <p:cNvPr id="28" name="Ink 27"/>
            </p:nvPicPr>
            <p:blipFill>
              <a:blip r:embed="rId48"/>
            </p:blipFill>
            <p:spPr>
              <a:xfrm>
                <a:off x="9556750" y="1642745"/>
                <a:ext cx="142875" cy="312420"/>
              </a:xfrm>
              <a:prstGeom prst="rect"/>
            </p:spPr>
          </p:pic>
        </mc:Fallback>
      </mc:AlternateContent>
      <mc:AlternateContent xmlns:mc="http://schemas.openxmlformats.org/markup-compatibility/2006" xmlns:p14="http://schemas.microsoft.com/office/powerpoint/2010/main">
        <mc:Choice Requires="p14">
          <p:contentPart r:id="rId49" p14:bwMode="auto">
            <p14:nvContentPartPr>
              <p14:cNvPr id="29" name="Ink 28"/>
              <p14:cNvContentPartPr/>
              <p14:nvPr/>
            </p14:nvContentPartPr>
            <p14:xfrm>
              <a:off x="10154920" y="1704975"/>
              <a:ext cx="143510" cy="214630"/>
            </p14:xfrm>
          </p:contentPart>
        </mc:Choice>
        <mc:Fallback xmlns="">
          <p:pic>
            <p:nvPicPr>
              <p:cNvPr id="29" name="Ink 28"/>
            </p:nvPicPr>
            <p:blipFill>
              <a:blip r:embed="rId50"/>
            </p:blipFill>
            <p:spPr>
              <a:xfrm>
                <a:off x="10154920" y="1704975"/>
                <a:ext cx="143510" cy="214630"/>
              </a:xfrm>
              <a:prstGeom prst="rect"/>
            </p:spPr>
          </p:pic>
        </mc:Fallback>
      </mc:AlternateContent>
      <mc:AlternateContent xmlns:mc="http://schemas.openxmlformats.org/markup-compatibility/2006" xmlns:p14="http://schemas.microsoft.com/office/powerpoint/2010/main">
        <mc:Choice Requires="p14">
          <p:contentPart r:id="rId51" p14:bwMode="auto">
            <p14:nvContentPartPr>
              <p14:cNvPr id="30" name="Ink 29"/>
              <p14:cNvContentPartPr/>
              <p14:nvPr/>
            </p14:nvContentPartPr>
            <p14:xfrm>
              <a:off x="9404985" y="1490980"/>
              <a:ext cx="2661920" cy="8890"/>
            </p14:xfrm>
          </p:contentPart>
        </mc:Choice>
        <mc:Fallback xmlns="">
          <p:pic>
            <p:nvPicPr>
              <p:cNvPr id="30" name="Ink 29"/>
            </p:nvPicPr>
            <p:blipFill>
              <a:blip r:embed="rId52"/>
            </p:blipFill>
            <p:spPr>
              <a:xfrm>
                <a:off x="9404985" y="1490980"/>
                <a:ext cx="2661920" cy="8890"/>
              </a:xfrm>
              <a:prstGeom prst="rect"/>
            </p:spPr>
          </p:pic>
        </mc:Fallback>
      </mc:AlternateContent>
      <mc:AlternateContent xmlns:mc="http://schemas.openxmlformats.org/markup-compatibility/2006" xmlns:p14="http://schemas.microsoft.com/office/powerpoint/2010/main">
        <mc:Choice Requires="p14">
          <p:contentPart r:id="rId53" p14:bwMode="auto">
            <p14:nvContentPartPr>
              <p14:cNvPr id="31" name="Ink 30"/>
              <p14:cNvContentPartPr/>
              <p14:nvPr/>
            </p14:nvContentPartPr>
            <p14:xfrm>
              <a:off x="10619740" y="990600"/>
              <a:ext cx="357505" cy="2500630"/>
            </p14:xfrm>
          </p:contentPart>
        </mc:Choice>
        <mc:Fallback xmlns="">
          <p:pic>
            <p:nvPicPr>
              <p:cNvPr id="31" name="Ink 30"/>
            </p:nvPicPr>
            <p:blipFill>
              <a:blip r:embed="rId54"/>
            </p:blipFill>
            <p:spPr>
              <a:xfrm>
                <a:off x="10619740" y="990600"/>
                <a:ext cx="357505" cy="2500630"/>
              </a:xfrm>
              <a:prstGeom prst="rect"/>
            </p:spPr>
          </p:pic>
        </mc:Fallback>
      </mc:AlternateContent>
      <mc:AlternateContent xmlns:mc="http://schemas.openxmlformats.org/markup-compatibility/2006" xmlns:p14="http://schemas.microsoft.com/office/powerpoint/2010/main">
        <mc:Choice Requires="p14">
          <p:contentPart r:id="rId55" p14:bwMode="auto">
            <p14:nvContentPartPr>
              <p14:cNvPr id="32" name="Ink 31"/>
              <p14:cNvContentPartPr/>
              <p14:nvPr/>
            </p14:nvContentPartPr>
            <p14:xfrm>
              <a:off x="11111230" y="758825"/>
              <a:ext cx="196215" cy="401955"/>
            </p14:xfrm>
          </p:contentPart>
        </mc:Choice>
        <mc:Fallback xmlns="">
          <p:pic>
            <p:nvPicPr>
              <p:cNvPr id="32" name="Ink 31"/>
            </p:nvPicPr>
            <p:blipFill>
              <a:blip r:embed="rId56"/>
            </p:blipFill>
            <p:spPr>
              <a:xfrm>
                <a:off x="11111230" y="758825"/>
                <a:ext cx="196215" cy="401955"/>
              </a:xfrm>
              <a:prstGeom prst="rect"/>
            </p:spPr>
          </p:pic>
        </mc:Fallback>
      </mc:AlternateContent>
      <mc:AlternateContent xmlns:mc="http://schemas.openxmlformats.org/markup-compatibility/2006" xmlns:p14="http://schemas.microsoft.com/office/powerpoint/2010/main">
        <mc:Choice Requires="p14">
          <p:contentPart r:id="rId57" p14:bwMode="auto">
            <p14:nvContentPartPr>
              <p14:cNvPr id="33" name="Ink 32"/>
              <p14:cNvContentPartPr/>
              <p14:nvPr/>
            </p14:nvContentPartPr>
            <p14:xfrm>
              <a:off x="11146790" y="901700"/>
              <a:ext cx="294640" cy="107315"/>
            </p14:xfrm>
          </p:contentPart>
        </mc:Choice>
        <mc:Fallback xmlns="">
          <p:pic>
            <p:nvPicPr>
              <p:cNvPr id="33" name="Ink 32"/>
            </p:nvPicPr>
            <p:blipFill>
              <a:blip r:embed="rId58"/>
            </p:blipFill>
            <p:spPr>
              <a:xfrm>
                <a:off x="11146790" y="901700"/>
                <a:ext cx="294640" cy="107315"/>
              </a:xfrm>
              <a:prstGeom prst="rect"/>
            </p:spPr>
          </p:pic>
        </mc:Fallback>
      </mc:AlternateContent>
      <mc:AlternateContent xmlns:mc="http://schemas.openxmlformats.org/markup-compatibility/2006" xmlns:p14="http://schemas.microsoft.com/office/powerpoint/2010/main">
        <mc:Choice Requires="p14">
          <p:contentPart r:id="rId59" p14:bwMode="auto">
            <p14:nvContentPartPr>
              <p14:cNvPr id="34" name="Ink 33"/>
              <p14:cNvContentPartPr/>
              <p14:nvPr/>
            </p14:nvContentPartPr>
            <p14:xfrm>
              <a:off x="11503660" y="580390"/>
              <a:ext cx="214630" cy="419735"/>
            </p14:xfrm>
          </p:contentPart>
        </mc:Choice>
        <mc:Fallback xmlns="">
          <p:pic>
            <p:nvPicPr>
              <p:cNvPr id="34" name="Ink 33"/>
            </p:nvPicPr>
            <p:blipFill>
              <a:blip r:embed="rId60"/>
            </p:blipFill>
            <p:spPr>
              <a:xfrm>
                <a:off x="11503660" y="580390"/>
                <a:ext cx="214630" cy="419735"/>
              </a:xfrm>
              <a:prstGeom prst="rect"/>
            </p:spPr>
          </p:pic>
        </mc:Fallback>
      </mc:AlternateContent>
      <mc:AlternateContent xmlns:mc="http://schemas.openxmlformats.org/markup-compatibility/2006" xmlns:p14="http://schemas.microsoft.com/office/powerpoint/2010/main">
        <mc:Choice Requires="p14">
          <p:contentPart r:id="rId61" p14:bwMode="auto">
            <p14:nvContentPartPr>
              <p14:cNvPr id="35" name="Ink 34"/>
              <p14:cNvContentPartPr/>
              <p14:nvPr/>
            </p14:nvContentPartPr>
            <p14:xfrm>
              <a:off x="11816715" y="723265"/>
              <a:ext cx="17780" cy="169545"/>
            </p14:xfrm>
          </p:contentPart>
        </mc:Choice>
        <mc:Fallback xmlns="">
          <p:pic>
            <p:nvPicPr>
              <p:cNvPr id="35" name="Ink 34"/>
            </p:nvPicPr>
            <p:blipFill>
              <a:blip r:embed="rId62"/>
            </p:blipFill>
            <p:spPr>
              <a:xfrm>
                <a:off x="11816715" y="723265"/>
                <a:ext cx="17780" cy="169545"/>
              </a:xfrm>
              <a:prstGeom prst="rect"/>
            </p:spPr>
          </p:pic>
        </mc:Fallback>
      </mc:AlternateContent>
      <mc:AlternateContent xmlns:mc="http://schemas.openxmlformats.org/markup-compatibility/2006" xmlns:p14="http://schemas.microsoft.com/office/powerpoint/2010/main">
        <mc:Choice Requires="p14">
          <p:contentPart r:id="rId63" p14:bwMode="auto">
            <p14:nvContentPartPr>
              <p14:cNvPr id="36" name="Ink 35"/>
              <p14:cNvContentPartPr/>
              <p14:nvPr/>
            </p14:nvContentPartPr>
            <p14:xfrm>
              <a:off x="11790045" y="651510"/>
              <a:ext cx="151765" cy="428625"/>
            </p14:xfrm>
          </p:contentPart>
        </mc:Choice>
        <mc:Fallback xmlns="">
          <p:pic>
            <p:nvPicPr>
              <p:cNvPr id="36" name="Ink 35"/>
            </p:nvPicPr>
            <p:blipFill>
              <a:blip r:embed="rId64"/>
            </p:blipFill>
            <p:spPr>
              <a:xfrm>
                <a:off x="11790045" y="651510"/>
                <a:ext cx="151765" cy="428625"/>
              </a:xfrm>
              <a:prstGeom prst="rect"/>
            </p:spPr>
          </p:pic>
        </mc:Fallback>
      </mc:AlternateContent>
      <mc:AlternateContent xmlns:mc="http://schemas.openxmlformats.org/markup-compatibility/2006" xmlns:p14="http://schemas.microsoft.com/office/powerpoint/2010/main">
        <mc:Choice Requires="p14">
          <p:contentPart r:id="rId65" p14:bwMode="auto">
            <p14:nvContentPartPr>
              <p14:cNvPr id="37" name="Ink 36"/>
              <p14:cNvContentPartPr/>
              <p14:nvPr/>
            </p14:nvContentPartPr>
            <p14:xfrm>
              <a:off x="9672955" y="1205230"/>
              <a:ext cx="142875" cy="294640"/>
            </p14:xfrm>
          </p:contentPart>
        </mc:Choice>
        <mc:Fallback xmlns="">
          <p:pic>
            <p:nvPicPr>
              <p:cNvPr id="37" name="Ink 36"/>
            </p:nvPicPr>
            <p:blipFill>
              <a:blip r:embed="rId66"/>
            </p:blipFill>
            <p:spPr>
              <a:xfrm>
                <a:off x="9672955" y="1205230"/>
                <a:ext cx="142875" cy="294640"/>
              </a:xfrm>
              <a:prstGeom prst="rect"/>
            </p:spPr>
          </p:pic>
        </mc:Fallback>
      </mc:AlternateContent>
      <mc:AlternateContent xmlns:mc="http://schemas.openxmlformats.org/markup-compatibility/2006" xmlns:p14="http://schemas.microsoft.com/office/powerpoint/2010/main">
        <mc:Choice Requires="p14">
          <p:contentPart r:id="rId67" p14:bwMode="auto">
            <p14:nvContentPartPr>
              <p14:cNvPr id="38" name="Ink 37"/>
              <p14:cNvContentPartPr/>
              <p14:nvPr/>
            </p14:nvContentPartPr>
            <p14:xfrm>
              <a:off x="9699625" y="1330325"/>
              <a:ext cx="142875" cy="8890"/>
            </p14:xfrm>
          </p:contentPart>
        </mc:Choice>
        <mc:Fallback xmlns="">
          <p:pic>
            <p:nvPicPr>
              <p:cNvPr id="38" name="Ink 37"/>
            </p:nvPicPr>
            <p:blipFill>
              <a:blip r:embed="rId68"/>
            </p:blipFill>
            <p:spPr>
              <a:xfrm>
                <a:off x="9699625" y="1330325"/>
                <a:ext cx="142875" cy="8890"/>
              </a:xfrm>
              <a:prstGeom prst="rect"/>
            </p:spPr>
          </p:pic>
        </mc:Fallback>
      </mc:AlternateContent>
      <mc:AlternateContent xmlns:mc="http://schemas.openxmlformats.org/markup-compatibility/2006" xmlns:p14="http://schemas.microsoft.com/office/powerpoint/2010/main">
        <mc:Choice Requires="p14">
          <p:contentPart r:id="rId69" p14:bwMode="auto">
            <p14:nvContentPartPr>
              <p14:cNvPr id="39" name="Ink 38"/>
              <p14:cNvContentPartPr/>
              <p14:nvPr/>
            </p14:nvContentPartPr>
            <p14:xfrm>
              <a:off x="10244455" y="1214120"/>
              <a:ext cx="26670" cy="250190"/>
            </p14:xfrm>
          </p:contentPart>
        </mc:Choice>
        <mc:Fallback xmlns="">
          <p:pic>
            <p:nvPicPr>
              <p:cNvPr id="39" name="Ink 38"/>
            </p:nvPicPr>
            <p:blipFill>
              <a:blip r:embed="rId70"/>
            </p:blipFill>
            <p:spPr>
              <a:xfrm>
                <a:off x="10244455" y="1214120"/>
                <a:ext cx="26670" cy="250190"/>
              </a:xfrm>
              <a:prstGeom prst="rect"/>
            </p:spPr>
          </p:pic>
        </mc:Fallback>
      </mc:AlternateContent>
      <mc:AlternateContent xmlns:mc="http://schemas.openxmlformats.org/markup-compatibility/2006" xmlns:p14="http://schemas.microsoft.com/office/powerpoint/2010/main">
        <mc:Choice Requires="p14">
          <p:contentPart r:id="rId71" p14:bwMode="auto">
            <p14:nvContentPartPr>
              <p14:cNvPr id="40" name="Ink 39"/>
              <p14:cNvContentPartPr/>
              <p14:nvPr/>
            </p14:nvContentPartPr>
            <p14:xfrm>
              <a:off x="10226675" y="1231900"/>
              <a:ext cx="223520" cy="384175"/>
            </p14:xfrm>
          </p:contentPart>
        </mc:Choice>
        <mc:Fallback xmlns="">
          <p:pic>
            <p:nvPicPr>
              <p:cNvPr id="40" name="Ink 39"/>
            </p:nvPicPr>
            <p:blipFill>
              <a:blip r:embed="rId72"/>
            </p:blipFill>
            <p:spPr>
              <a:xfrm>
                <a:off x="10226675" y="1231900"/>
                <a:ext cx="223520" cy="384175"/>
              </a:xfrm>
              <a:prstGeom prst="rect"/>
            </p:spPr>
          </p:pic>
        </mc:Fallback>
      </mc:AlternateContent>
      <mc:AlternateContent xmlns:mc="http://schemas.openxmlformats.org/markup-compatibility/2006" xmlns:p14="http://schemas.microsoft.com/office/powerpoint/2010/main">
        <mc:Choice Requires="p14">
          <p:contentPart r:id="rId73" p14:bwMode="auto">
            <p14:nvContentPartPr>
              <p14:cNvPr id="41" name="Ink 40"/>
              <p14:cNvContentPartPr/>
              <p14:nvPr/>
            </p14:nvContentPartPr>
            <p14:xfrm>
              <a:off x="11048365" y="1187450"/>
              <a:ext cx="205740" cy="393065"/>
            </p14:xfrm>
          </p:contentPart>
        </mc:Choice>
        <mc:Fallback xmlns="">
          <p:pic>
            <p:nvPicPr>
              <p:cNvPr id="41" name="Ink 40"/>
            </p:nvPicPr>
            <p:blipFill>
              <a:blip r:embed="rId74"/>
            </p:blipFill>
            <p:spPr>
              <a:xfrm>
                <a:off x="11048365" y="1187450"/>
                <a:ext cx="205740" cy="393065"/>
              </a:xfrm>
              <a:prstGeom prst="rect"/>
            </p:spPr>
          </p:pic>
        </mc:Fallback>
      </mc:AlternateContent>
      <mc:AlternateContent xmlns:mc="http://schemas.openxmlformats.org/markup-compatibility/2006" xmlns:p14="http://schemas.microsoft.com/office/powerpoint/2010/main">
        <mc:Choice Requires="p14">
          <p:contentPart r:id="rId75" p14:bwMode="auto">
            <p14:nvContentPartPr>
              <p14:cNvPr id="42" name="Ink 41"/>
              <p14:cNvContentPartPr/>
              <p14:nvPr/>
            </p14:nvContentPartPr>
            <p14:xfrm>
              <a:off x="11129010" y="1660525"/>
              <a:ext cx="142875" cy="285750"/>
            </p14:xfrm>
          </p:contentPart>
        </mc:Choice>
        <mc:Fallback xmlns="">
          <p:pic>
            <p:nvPicPr>
              <p:cNvPr id="42" name="Ink 41"/>
            </p:nvPicPr>
            <p:blipFill>
              <a:blip r:embed="rId76"/>
            </p:blipFill>
            <p:spPr>
              <a:xfrm>
                <a:off x="11129010" y="1660525"/>
                <a:ext cx="142875" cy="285750"/>
              </a:xfrm>
              <a:prstGeom prst="rect"/>
            </p:spPr>
          </p:pic>
        </mc:Fallback>
      </mc:AlternateContent>
      <mc:AlternateContent xmlns:mc="http://schemas.openxmlformats.org/markup-compatibility/2006" xmlns:p14="http://schemas.microsoft.com/office/powerpoint/2010/main">
        <mc:Choice Requires="p14">
          <p:contentPart r:id="rId77" p14:bwMode="auto">
            <p14:nvContentPartPr>
              <p14:cNvPr id="43" name="Ink 42"/>
              <p14:cNvContentPartPr/>
              <p14:nvPr/>
            </p14:nvContentPartPr>
            <p14:xfrm>
              <a:off x="9521190" y="2124710"/>
              <a:ext cx="142875" cy="170180"/>
            </p14:xfrm>
          </p:contentPart>
        </mc:Choice>
        <mc:Fallback xmlns="">
          <p:pic>
            <p:nvPicPr>
              <p:cNvPr id="43" name="Ink 42"/>
            </p:nvPicPr>
            <p:blipFill>
              <a:blip r:embed="rId78"/>
            </p:blipFill>
            <p:spPr>
              <a:xfrm>
                <a:off x="9521190" y="2124710"/>
                <a:ext cx="142875" cy="170180"/>
              </a:xfrm>
              <a:prstGeom prst="rect"/>
            </p:spPr>
          </p:pic>
        </mc:Fallback>
      </mc:AlternateContent>
      <mc:AlternateContent xmlns:mc="http://schemas.openxmlformats.org/markup-compatibility/2006" xmlns:p14="http://schemas.microsoft.com/office/powerpoint/2010/main">
        <mc:Choice Requires="p14">
          <p:contentPart r:id="rId79" p14:bwMode="auto">
            <p14:nvContentPartPr>
              <p14:cNvPr id="44" name="Ink 43"/>
              <p14:cNvContentPartPr/>
              <p14:nvPr/>
            </p14:nvContentPartPr>
            <p14:xfrm>
              <a:off x="10137140" y="2124710"/>
              <a:ext cx="360" cy="142875"/>
            </p14:xfrm>
          </p:contentPart>
        </mc:Choice>
        <mc:Fallback xmlns="">
          <p:pic>
            <p:nvPicPr>
              <p:cNvPr id="44" name="Ink 43"/>
            </p:nvPicPr>
            <p:blipFill>
              <a:blip r:embed="rId80"/>
            </p:blipFill>
            <p:spPr>
              <a:xfrm>
                <a:off x="10137140" y="2124710"/>
                <a:ext cx="360" cy="142875"/>
              </a:xfrm>
              <a:prstGeom prst="rect"/>
            </p:spPr>
          </p:pic>
        </mc:Fallback>
      </mc:AlternateContent>
      <mc:AlternateContent xmlns:mc="http://schemas.openxmlformats.org/markup-compatibility/2006" xmlns:p14="http://schemas.microsoft.com/office/powerpoint/2010/main">
        <mc:Choice Requires="p14">
          <p:contentPart r:id="rId81" p14:bwMode="auto">
            <p14:nvContentPartPr>
              <p14:cNvPr id="45" name="Ink 44"/>
              <p14:cNvContentPartPr/>
              <p14:nvPr/>
            </p14:nvContentPartPr>
            <p14:xfrm>
              <a:off x="11182350" y="2106930"/>
              <a:ext cx="80645" cy="214630"/>
            </p14:xfrm>
          </p:contentPart>
        </mc:Choice>
        <mc:Fallback xmlns="">
          <p:pic>
            <p:nvPicPr>
              <p:cNvPr id="45" name="Ink 44"/>
            </p:nvPicPr>
            <p:blipFill>
              <a:blip r:embed="rId82"/>
            </p:blipFill>
            <p:spPr>
              <a:xfrm>
                <a:off x="11182350" y="2106930"/>
                <a:ext cx="80645" cy="214630"/>
              </a:xfrm>
              <a:prstGeom prst="rect"/>
            </p:spPr>
          </p:pic>
        </mc:Fallback>
      </mc:AlternateContent>
      <mc:AlternateContent xmlns:mc="http://schemas.openxmlformats.org/markup-compatibility/2006" xmlns:p14="http://schemas.microsoft.com/office/powerpoint/2010/main">
        <mc:Choice Requires="p14">
          <p:contentPart r:id="rId83" p14:bwMode="auto">
            <p14:nvContentPartPr>
              <p14:cNvPr id="46" name="Ink 45"/>
              <p14:cNvContentPartPr/>
              <p14:nvPr/>
            </p14:nvContentPartPr>
            <p14:xfrm>
              <a:off x="9583420" y="2571750"/>
              <a:ext cx="71755" cy="124460"/>
            </p14:xfrm>
          </p:contentPart>
        </mc:Choice>
        <mc:Fallback xmlns="">
          <p:pic>
            <p:nvPicPr>
              <p:cNvPr id="46" name="Ink 45"/>
            </p:nvPicPr>
            <p:blipFill>
              <a:blip r:embed="rId84"/>
            </p:blipFill>
            <p:spPr>
              <a:xfrm>
                <a:off x="9583420" y="2571750"/>
                <a:ext cx="71755" cy="124460"/>
              </a:xfrm>
              <a:prstGeom prst="rect"/>
            </p:spPr>
          </p:pic>
        </mc:Fallback>
      </mc:AlternateContent>
      <mc:AlternateContent xmlns:mc="http://schemas.openxmlformats.org/markup-compatibility/2006" xmlns:p14="http://schemas.microsoft.com/office/powerpoint/2010/main">
        <mc:Choice Requires="p14">
          <p:contentPart r:id="rId85" p14:bwMode="auto">
            <p14:nvContentPartPr>
              <p14:cNvPr id="47" name="Ink 46"/>
              <p14:cNvContentPartPr/>
              <p14:nvPr/>
            </p14:nvContentPartPr>
            <p14:xfrm>
              <a:off x="10101580" y="2473325"/>
              <a:ext cx="169545" cy="169545"/>
            </p14:xfrm>
          </p:contentPart>
        </mc:Choice>
        <mc:Fallback xmlns="">
          <p:pic>
            <p:nvPicPr>
              <p:cNvPr id="47" name="Ink 46"/>
            </p:nvPicPr>
            <p:blipFill>
              <a:blip r:embed="rId86"/>
            </p:blipFill>
            <p:spPr>
              <a:xfrm>
                <a:off x="10101580" y="2473325"/>
                <a:ext cx="169545" cy="169545"/>
              </a:xfrm>
              <a:prstGeom prst="rect"/>
            </p:spPr>
          </p:pic>
        </mc:Fallback>
      </mc:AlternateContent>
      <mc:AlternateContent xmlns:mc="http://schemas.openxmlformats.org/markup-compatibility/2006" xmlns:p14="http://schemas.microsoft.com/office/powerpoint/2010/main">
        <mc:Choice Requires="p14">
          <p:contentPart r:id="rId87" p14:bwMode="auto">
            <p14:nvContentPartPr>
              <p14:cNvPr id="48" name="Ink 47"/>
              <p14:cNvContentPartPr/>
              <p14:nvPr/>
            </p14:nvContentPartPr>
            <p14:xfrm>
              <a:off x="11146790" y="2562225"/>
              <a:ext cx="142875" cy="196850"/>
            </p14:xfrm>
          </p:contentPart>
        </mc:Choice>
        <mc:Fallback xmlns="">
          <p:pic>
            <p:nvPicPr>
              <p:cNvPr id="48" name="Ink 47"/>
            </p:nvPicPr>
            <p:blipFill>
              <a:blip r:embed="rId88"/>
            </p:blipFill>
            <p:spPr>
              <a:xfrm>
                <a:off x="11146790" y="2562225"/>
                <a:ext cx="142875" cy="196850"/>
              </a:xfrm>
              <a:prstGeom prst="rect"/>
            </p:spPr>
          </p:pic>
        </mc:Fallback>
      </mc:AlternateContent>
      <mc:AlternateContent xmlns:mc="http://schemas.openxmlformats.org/markup-compatibility/2006" xmlns:p14="http://schemas.microsoft.com/office/powerpoint/2010/main">
        <mc:Choice Requires="p14">
          <p:contentPart r:id="rId89" p14:bwMode="auto">
            <p14:nvContentPartPr>
              <p14:cNvPr id="49" name="Ink 48"/>
              <p14:cNvContentPartPr/>
              <p14:nvPr/>
            </p14:nvContentPartPr>
            <p14:xfrm>
              <a:off x="9672955" y="2946400"/>
              <a:ext cx="53340" cy="250190"/>
            </p14:xfrm>
          </p:contentPart>
        </mc:Choice>
        <mc:Fallback xmlns="">
          <p:pic>
            <p:nvPicPr>
              <p:cNvPr id="49" name="Ink 48"/>
            </p:nvPicPr>
            <p:blipFill>
              <a:blip r:embed="rId90"/>
            </p:blipFill>
            <p:spPr>
              <a:xfrm>
                <a:off x="9672955" y="2946400"/>
                <a:ext cx="53340" cy="250190"/>
              </a:xfrm>
              <a:prstGeom prst="rect"/>
            </p:spPr>
          </p:pic>
        </mc:Fallback>
      </mc:AlternateContent>
      <mc:AlternateContent xmlns:mc="http://schemas.openxmlformats.org/markup-compatibility/2006" xmlns:p14="http://schemas.microsoft.com/office/powerpoint/2010/main">
        <mc:Choice Requires="p14">
          <p:contentPart r:id="rId91" p14:bwMode="auto">
            <p14:nvContentPartPr>
              <p14:cNvPr id="50" name="Ink 49"/>
              <p14:cNvContentPartPr/>
              <p14:nvPr/>
            </p14:nvContentPartPr>
            <p14:xfrm>
              <a:off x="10164445" y="2937510"/>
              <a:ext cx="124460" cy="223520"/>
            </p14:xfrm>
          </p:contentPart>
        </mc:Choice>
        <mc:Fallback xmlns="">
          <p:pic>
            <p:nvPicPr>
              <p:cNvPr id="50" name="Ink 49"/>
            </p:nvPicPr>
            <p:blipFill>
              <a:blip r:embed="rId92"/>
            </p:blipFill>
            <p:spPr>
              <a:xfrm>
                <a:off x="10164445" y="2937510"/>
                <a:ext cx="124460" cy="223520"/>
              </a:xfrm>
              <a:prstGeom prst="rect"/>
            </p:spPr>
          </p:pic>
        </mc:Fallback>
      </mc:AlternateContent>
      <mc:AlternateContent xmlns:mc="http://schemas.openxmlformats.org/markup-compatibility/2006" xmlns:p14="http://schemas.microsoft.com/office/powerpoint/2010/main">
        <mc:Choice Requires="p14">
          <p:contentPart r:id="rId93" p14:bwMode="auto">
            <p14:nvContentPartPr>
              <p14:cNvPr id="51" name="Ink 50"/>
              <p14:cNvContentPartPr/>
              <p14:nvPr/>
            </p14:nvContentPartPr>
            <p14:xfrm>
              <a:off x="11200130" y="2964180"/>
              <a:ext cx="45085" cy="169545"/>
            </p14:xfrm>
          </p:contentPart>
        </mc:Choice>
        <mc:Fallback xmlns="">
          <p:pic>
            <p:nvPicPr>
              <p:cNvPr id="51" name="Ink 50"/>
            </p:nvPicPr>
            <p:blipFill>
              <a:blip r:embed="rId94"/>
            </p:blipFill>
            <p:spPr>
              <a:xfrm>
                <a:off x="11200130" y="2964180"/>
                <a:ext cx="45085" cy="169545"/>
              </a:xfrm>
              <a:prstGeom prst="rect"/>
            </p:spPr>
          </p:pic>
        </mc:Fallback>
      </mc:AlternateContent>
      <mc:AlternateContent xmlns:mc="http://schemas.openxmlformats.org/markup-compatibility/2006" xmlns:p14="http://schemas.microsoft.com/office/powerpoint/2010/main">
        <mc:Choice Requires="p14">
          <p:contentPart r:id="rId95" p14:bwMode="auto">
            <p14:nvContentPartPr>
              <p14:cNvPr id="52" name="Ink 51"/>
              <p14:cNvContentPartPr/>
              <p14:nvPr/>
            </p14:nvContentPartPr>
            <p14:xfrm>
              <a:off x="11182350" y="3018155"/>
              <a:ext cx="26670" cy="258445"/>
            </p14:xfrm>
          </p:contentPart>
        </mc:Choice>
        <mc:Fallback xmlns="">
          <p:pic>
            <p:nvPicPr>
              <p:cNvPr id="52" name="Ink 51"/>
            </p:nvPicPr>
            <p:blipFill>
              <a:blip r:embed="rId96"/>
            </p:blipFill>
            <p:spPr>
              <a:xfrm>
                <a:off x="11182350" y="3018155"/>
                <a:ext cx="26670" cy="258445"/>
              </a:xfrm>
              <a:prstGeom prst="rect"/>
            </p:spPr>
          </p:pic>
        </mc:Fallback>
      </mc:AlternateContent>
      <mc:AlternateContent xmlns:mc="http://schemas.openxmlformats.org/markup-compatibility/2006" xmlns:p14="http://schemas.microsoft.com/office/powerpoint/2010/main">
        <mc:Choice Requires="p14">
          <p:contentPart r:id="rId97" p14:bwMode="auto">
            <p14:nvContentPartPr>
              <p14:cNvPr id="53" name="Ink 52"/>
              <p14:cNvContentPartPr/>
              <p14:nvPr/>
            </p14:nvContentPartPr>
            <p14:xfrm>
              <a:off x="9512300" y="5581015"/>
              <a:ext cx="2098675" cy="360"/>
            </p14:xfrm>
          </p:contentPart>
        </mc:Choice>
        <mc:Fallback xmlns="">
          <p:pic>
            <p:nvPicPr>
              <p:cNvPr id="53" name="Ink 52"/>
            </p:nvPicPr>
            <p:blipFill>
              <a:blip r:embed="rId98"/>
            </p:blipFill>
            <p:spPr>
              <a:xfrm>
                <a:off x="9512300" y="5581015"/>
                <a:ext cx="2098675" cy="360"/>
              </a:xfrm>
              <a:prstGeom prst="rect"/>
            </p:spPr>
          </p:pic>
        </mc:Fallback>
      </mc:AlternateContent>
      <mc:AlternateContent xmlns:mc="http://schemas.openxmlformats.org/markup-compatibility/2006" xmlns:p14="http://schemas.microsoft.com/office/powerpoint/2010/main">
        <mc:Choice Requires="p14">
          <p:contentPart r:id="rId99" p14:bwMode="auto">
            <p14:nvContentPartPr>
              <p14:cNvPr id="54" name="Ink 53"/>
              <p14:cNvContentPartPr/>
              <p14:nvPr/>
            </p14:nvContentPartPr>
            <p14:xfrm>
              <a:off x="10575290" y="5133975"/>
              <a:ext cx="383540" cy="1714500"/>
            </p14:xfrm>
          </p:contentPart>
        </mc:Choice>
        <mc:Fallback xmlns="">
          <p:pic>
            <p:nvPicPr>
              <p:cNvPr id="54" name="Ink 53"/>
            </p:nvPicPr>
            <p:blipFill>
              <a:blip r:embed="rId100"/>
            </p:blipFill>
            <p:spPr>
              <a:xfrm>
                <a:off x="10575290" y="5133975"/>
                <a:ext cx="383540" cy="1714500"/>
              </a:xfrm>
              <a:prstGeom prst="rect"/>
            </p:spPr>
          </p:pic>
        </mc:Fallback>
      </mc:AlternateContent>
      <mc:AlternateContent xmlns:mc="http://schemas.openxmlformats.org/markup-compatibility/2006" xmlns:p14="http://schemas.microsoft.com/office/powerpoint/2010/main">
        <mc:Choice Requires="p14">
          <p:contentPart r:id="rId101" p14:bwMode="auto">
            <p14:nvContentPartPr>
              <p14:cNvPr id="55" name="Ink 54"/>
              <p14:cNvContentPartPr/>
              <p14:nvPr/>
            </p14:nvContentPartPr>
            <p14:xfrm>
              <a:off x="9753600" y="5669915"/>
              <a:ext cx="142875" cy="187960"/>
            </p14:xfrm>
          </p:contentPart>
        </mc:Choice>
        <mc:Fallback xmlns="">
          <p:pic>
            <p:nvPicPr>
              <p:cNvPr id="55" name="Ink 54"/>
            </p:nvPicPr>
            <p:blipFill>
              <a:blip r:embed="rId102"/>
            </p:blipFill>
            <p:spPr>
              <a:xfrm>
                <a:off x="9753600" y="5669915"/>
                <a:ext cx="142875" cy="187960"/>
              </a:xfrm>
              <a:prstGeom prst="rect"/>
            </p:spPr>
          </p:pic>
        </mc:Fallback>
      </mc:AlternateContent>
      <mc:AlternateContent xmlns:mc="http://schemas.openxmlformats.org/markup-compatibility/2006" xmlns:p14="http://schemas.microsoft.com/office/powerpoint/2010/main">
        <mc:Choice Requires="p14">
          <p:contentPart r:id="rId103" p14:bwMode="auto">
            <p14:nvContentPartPr>
              <p14:cNvPr id="56" name="Ink 55"/>
              <p14:cNvContentPartPr/>
              <p14:nvPr/>
            </p14:nvContentPartPr>
            <p14:xfrm>
              <a:off x="10262235" y="5652135"/>
              <a:ext cx="133985" cy="214630"/>
            </p14:xfrm>
          </p:contentPart>
        </mc:Choice>
        <mc:Fallback xmlns="">
          <p:pic>
            <p:nvPicPr>
              <p:cNvPr id="56" name="Ink 55"/>
            </p:nvPicPr>
            <p:blipFill>
              <a:blip r:embed="rId104"/>
            </p:blipFill>
            <p:spPr>
              <a:xfrm>
                <a:off x="10262235" y="5652135"/>
                <a:ext cx="133985" cy="214630"/>
              </a:xfrm>
              <a:prstGeom prst="rect"/>
            </p:spPr>
          </p:pic>
        </mc:Fallback>
      </mc:AlternateContent>
      <mc:AlternateContent xmlns:mc="http://schemas.openxmlformats.org/markup-compatibility/2006" xmlns:p14="http://schemas.microsoft.com/office/powerpoint/2010/main">
        <mc:Choice Requires="p14">
          <p:contentPart r:id="rId105" p14:bwMode="auto">
            <p14:nvContentPartPr>
              <p14:cNvPr id="57" name="Ink 56"/>
              <p14:cNvContentPartPr/>
              <p14:nvPr/>
            </p14:nvContentPartPr>
            <p14:xfrm>
              <a:off x="11003915" y="5572125"/>
              <a:ext cx="116205" cy="222885"/>
            </p14:xfrm>
          </p:contentPart>
        </mc:Choice>
        <mc:Fallback xmlns="">
          <p:pic>
            <p:nvPicPr>
              <p:cNvPr id="57" name="Ink 56"/>
            </p:nvPicPr>
            <p:blipFill>
              <a:blip r:embed="rId106"/>
            </p:blipFill>
            <p:spPr>
              <a:xfrm>
                <a:off x="11003915" y="5572125"/>
                <a:ext cx="116205" cy="222885"/>
              </a:xfrm>
              <a:prstGeom prst="rect"/>
            </p:spPr>
          </p:pic>
        </mc:Fallback>
      </mc:AlternateContent>
      <mc:AlternateContent xmlns:mc="http://schemas.openxmlformats.org/markup-compatibility/2006" xmlns:p14="http://schemas.microsoft.com/office/powerpoint/2010/main">
        <mc:Choice Requires="p14">
          <p:contentPart r:id="rId107" p14:bwMode="auto">
            <p14:nvContentPartPr>
              <p14:cNvPr id="58" name="Ink 57"/>
              <p14:cNvContentPartPr/>
              <p14:nvPr/>
            </p14:nvContentPartPr>
            <p14:xfrm>
              <a:off x="9798050" y="6036310"/>
              <a:ext cx="196215" cy="213995"/>
            </p14:xfrm>
          </p:contentPart>
        </mc:Choice>
        <mc:Fallback xmlns="">
          <p:pic>
            <p:nvPicPr>
              <p:cNvPr id="58" name="Ink 57"/>
            </p:nvPicPr>
            <p:blipFill>
              <a:blip r:embed="rId108"/>
            </p:blipFill>
            <p:spPr>
              <a:xfrm>
                <a:off x="9798050" y="6036310"/>
                <a:ext cx="196215" cy="213995"/>
              </a:xfrm>
              <a:prstGeom prst="rect"/>
            </p:spPr>
          </p:pic>
        </mc:Fallback>
      </mc:AlternateContent>
      <mc:AlternateContent xmlns:mc="http://schemas.openxmlformats.org/markup-compatibility/2006" xmlns:p14="http://schemas.microsoft.com/office/powerpoint/2010/main">
        <mc:Choice Requires="p14">
          <p:contentPart r:id="rId109" p14:bwMode="auto">
            <p14:nvContentPartPr>
              <p14:cNvPr id="59" name="Ink 58"/>
              <p14:cNvContentPartPr/>
              <p14:nvPr/>
            </p14:nvContentPartPr>
            <p14:xfrm>
              <a:off x="10360660" y="6045200"/>
              <a:ext cx="8890" cy="196215"/>
            </p14:xfrm>
          </p:contentPart>
        </mc:Choice>
        <mc:Fallback xmlns="">
          <p:pic>
            <p:nvPicPr>
              <p:cNvPr id="59" name="Ink 58"/>
            </p:nvPicPr>
            <p:blipFill>
              <a:blip r:embed="rId110"/>
            </p:blipFill>
            <p:spPr>
              <a:xfrm>
                <a:off x="10360660" y="6045200"/>
                <a:ext cx="8890" cy="196215"/>
              </a:xfrm>
              <a:prstGeom prst="rect"/>
            </p:spPr>
          </p:pic>
        </mc:Fallback>
      </mc:AlternateContent>
      <mc:AlternateContent xmlns:mc="http://schemas.openxmlformats.org/markup-compatibility/2006" xmlns:p14="http://schemas.microsoft.com/office/powerpoint/2010/main">
        <mc:Choice Requires="p14">
          <p:contentPart r:id="rId111" p14:bwMode="auto">
            <p14:nvContentPartPr>
              <p14:cNvPr id="60" name="Ink 59"/>
              <p14:cNvContentPartPr/>
              <p14:nvPr/>
            </p14:nvContentPartPr>
            <p14:xfrm>
              <a:off x="11379200" y="1178560"/>
              <a:ext cx="231775" cy="17780"/>
            </p14:xfrm>
          </p:contentPart>
        </mc:Choice>
        <mc:Fallback xmlns="">
          <p:pic>
            <p:nvPicPr>
              <p:cNvPr id="60" name="Ink 59"/>
            </p:nvPicPr>
            <p:blipFill>
              <a:blip r:embed="rId112"/>
            </p:blipFill>
            <p:spPr>
              <a:xfrm>
                <a:off x="11379200" y="1178560"/>
                <a:ext cx="231775" cy="17780"/>
              </a:xfrm>
              <a:prstGeom prst="rect"/>
            </p:spPr>
          </p:pic>
        </mc:Fallback>
      </mc:AlternateContent>
      <mc:AlternateContent xmlns:mc="http://schemas.openxmlformats.org/markup-compatibility/2006" xmlns:p14="http://schemas.microsoft.com/office/powerpoint/2010/main">
        <mc:Choice Requires="p14">
          <p:contentPart r:id="rId113" p14:bwMode="auto">
            <p14:nvContentPartPr>
              <p14:cNvPr id="61" name="Ink 60"/>
              <p14:cNvContentPartPr/>
              <p14:nvPr/>
            </p14:nvContentPartPr>
            <p14:xfrm>
              <a:off x="11325225" y="1276350"/>
              <a:ext cx="178435" cy="53975"/>
            </p14:xfrm>
          </p:contentPart>
        </mc:Choice>
        <mc:Fallback xmlns="">
          <p:pic>
            <p:nvPicPr>
              <p:cNvPr id="61" name="Ink 60"/>
            </p:nvPicPr>
            <p:blipFill>
              <a:blip r:embed="rId114"/>
            </p:blipFill>
            <p:spPr>
              <a:xfrm>
                <a:off x="11325225" y="1276350"/>
                <a:ext cx="178435" cy="53975"/>
              </a:xfrm>
              <a:prstGeom prst="rect"/>
            </p:spPr>
          </p:pic>
        </mc:Fallback>
      </mc:AlternateContent>
      <mc:AlternateContent xmlns:mc="http://schemas.openxmlformats.org/markup-compatibility/2006" xmlns:p14="http://schemas.microsoft.com/office/powerpoint/2010/main">
        <mc:Choice Requires="p14">
          <p:contentPart r:id="rId115" p14:bwMode="auto">
            <p14:nvContentPartPr>
              <p14:cNvPr id="62" name="Ink 61"/>
              <p14:cNvContentPartPr/>
              <p14:nvPr/>
            </p14:nvContentPartPr>
            <p14:xfrm>
              <a:off x="11709400" y="1178560"/>
              <a:ext cx="71120" cy="231775"/>
            </p14:xfrm>
          </p:contentPart>
        </mc:Choice>
        <mc:Fallback xmlns="">
          <p:pic>
            <p:nvPicPr>
              <p:cNvPr id="62" name="Ink 61"/>
            </p:nvPicPr>
            <p:blipFill>
              <a:blip r:embed="rId116"/>
            </p:blipFill>
            <p:spPr>
              <a:xfrm>
                <a:off x="11709400" y="1178560"/>
                <a:ext cx="71120" cy="231775"/>
              </a:xfrm>
              <a:prstGeom prst="rect"/>
            </p:spPr>
          </p:pic>
        </mc:Fallback>
      </mc:AlternateContent>
      <mc:AlternateContent xmlns:mc="http://schemas.openxmlformats.org/markup-compatibility/2006" xmlns:p14="http://schemas.microsoft.com/office/powerpoint/2010/main">
        <mc:Choice Requires="p14">
          <p:contentPart r:id="rId117" p14:bwMode="auto">
            <p14:nvContentPartPr>
              <p14:cNvPr id="63" name="Ink 62"/>
              <p14:cNvContentPartPr/>
              <p14:nvPr/>
            </p14:nvContentPartPr>
            <p14:xfrm>
              <a:off x="11736070" y="1312545"/>
              <a:ext cx="89535" cy="8890"/>
            </p14:xfrm>
          </p:contentPart>
        </mc:Choice>
        <mc:Fallback xmlns="">
          <p:pic>
            <p:nvPicPr>
              <p:cNvPr id="63" name="Ink 62"/>
            </p:nvPicPr>
            <p:blipFill>
              <a:blip r:embed="rId118"/>
            </p:blipFill>
            <p:spPr>
              <a:xfrm>
                <a:off x="11736070" y="1312545"/>
                <a:ext cx="89535" cy="8890"/>
              </a:xfrm>
              <a:prstGeom prst="rect"/>
            </p:spPr>
          </p:pic>
        </mc:Fallback>
      </mc:AlternateContent>
      <mc:AlternateContent xmlns:mc="http://schemas.openxmlformats.org/markup-compatibility/2006" xmlns:p14="http://schemas.microsoft.com/office/powerpoint/2010/main">
        <mc:Choice Requires="p14">
          <p:contentPart r:id="rId119" p14:bwMode="auto">
            <p14:nvContentPartPr>
              <p14:cNvPr id="64" name="Ink 63"/>
              <p14:cNvContentPartPr/>
              <p14:nvPr/>
            </p14:nvContentPartPr>
            <p14:xfrm>
              <a:off x="11896725" y="1312545"/>
              <a:ext cx="17780" cy="360"/>
            </p14:xfrm>
          </p:contentPart>
        </mc:Choice>
        <mc:Fallback xmlns="">
          <p:pic>
            <p:nvPicPr>
              <p:cNvPr id="64" name="Ink 63"/>
            </p:nvPicPr>
            <p:blipFill>
              <a:blip r:embed="rId3"/>
            </p:blipFill>
            <p:spPr>
              <a:xfrm>
                <a:off x="11896725" y="1312545"/>
                <a:ext cx="17780" cy="360"/>
              </a:xfrm>
              <a:prstGeom prst="rect"/>
            </p:spPr>
          </p:pic>
        </mc:Fallback>
      </mc:AlternateContent>
      <mc:AlternateContent xmlns:mc="http://schemas.openxmlformats.org/markup-compatibility/2006" xmlns:p14="http://schemas.microsoft.com/office/powerpoint/2010/main">
        <mc:Choice Requires="p14">
          <p:contentPart r:id="rId120" p14:bwMode="auto">
            <p14:nvContentPartPr>
              <p14:cNvPr id="65" name="Ink 64"/>
              <p14:cNvContentPartPr/>
              <p14:nvPr/>
            </p14:nvContentPartPr>
            <p14:xfrm>
              <a:off x="11968480" y="1205230"/>
              <a:ext cx="26670" cy="213995"/>
            </p14:xfrm>
          </p:contentPart>
        </mc:Choice>
        <mc:Fallback xmlns="">
          <p:pic>
            <p:nvPicPr>
              <p:cNvPr id="65" name="Ink 64"/>
            </p:nvPicPr>
            <p:blipFill>
              <a:blip r:embed="rId121"/>
            </p:blipFill>
            <p:spPr>
              <a:xfrm>
                <a:off x="11968480" y="1205230"/>
                <a:ext cx="26670" cy="213995"/>
              </a:xfrm>
              <a:prstGeom prst="rect"/>
            </p:spPr>
          </p:pic>
        </mc:Fallback>
      </mc:AlternateContent>
      <mc:AlternateContent xmlns:mc="http://schemas.openxmlformats.org/markup-compatibility/2006" xmlns:p14="http://schemas.microsoft.com/office/powerpoint/2010/main">
        <mc:Choice Requires="p14">
          <p:contentPart r:id="rId122" p14:bwMode="auto">
            <p14:nvContentPartPr>
              <p14:cNvPr id="66" name="Ink 65"/>
              <p14:cNvContentPartPr/>
              <p14:nvPr/>
            </p14:nvContentPartPr>
            <p14:xfrm>
              <a:off x="12004040" y="1187450"/>
              <a:ext cx="71755" cy="321310"/>
            </p14:xfrm>
          </p:contentPart>
        </mc:Choice>
        <mc:Fallback xmlns="">
          <p:pic>
            <p:nvPicPr>
              <p:cNvPr id="66" name="Ink 65"/>
            </p:nvPicPr>
            <p:blipFill>
              <a:blip r:embed="rId123"/>
            </p:blipFill>
            <p:spPr>
              <a:xfrm>
                <a:off x="12004040" y="1187450"/>
                <a:ext cx="71755" cy="321310"/>
              </a:xfrm>
              <a:prstGeom prst="rect"/>
            </p:spPr>
          </p:pic>
        </mc:Fallback>
      </mc:AlternateContent>
      <mc:AlternateContent xmlns:mc="http://schemas.openxmlformats.org/markup-compatibility/2006" xmlns:p14="http://schemas.microsoft.com/office/powerpoint/2010/main">
        <mc:Choice Requires="p14">
          <p:contentPart r:id="rId124" p14:bwMode="auto">
            <p14:nvContentPartPr>
              <p14:cNvPr id="67" name="Ink 66"/>
              <p14:cNvContentPartPr/>
              <p14:nvPr/>
            </p14:nvContentPartPr>
            <p14:xfrm>
              <a:off x="10780395" y="5143500"/>
              <a:ext cx="196850" cy="294640"/>
            </p14:xfrm>
          </p:contentPart>
        </mc:Choice>
        <mc:Fallback xmlns="">
          <p:pic>
            <p:nvPicPr>
              <p:cNvPr id="67" name="Ink 66"/>
            </p:nvPicPr>
            <p:blipFill>
              <a:blip r:embed="rId125"/>
            </p:blipFill>
            <p:spPr>
              <a:xfrm>
                <a:off x="10780395" y="5143500"/>
                <a:ext cx="196850" cy="294640"/>
              </a:xfrm>
              <a:prstGeom prst="rect"/>
            </p:spPr>
          </p:pic>
        </mc:Fallback>
      </mc:AlternateContent>
      <mc:AlternateContent xmlns:mc="http://schemas.openxmlformats.org/markup-compatibility/2006" xmlns:p14="http://schemas.microsoft.com/office/powerpoint/2010/main">
        <mc:Choice Requires="p14">
          <p:contentPart r:id="rId126" p14:bwMode="auto">
            <p14:nvContentPartPr>
              <p14:cNvPr id="68" name="Ink 67"/>
              <p14:cNvContentPartPr/>
              <p14:nvPr/>
            </p14:nvContentPartPr>
            <p14:xfrm>
              <a:off x="9708515" y="5196840"/>
              <a:ext cx="125095" cy="205105"/>
            </p14:xfrm>
          </p:contentPart>
        </mc:Choice>
        <mc:Fallback xmlns="">
          <p:pic>
            <p:nvPicPr>
              <p:cNvPr id="68" name="Ink 67"/>
            </p:nvPicPr>
            <p:blipFill>
              <a:blip r:embed="rId127"/>
            </p:blipFill>
            <p:spPr>
              <a:xfrm>
                <a:off x="9708515" y="5196840"/>
                <a:ext cx="125095" cy="205105"/>
              </a:xfrm>
              <a:prstGeom prst="rect"/>
            </p:spPr>
          </p:pic>
        </mc:Fallback>
      </mc:AlternateContent>
      <mc:AlternateContent xmlns:mc="http://schemas.openxmlformats.org/markup-compatibility/2006" xmlns:p14="http://schemas.microsoft.com/office/powerpoint/2010/main">
        <mc:Choice Requires="p14">
          <p:contentPart r:id="rId128" p14:bwMode="auto">
            <p14:nvContentPartPr>
              <p14:cNvPr id="69" name="Ink 68"/>
              <p14:cNvContentPartPr/>
              <p14:nvPr/>
            </p14:nvContentPartPr>
            <p14:xfrm>
              <a:off x="9744075" y="5276850"/>
              <a:ext cx="276860" cy="53975"/>
            </p14:xfrm>
          </p:contentPart>
        </mc:Choice>
        <mc:Fallback xmlns="">
          <p:pic>
            <p:nvPicPr>
              <p:cNvPr id="69" name="Ink 68"/>
            </p:nvPicPr>
            <p:blipFill>
              <a:blip r:embed="rId129"/>
            </p:blipFill>
            <p:spPr>
              <a:xfrm>
                <a:off x="9744075" y="5276850"/>
                <a:ext cx="276860" cy="53975"/>
              </a:xfrm>
              <a:prstGeom prst="rect"/>
            </p:spPr>
          </p:pic>
        </mc:Fallback>
      </mc:AlternateContent>
      <mc:AlternateContent xmlns:mc="http://schemas.openxmlformats.org/markup-compatibility/2006" xmlns:p14="http://schemas.microsoft.com/office/powerpoint/2010/main">
        <mc:Choice Requires="p14">
          <p:contentPart r:id="rId130" p14:bwMode="auto">
            <p14:nvContentPartPr>
              <p14:cNvPr id="70" name="Ink 69"/>
              <p14:cNvContentPartPr/>
              <p14:nvPr/>
            </p14:nvContentPartPr>
            <p14:xfrm>
              <a:off x="10137140" y="5205730"/>
              <a:ext cx="36195" cy="250190"/>
            </p14:xfrm>
          </p:contentPart>
        </mc:Choice>
        <mc:Fallback xmlns="">
          <p:pic>
            <p:nvPicPr>
              <p:cNvPr id="70" name="Ink 69"/>
            </p:nvPicPr>
            <p:blipFill>
              <a:blip r:embed="rId131"/>
            </p:blipFill>
            <p:spPr>
              <a:xfrm>
                <a:off x="10137140" y="5205730"/>
                <a:ext cx="36195" cy="250190"/>
              </a:xfrm>
              <a:prstGeom prst="rect"/>
            </p:spPr>
          </p:pic>
        </mc:Fallback>
      </mc:AlternateContent>
      <mc:AlternateContent xmlns:mc="http://schemas.openxmlformats.org/markup-compatibility/2006" xmlns:p14="http://schemas.microsoft.com/office/powerpoint/2010/main">
        <mc:Choice Requires="p14">
          <p:contentPart r:id="rId132" p14:bwMode="auto">
            <p14:nvContentPartPr>
              <p14:cNvPr id="71" name="Ink 70"/>
              <p14:cNvContentPartPr/>
              <p14:nvPr/>
            </p14:nvContentPartPr>
            <p14:xfrm>
              <a:off x="10182225" y="5179060"/>
              <a:ext cx="88900" cy="383540"/>
            </p14:xfrm>
          </p:contentPart>
        </mc:Choice>
        <mc:Fallback xmlns="">
          <p:pic>
            <p:nvPicPr>
              <p:cNvPr id="71" name="Ink 70"/>
            </p:nvPicPr>
            <p:blipFill>
              <a:blip r:embed="rId133"/>
            </p:blipFill>
            <p:spPr>
              <a:xfrm>
                <a:off x="10182225" y="5179060"/>
                <a:ext cx="88900" cy="383540"/>
              </a:xfrm>
              <a:prstGeom prst="rect"/>
            </p:spPr>
          </p:pic>
        </mc:Fallback>
      </mc:AlternateContent>
      <mc:AlternateContent xmlns:mc="http://schemas.openxmlformats.org/markup-compatibility/2006" xmlns:p14="http://schemas.microsoft.com/office/powerpoint/2010/main">
        <mc:Choice Requires="p14">
          <p:contentPart r:id="rId134" p14:bwMode="auto">
            <p14:nvContentPartPr>
              <p14:cNvPr id="72" name="Ink 71"/>
              <p14:cNvContentPartPr/>
              <p14:nvPr/>
            </p14:nvContentPartPr>
            <p14:xfrm>
              <a:off x="11111230" y="5179060"/>
              <a:ext cx="187325" cy="35560"/>
            </p14:xfrm>
          </p:contentPart>
        </mc:Choice>
        <mc:Fallback xmlns="">
          <p:pic>
            <p:nvPicPr>
              <p:cNvPr id="72" name="Ink 71"/>
            </p:nvPicPr>
            <p:blipFill>
              <a:blip r:embed="rId135"/>
            </p:blipFill>
            <p:spPr>
              <a:xfrm>
                <a:off x="11111230" y="5179060"/>
                <a:ext cx="187325" cy="35560"/>
              </a:xfrm>
              <a:prstGeom prst="rect"/>
            </p:spPr>
          </p:pic>
        </mc:Fallback>
      </mc:AlternateContent>
      <mc:AlternateContent xmlns:mc="http://schemas.openxmlformats.org/markup-compatibility/2006" xmlns:p14="http://schemas.microsoft.com/office/powerpoint/2010/main">
        <mc:Choice Requires="p14">
          <p:contentPart r:id="rId136" p14:bwMode="auto">
            <p14:nvContentPartPr>
              <p14:cNvPr id="73" name="Ink 72"/>
              <p14:cNvContentPartPr/>
              <p14:nvPr/>
            </p14:nvContentPartPr>
            <p14:xfrm>
              <a:off x="11226800" y="5259070"/>
              <a:ext cx="18415" cy="27305"/>
            </p14:xfrm>
          </p:contentPart>
        </mc:Choice>
        <mc:Fallback xmlns="">
          <p:pic>
            <p:nvPicPr>
              <p:cNvPr id="73" name="Ink 72"/>
            </p:nvPicPr>
            <p:blipFill>
              <a:blip r:embed="rId137"/>
            </p:blipFill>
            <p:spPr>
              <a:xfrm>
                <a:off x="11226800" y="5259070"/>
                <a:ext cx="18415" cy="27305"/>
              </a:xfrm>
              <a:prstGeom prst="rect"/>
            </p:spPr>
          </p:pic>
        </mc:Fallback>
      </mc:AlternateContent>
      <mc:AlternateContent xmlns:mc="http://schemas.openxmlformats.org/markup-compatibility/2006" xmlns:p14="http://schemas.microsoft.com/office/powerpoint/2010/main">
        <mc:Choice Requires="p14">
          <p:contentPart r:id="rId138" p14:bwMode="auto">
            <p14:nvContentPartPr>
              <p14:cNvPr id="74" name="Ink 73"/>
              <p14:cNvContentPartPr/>
              <p14:nvPr/>
            </p14:nvContentPartPr>
            <p14:xfrm>
              <a:off x="11217910" y="5276850"/>
              <a:ext cx="161290" cy="18415"/>
            </p14:xfrm>
          </p:contentPart>
        </mc:Choice>
        <mc:Fallback xmlns="">
          <p:pic>
            <p:nvPicPr>
              <p:cNvPr id="74" name="Ink 73"/>
            </p:nvPicPr>
            <p:blipFill>
              <a:blip r:embed="rId139"/>
            </p:blipFill>
            <p:spPr>
              <a:xfrm>
                <a:off x="11217910" y="5276850"/>
                <a:ext cx="161290" cy="18415"/>
              </a:xfrm>
              <a:prstGeom prst="rect"/>
            </p:spPr>
          </p:pic>
        </mc:Fallback>
      </mc:AlternateContent>
      <mc:AlternateContent xmlns:mc="http://schemas.openxmlformats.org/markup-compatibility/2006" xmlns:p14="http://schemas.microsoft.com/office/powerpoint/2010/main">
        <mc:Choice Requires="p14">
          <p:contentPart r:id="rId140" p14:bwMode="auto">
            <p14:nvContentPartPr>
              <p14:cNvPr id="75" name="Ink 74"/>
              <p14:cNvContentPartPr/>
              <p14:nvPr/>
            </p14:nvContentPartPr>
            <p14:xfrm>
              <a:off x="11522075" y="5036185"/>
              <a:ext cx="26670" cy="267970"/>
            </p14:xfrm>
          </p:contentPart>
        </mc:Choice>
        <mc:Fallback xmlns="">
          <p:pic>
            <p:nvPicPr>
              <p:cNvPr id="75" name="Ink 74"/>
            </p:nvPicPr>
            <p:blipFill>
              <a:blip r:embed="rId141"/>
            </p:blipFill>
            <p:spPr>
              <a:xfrm>
                <a:off x="11522075" y="5036185"/>
                <a:ext cx="26670" cy="267970"/>
              </a:xfrm>
              <a:prstGeom prst="rect"/>
            </p:spPr>
          </p:pic>
        </mc:Fallback>
      </mc:AlternateContent>
      <mc:AlternateContent xmlns:mc="http://schemas.openxmlformats.org/markup-compatibility/2006" xmlns:p14="http://schemas.microsoft.com/office/powerpoint/2010/main">
        <mc:Choice Requires="p14">
          <p:contentPart r:id="rId142" p14:bwMode="auto">
            <p14:nvContentPartPr>
              <p14:cNvPr id="76" name="Ink 75"/>
              <p14:cNvContentPartPr/>
              <p14:nvPr/>
            </p14:nvContentPartPr>
            <p14:xfrm>
              <a:off x="11522075" y="5009515"/>
              <a:ext cx="115570" cy="285750"/>
            </p14:xfrm>
          </p:contentPart>
        </mc:Choice>
        <mc:Fallback xmlns="">
          <p:pic>
            <p:nvPicPr>
              <p:cNvPr id="76" name="Ink 75"/>
            </p:nvPicPr>
            <p:blipFill>
              <a:blip r:embed="rId143"/>
            </p:blipFill>
            <p:spPr>
              <a:xfrm>
                <a:off x="11522075" y="5009515"/>
                <a:ext cx="115570" cy="285750"/>
              </a:xfrm>
              <a:prstGeom prst="rect"/>
            </p:spPr>
          </p:pic>
        </mc:Fallback>
      </mc:AlternateContent>
      <mc:AlternateContent xmlns:mc="http://schemas.openxmlformats.org/markup-compatibility/2006" xmlns:p14="http://schemas.microsoft.com/office/powerpoint/2010/main">
        <mc:Choice Requires="p14">
          <p:contentPart r:id="rId144" p14:bwMode="auto">
            <p14:nvContentPartPr>
              <p14:cNvPr id="77" name="Ink 76"/>
              <p14:cNvContentPartPr/>
              <p14:nvPr/>
            </p14:nvContentPartPr>
            <p14:xfrm>
              <a:off x="11566525" y="5143500"/>
              <a:ext cx="89535" cy="17780"/>
            </p14:xfrm>
          </p:contentPart>
        </mc:Choice>
        <mc:Fallback xmlns="">
          <p:pic>
            <p:nvPicPr>
              <p:cNvPr id="77" name="Ink 76"/>
            </p:nvPicPr>
            <p:blipFill>
              <a:blip r:embed="rId145"/>
            </p:blipFill>
            <p:spPr>
              <a:xfrm>
                <a:off x="11566525" y="5143500"/>
                <a:ext cx="89535" cy="17780"/>
              </a:xfrm>
              <a:prstGeom prst="rect"/>
            </p:spPr>
          </p:pic>
        </mc:Fallback>
      </mc:AlternateContent>
      <mc:AlternateContent xmlns:mc="http://schemas.openxmlformats.org/markup-compatibility/2006" xmlns:p14="http://schemas.microsoft.com/office/powerpoint/2010/main">
        <mc:Choice Requires="p14">
          <p:contentPart r:id="rId146" p14:bwMode="auto">
            <p14:nvContentPartPr>
              <p14:cNvPr id="78" name="Ink 77"/>
              <p14:cNvContentPartPr/>
              <p14:nvPr/>
            </p14:nvContentPartPr>
            <p14:xfrm>
              <a:off x="11753850" y="5187950"/>
              <a:ext cx="98425" cy="8890"/>
            </p14:xfrm>
          </p:contentPart>
        </mc:Choice>
        <mc:Fallback xmlns="">
          <p:pic>
            <p:nvPicPr>
              <p:cNvPr id="78" name="Ink 77"/>
            </p:nvPicPr>
            <p:blipFill>
              <a:blip r:embed="rId147"/>
            </p:blipFill>
            <p:spPr>
              <a:xfrm>
                <a:off x="11753850" y="5187950"/>
                <a:ext cx="98425" cy="8890"/>
              </a:xfrm>
              <a:prstGeom prst="rect"/>
            </p:spPr>
          </p:pic>
        </mc:Fallback>
      </mc:AlternateContent>
      <mc:AlternateContent xmlns:mc="http://schemas.openxmlformats.org/markup-compatibility/2006" xmlns:p14="http://schemas.microsoft.com/office/powerpoint/2010/main">
        <mc:Choice Requires="p14">
          <p:contentPart r:id="rId148" p14:bwMode="auto">
            <p14:nvContentPartPr>
              <p14:cNvPr id="79" name="Ink 78"/>
              <p14:cNvContentPartPr/>
              <p14:nvPr/>
            </p14:nvContentPartPr>
            <p14:xfrm>
              <a:off x="11718290" y="5027295"/>
              <a:ext cx="71755" cy="374650"/>
            </p14:xfrm>
          </p:contentPart>
        </mc:Choice>
        <mc:Fallback xmlns="">
          <p:pic>
            <p:nvPicPr>
              <p:cNvPr id="79" name="Ink 78"/>
            </p:nvPicPr>
            <p:blipFill>
              <a:blip r:embed="rId149"/>
            </p:blipFill>
            <p:spPr>
              <a:xfrm>
                <a:off x="11718290" y="5027295"/>
                <a:ext cx="71755" cy="374650"/>
              </a:xfrm>
              <a:prstGeom prst="rect"/>
            </p:spPr>
          </p:pic>
        </mc:Fallback>
      </mc:AlternateContent>
      <mc:AlternateContent xmlns:mc="http://schemas.openxmlformats.org/markup-compatibility/2006" xmlns:p14="http://schemas.microsoft.com/office/powerpoint/2010/main">
        <mc:Choice Requires="p14">
          <p:contentPart r:id="rId150" p14:bwMode="auto">
            <p14:nvContentPartPr>
              <p14:cNvPr id="80" name="Ink 79"/>
              <p14:cNvContentPartPr/>
              <p14:nvPr/>
            </p14:nvContentPartPr>
            <p14:xfrm>
              <a:off x="11736070" y="5179060"/>
              <a:ext cx="89535" cy="8890"/>
            </p14:xfrm>
          </p:contentPart>
        </mc:Choice>
        <mc:Fallback xmlns="">
          <p:pic>
            <p:nvPicPr>
              <p:cNvPr id="80" name="Ink 79"/>
            </p:nvPicPr>
            <p:blipFill>
              <a:blip r:embed="rId151"/>
            </p:blipFill>
            <p:spPr>
              <a:xfrm>
                <a:off x="11736070" y="5179060"/>
                <a:ext cx="89535" cy="8890"/>
              </a:xfrm>
              <a:prstGeom prst="rect"/>
            </p:spPr>
          </p:pic>
        </mc:Fallback>
      </mc:AlternateContent>
      <mc:AlternateContent xmlns:mc="http://schemas.openxmlformats.org/markup-compatibility/2006" xmlns:p14="http://schemas.microsoft.com/office/powerpoint/2010/main">
        <mc:Choice Requires="p14">
          <p:contentPart r:id="rId152" p14:bwMode="auto">
            <p14:nvContentPartPr>
              <p14:cNvPr id="81" name="Ink 80"/>
              <p14:cNvContentPartPr/>
              <p14:nvPr/>
            </p14:nvContentPartPr>
            <p14:xfrm>
              <a:off x="11950700" y="5080635"/>
              <a:ext cx="360" cy="241300"/>
            </p14:xfrm>
          </p:contentPart>
        </mc:Choice>
        <mc:Fallback xmlns="">
          <p:pic>
            <p:nvPicPr>
              <p:cNvPr id="81" name="Ink 80"/>
            </p:nvPicPr>
            <p:blipFill>
              <a:blip r:embed="rId153"/>
            </p:blipFill>
            <p:spPr>
              <a:xfrm>
                <a:off x="11950700" y="5080635"/>
                <a:ext cx="360" cy="241300"/>
              </a:xfrm>
              <a:prstGeom prst="rect"/>
            </p:spPr>
          </p:pic>
        </mc:Fallback>
      </mc:AlternateContent>
      <mc:AlternateContent xmlns:mc="http://schemas.openxmlformats.org/markup-compatibility/2006" xmlns:p14="http://schemas.microsoft.com/office/powerpoint/2010/main">
        <mc:Choice Requires="p14">
          <p:contentPart r:id="rId154" p14:bwMode="auto">
            <p14:nvContentPartPr>
              <p14:cNvPr id="82" name="Ink 81"/>
              <p14:cNvContentPartPr/>
              <p14:nvPr/>
            </p14:nvContentPartPr>
            <p14:xfrm>
              <a:off x="11914505" y="5045075"/>
              <a:ext cx="133985" cy="365760"/>
            </p14:xfrm>
          </p:contentPart>
        </mc:Choice>
        <mc:Fallback xmlns="">
          <p:pic>
            <p:nvPicPr>
              <p:cNvPr id="82" name="Ink 81"/>
            </p:nvPicPr>
            <p:blipFill>
              <a:blip r:embed="rId155"/>
            </p:blipFill>
            <p:spPr>
              <a:xfrm>
                <a:off x="11914505" y="5045075"/>
                <a:ext cx="133985" cy="365760"/>
              </a:xfrm>
              <a:prstGeom prst="rect"/>
            </p:spPr>
          </p:pic>
        </mc:Fallback>
      </mc:AlternateContent>
      <mc:AlternateContent xmlns:mc="http://schemas.openxmlformats.org/markup-compatibility/2006" xmlns:p14="http://schemas.microsoft.com/office/powerpoint/2010/main">
        <mc:Choice Requires="p14">
          <p:contentPart r:id="rId156" p14:bwMode="auto">
            <p14:nvContentPartPr>
              <p14:cNvPr id="83" name="Ink 82"/>
              <p14:cNvContentPartPr/>
              <p14:nvPr/>
            </p14:nvContentPartPr>
            <p14:xfrm>
              <a:off x="11039475" y="6071870"/>
              <a:ext cx="17780" cy="133985"/>
            </p14:xfrm>
          </p:contentPart>
        </mc:Choice>
        <mc:Fallback xmlns="">
          <p:pic>
            <p:nvPicPr>
              <p:cNvPr id="83" name="Ink 82"/>
            </p:nvPicPr>
            <p:blipFill>
              <a:blip r:embed="rId157"/>
            </p:blipFill>
            <p:spPr>
              <a:xfrm>
                <a:off x="11039475" y="6071870"/>
                <a:ext cx="17780" cy="133985"/>
              </a:xfrm>
              <a:prstGeom prst="rect"/>
            </p:spPr>
          </p:pic>
        </mc:Fallback>
      </mc:AlternateContent>
      <mc:AlternateContent xmlns:mc="http://schemas.openxmlformats.org/markup-compatibility/2006" xmlns:p14="http://schemas.microsoft.com/office/powerpoint/2010/main">
        <mc:Choice Requires="p14">
          <p:contentPart r:id="rId158" p14:bwMode="auto">
            <p14:nvContentPartPr>
              <p14:cNvPr id="84" name="Ink 83"/>
              <p14:cNvContentPartPr/>
              <p14:nvPr/>
            </p14:nvContentPartPr>
            <p14:xfrm>
              <a:off x="9886950" y="6330950"/>
              <a:ext cx="62865" cy="187325"/>
            </p14:xfrm>
          </p:contentPart>
        </mc:Choice>
        <mc:Fallback xmlns="">
          <p:pic>
            <p:nvPicPr>
              <p:cNvPr id="84" name="Ink 83"/>
            </p:nvPicPr>
            <p:blipFill>
              <a:blip r:embed="rId159"/>
            </p:blipFill>
            <p:spPr>
              <a:xfrm>
                <a:off x="9886950" y="6330950"/>
                <a:ext cx="62865" cy="187325"/>
              </a:xfrm>
              <a:prstGeom prst="rect"/>
            </p:spPr>
          </p:pic>
        </mc:Fallback>
      </mc:AlternateContent>
      <mc:AlternateContent xmlns:mc="http://schemas.openxmlformats.org/markup-compatibility/2006" xmlns:p14="http://schemas.microsoft.com/office/powerpoint/2010/main">
        <mc:Choice Requires="p14">
          <p:contentPart r:id="rId160" p14:bwMode="auto">
            <p14:nvContentPartPr>
              <p14:cNvPr id="85" name="Ink 84"/>
              <p14:cNvContentPartPr/>
              <p14:nvPr/>
            </p14:nvContentPartPr>
            <p14:xfrm>
              <a:off x="10333990" y="6357620"/>
              <a:ext cx="142875" cy="98425"/>
            </p14:xfrm>
          </p:contentPart>
        </mc:Choice>
        <mc:Fallback xmlns="">
          <p:pic>
            <p:nvPicPr>
              <p:cNvPr id="85" name="Ink 84"/>
            </p:nvPicPr>
            <p:blipFill>
              <a:blip r:embed="rId161"/>
            </p:blipFill>
            <p:spPr>
              <a:xfrm>
                <a:off x="10333990" y="6357620"/>
                <a:ext cx="142875" cy="98425"/>
              </a:xfrm>
              <a:prstGeom prst="rect"/>
            </p:spPr>
          </p:pic>
        </mc:Fallback>
      </mc:AlternateContent>
      <mc:AlternateContent xmlns:mc="http://schemas.openxmlformats.org/markup-compatibility/2006" xmlns:p14="http://schemas.microsoft.com/office/powerpoint/2010/main">
        <mc:Choice Requires="p14">
          <p:contentPart r:id="rId162" p14:bwMode="auto">
            <p14:nvContentPartPr>
              <p14:cNvPr id="86" name="Ink 85"/>
              <p14:cNvContentPartPr/>
              <p14:nvPr/>
            </p14:nvContentPartPr>
            <p14:xfrm>
              <a:off x="11164570" y="6286500"/>
              <a:ext cx="17780" cy="267335"/>
            </p14:xfrm>
          </p:contentPart>
        </mc:Choice>
        <mc:Fallback xmlns="">
          <p:pic>
            <p:nvPicPr>
              <p:cNvPr id="86" name="Ink 85"/>
            </p:nvPicPr>
            <p:blipFill>
              <a:blip r:embed="rId163"/>
            </p:blipFill>
            <p:spPr>
              <a:xfrm>
                <a:off x="11164570" y="6286500"/>
                <a:ext cx="17780" cy="267335"/>
              </a:xfrm>
              <a:prstGeom prst="rect"/>
            </p:spPr>
          </p:pic>
        </mc:Fallback>
      </mc:AlternateContent>
      <mc:AlternateContent xmlns:mc="http://schemas.openxmlformats.org/markup-compatibility/2006" xmlns:p14="http://schemas.microsoft.com/office/powerpoint/2010/main">
        <mc:Choice Requires="p14">
          <p:contentPart r:id="rId164" p14:bwMode="auto">
            <p14:nvContentPartPr>
              <p14:cNvPr id="87" name="Ink 86"/>
              <p14:cNvContentPartPr/>
              <p14:nvPr/>
            </p14:nvContentPartPr>
            <p14:xfrm>
              <a:off x="10048240" y="6598920"/>
              <a:ext cx="71120" cy="240665"/>
            </p14:xfrm>
          </p:contentPart>
        </mc:Choice>
        <mc:Fallback xmlns="">
          <p:pic>
            <p:nvPicPr>
              <p:cNvPr id="87" name="Ink 86"/>
            </p:nvPicPr>
            <p:blipFill>
              <a:blip r:embed="rId165"/>
            </p:blipFill>
            <p:spPr>
              <a:xfrm>
                <a:off x="10048240" y="6598920"/>
                <a:ext cx="71120" cy="240665"/>
              </a:xfrm>
              <a:prstGeom prst="rect"/>
            </p:spPr>
          </p:pic>
        </mc:Fallback>
      </mc:AlternateContent>
      <mc:AlternateContent xmlns:mc="http://schemas.openxmlformats.org/markup-compatibility/2006" xmlns:p14="http://schemas.microsoft.com/office/powerpoint/2010/main">
        <mc:Choice Requires="p14">
          <p:contentPart r:id="rId166" p14:bwMode="auto">
            <p14:nvContentPartPr>
              <p14:cNvPr id="88" name="Ink 87"/>
              <p14:cNvContentPartPr/>
              <p14:nvPr/>
            </p14:nvContentPartPr>
            <p14:xfrm>
              <a:off x="10432415" y="6634480"/>
              <a:ext cx="53340" cy="205105"/>
            </p14:xfrm>
          </p:contentPart>
        </mc:Choice>
        <mc:Fallback xmlns="">
          <p:pic>
            <p:nvPicPr>
              <p:cNvPr id="88" name="Ink 87"/>
            </p:nvPicPr>
            <p:blipFill>
              <a:blip r:embed="rId167"/>
            </p:blipFill>
            <p:spPr>
              <a:xfrm>
                <a:off x="10432415" y="6634480"/>
                <a:ext cx="53340" cy="205105"/>
              </a:xfrm>
              <a:prstGeom prst="rect"/>
            </p:spPr>
          </p:pic>
        </mc:Fallback>
      </mc:AlternateContent>
      <mc:AlternateContent xmlns:mc="http://schemas.openxmlformats.org/markup-compatibility/2006" xmlns:p14="http://schemas.microsoft.com/office/powerpoint/2010/main">
        <mc:Choice Requires="p14">
          <p:contentPart r:id="rId168" p14:bwMode="auto">
            <p14:nvContentPartPr>
              <p14:cNvPr id="89" name="Ink 88"/>
              <p14:cNvContentPartPr/>
              <p14:nvPr/>
            </p14:nvContentPartPr>
            <p14:xfrm>
              <a:off x="11164570" y="6715125"/>
              <a:ext cx="17780" cy="133350"/>
            </p14:xfrm>
          </p:contentPart>
        </mc:Choice>
        <mc:Fallback xmlns="">
          <p:pic>
            <p:nvPicPr>
              <p:cNvPr id="89" name="Ink 88"/>
            </p:nvPicPr>
            <p:blipFill>
              <a:blip r:embed="rId169"/>
            </p:blipFill>
            <p:spPr>
              <a:xfrm>
                <a:off x="11164570" y="6715125"/>
                <a:ext cx="17780" cy="133350"/>
              </a:xfrm>
              <a:prstGeom prst="rect"/>
            </p:spPr>
          </p:pic>
        </mc:Fallback>
      </mc:AlternateContent>
      <mc:AlternateContent xmlns:mc="http://schemas.openxmlformats.org/markup-compatibility/2006" xmlns:p14="http://schemas.microsoft.com/office/powerpoint/2010/main">
        <mc:Choice Requires="p14">
          <p:contentPart r:id="rId170" p14:bwMode="auto">
            <p14:nvContentPartPr>
              <p14:cNvPr id="90" name="Ink 89"/>
              <p14:cNvContentPartPr/>
              <p14:nvPr/>
            </p14:nvContentPartPr>
            <p14:xfrm>
              <a:off x="11226800" y="6750685"/>
              <a:ext cx="18415" cy="97790"/>
            </p14:xfrm>
          </p:contentPart>
        </mc:Choice>
        <mc:Fallback xmlns="">
          <p:pic>
            <p:nvPicPr>
              <p:cNvPr id="90" name="Ink 89"/>
            </p:nvPicPr>
            <p:blipFill>
              <a:blip r:embed="rId171"/>
            </p:blipFill>
            <p:spPr>
              <a:xfrm>
                <a:off x="11226800" y="6750685"/>
                <a:ext cx="18415" cy="97790"/>
              </a:xfrm>
              <a:prstGeom prst="rect"/>
            </p:spPr>
          </p:pic>
        </mc:Fallback>
      </mc:AlternateContent>
      <mc:AlternateContent xmlns:mc="http://schemas.openxmlformats.org/markup-compatibility/2006" xmlns:p14="http://schemas.microsoft.com/office/powerpoint/2010/main">
        <mc:Choice Requires="p14">
          <p:contentPart r:id="rId172" p14:bwMode="auto">
            <p14:nvContentPartPr>
              <p14:cNvPr id="91" name="Ink 90"/>
              <p14:cNvContentPartPr/>
              <p14:nvPr/>
            </p14:nvContentPartPr>
            <p14:xfrm>
              <a:off x="11217910" y="6670040"/>
              <a:ext cx="45085" cy="178435"/>
            </p14:xfrm>
          </p:contentPart>
        </mc:Choice>
        <mc:Fallback xmlns="">
          <p:pic>
            <p:nvPicPr>
              <p:cNvPr id="91" name="Ink 90"/>
            </p:nvPicPr>
            <p:blipFill>
              <a:blip r:embed="rId173"/>
            </p:blipFill>
            <p:spPr>
              <a:xfrm>
                <a:off x="11217910" y="6670040"/>
                <a:ext cx="45085" cy="178435"/>
              </a:xfrm>
              <a:prstGeom prst="rect"/>
            </p:spPr>
          </p:pic>
        </mc:Fallback>
      </mc:AlternateContent>
      <mc:AlternateContent xmlns:mc="http://schemas.openxmlformats.org/markup-compatibility/2006" xmlns:p14="http://schemas.microsoft.com/office/powerpoint/2010/main">
        <mc:Choice Requires="p14">
          <p:contentPart r:id="rId174" p14:bwMode="auto">
            <p14:nvContentPartPr>
              <p14:cNvPr id="92" name="Ink 91"/>
              <p14:cNvContentPartPr/>
              <p14:nvPr/>
            </p14:nvContentPartPr>
            <p14:xfrm>
              <a:off x="687705" y="838835"/>
              <a:ext cx="294640" cy="107315"/>
            </p14:xfrm>
          </p:contentPart>
        </mc:Choice>
        <mc:Fallback xmlns="">
          <p:pic>
            <p:nvPicPr>
              <p:cNvPr id="92" name="Ink 91"/>
            </p:nvPicPr>
            <p:blipFill>
              <a:blip r:embed="rId175"/>
            </p:blipFill>
            <p:spPr>
              <a:xfrm>
                <a:off x="687705" y="838835"/>
                <a:ext cx="294640" cy="107315"/>
              </a:xfrm>
              <a:prstGeom prst="rect"/>
            </p:spPr>
          </p:pic>
        </mc:Fallback>
      </mc:AlternateContent>
      <mc:AlternateContent xmlns:mc="http://schemas.openxmlformats.org/markup-compatibility/2006" xmlns:p14="http://schemas.microsoft.com/office/powerpoint/2010/main">
        <mc:Choice Requires="p14">
          <p:contentPart r:id="rId176" p14:bwMode="auto">
            <p14:nvContentPartPr>
              <p14:cNvPr id="93" name="Ink 92"/>
              <p14:cNvContentPartPr/>
              <p14:nvPr/>
            </p14:nvContentPartPr>
            <p14:xfrm>
              <a:off x="4805045" y="0"/>
              <a:ext cx="625475" cy="561975"/>
            </p14:xfrm>
          </p:contentPart>
        </mc:Choice>
        <mc:Fallback xmlns="">
          <p:pic>
            <p:nvPicPr>
              <p:cNvPr id="93" name="Ink 92"/>
            </p:nvPicPr>
            <p:blipFill>
              <a:blip r:embed="rId177"/>
            </p:blipFill>
            <p:spPr>
              <a:xfrm>
                <a:off x="4805045" y="0"/>
                <a:ext cx="625475" cy="561975"/>
              </a:xfrm>
              <a:prstGeom prst="rect"/>
            </p:spPr>
          </p:pic>
        </mc:Fallback>
      </mc:AlternateContent>
      <mc:AlternateContent xmlns:mc="http://schemas.openxmlformats.org/markup-compatibility/2006" xmlns:p14="http://schemas.microsoft.com/office/powerpoint/2010/main">
        <mc:Choice Requires="p14">
          <p:contentPart r:id="rId178" p14:bwMode="auto">
            <p14:nvContentPartPr>
              <p14:cNvPr id="94" name="Ink 93"/>
              <p14:cNvContentPartPr/>
              <p14:nvPr/>
            </p14:nvContentPartPr>
            <p14:xfrm>
              <a:off x="6287770" y="169545"/>
              <a:ext cx="419735" cy="365760"/>
            </p14:xfrm>
          </p:contentPart>
        </mc:Choice>
        <mc:Fallback xmlns="">
          <p:pic>
            <p:nvPicPr>
              <p:cNvPr id="94" name="Ink 93"/>
            </p:nvPicPr>
            <p:blipFill>
              <a:blip r:embed="rId179"/>
            </p:blipFill>
            <p:spPr>
              <a:xfrm>
                <a:off x="6287770" y="169545"/>
                <a:ext cx="419735" cy="365760"/>
              </a:xfrm>
              <a:prstGeom prst="rect"/>
            </p:spPr>
          </p:pic>
        </mc:Fallback>
      </mc:AlternateContent>
      <mc:AlternateContent xmlns:mc="http://schemas.openxmlformats.org/markup-compatibility/2006" xmlns:p14="http://schemas.microsoft.com/office/powerpoint/2010/main">
        <mc:Choice Requires="p14">
          <p:contentPart r:id="rId180" p14:bwMode="auto">
            <p14:nvContentPartPr>
              <p14:cNvPr id="95" name="Ink 94"/>
              <p14:cNvContentPartPr/>
              <p14:nvPr/>
            </p14:nvContentPartPr>
            <p14:xfrm>
              <a:off x="6760845" y="124460"/>
              <a:ext cx="107315" cy="553720"/>
            </p14:xfrm>
          </p:contentPart>
        </mc:Choice>
        <mc:Fallback xmlns="">
          <p:pic>
            <p:nvPicPr>
              <p:cNvPr id="95" name="Ink 94"/>
            </p:nvPicPr>
            <p:blipFill>
              <a:blip r:embed="rId181"/>
            </p:blipFill>
            <p:spPr>
              <a:xfrm>
                <a:off x="6760845" y="124460"/>
                <a:ext cx="107315" cy="553720"/>
              </a:xfrm>
              <a:prstGeom prst="rect"/>
            </p:spPr>
          </p:pic>
        </mc:Fallback>
      </mc:AlternateContent>
      <mc:AlternateContent xmlns:mc="http://schemas.openxmlformats.org/markup-compatibility/2006" xmlns:p14="http://schemas.microsoft.com/office/powerpoint/2010/main">
        <mc:Choice Requires="p14">
          <p:contentPart r:id="rId182" p14:bwMode="auto">
            <p14:nvContentPartPr>
              <p14:cNvPr id="96" name="Ink 95"/>
              <p14:cNvContentPartPr/>
              <p14:nvPr/>
            </p14:nvContentPartPr>
            <p14:xfrm>
              <a:off x="6966585" y="383540"/>
              <a:ext cx="53340" cy="178435"/>
            </p14:xfrm>
          </p:contentPart>
        </mc:Choice>
        <mc:Fallback xmlns="">
          <p:pic>
            <p:nvPicPr>
              <p:cNvPr id="96" name="Ink 95"/>
            </p:nvPicPr>
            <p:blipFill>
              <a:blip r:embed="rId183"/>
            </p:blipFill>
            <p:spPr>
              <a:xfrm>
                <a:off x="6966585" y="383540"/>
                <a:ext cx="53340" cy="178435"/>
              </a:xfrm>
              <a:prstGeom prst="rect"/>
            </p:spPr>
          </p:pic>
        </mc:Fallback>
      </mc:AlternateContent>
      <mc:AlternateContent xmlns:mc="http://schemas.openxmlformats.org/markup-compatibility/2006" xmlns:p14="http://schemas.microsoft.com/office/powerpoint/2010/main">
        <mc:Choice Requires="p14">
          <p:contentPart r:id="rId184" p14:bwMode="auto">
            <p14:nvContentPartPr>
              <p14:cNvPr id="97" name="Ink 96"/>
              <p14:cNvContentPartPr/>
              <p14:nvPr/>
            </p14:nvContentPartPr>
            <p14:xfrm>
              <a:off x="7458075" y="133350"/>
              <a:ext cx="285750" cy="304165"/>
            </p14:xfrm>
          </p:contentPart>
        </mc:Choice>
        <mc:Fallback xmlns="">
          <p:pic>
            <p:nvPicPr>
              <p:cNvPr id="97" name="Ink 96"/>
            </p:nvPicPr>
            <p:blipFill>
              <a:blip r:embed="rId185"/>
            </p:blipFill>
            <p:spPr>
              <a:xfrm>
                <a:off x="7458075" y="133350"/>
                <a:ext cx="285750" cy="304165"/>
              </a:xfrm>
              <a:prstGeom prst="rect"/>
            </p:spPr>
          </p:pic>
        </mc:Fallback>
      </mc:AlternateContent>
      <mc:AlternateContent xmlns:mc="http://schemas.openxmlformats.org/markup-compatibility/2006" xmlns:p14="http://schemas.microsoft.com/office/powerpoint/2010/main">
        <mc:Choice Requires="p14">
          <p:contentPart r:id="rId186" p14:bwMode="auto">
            <p14:nvContentPartPr>
              <p14:cNvPr id="98" name="Ink 97"/>
              <p14:cNvContentPartPr/>
              <p14:nvPr/>
            </p14:nvContentPartPr>
            <p14:xfrm>
              <a:off x="7850505" y="347980"/>
              <a:ext cx="36195" cy="169545"/>
            </p14:xfrm>
          </p:contentPart>
        </mc:Choice>
        <mc:Fallback xmlns="">
          <p:pic>
            <p:nvPicPr>
              <p:cNvPr id="98" name="Ink 97"/>
            </p:nvPicPr>
            <p:blipFill>
              <a:blip r:embed="rId187"/>
            </p:blipFill>
            <p:spPr>
              <a:xfrm>
                <a:off x="7850505" y="347980"/>
                <a:ext cx="36195" cy="169545"/>
              </a:xfrm>
              <a:prstGeom prst="rect"/>
            </p:spPr>
          </p:pic>
        </mc:Fallback>
      </mc:AlternateContent>
      <mc:AlternateContent xmlns:mc="http://schemas.openxmlformats.org/markup-compatibility/2006" xmlns:p14="http://schemas.microsoft.com/office/powerpoint/2010/main">
        <mc:Choice Requires="p14">
          <p:contentPart r:id="rId188" p14:bwMode="auto">
            <p14:nvContentPartPr>
              <p14:cNvPr id="99" name="Ink 98"/>
              <p14:cNvContentPartPr/>
              <p14:nvPr/>
            </p14:nvContentPartPr>
            <p14:xfrm>
              <a:off x="8056245" y="133350"/>
              <a:ext cx="169545" cy="464820"/>
            </p14:xfrm>
          </p:contentPart>
        </mc:Choice>
        <mc:Fallback xmlns="">
          <p:pic>
            <p:nvPicPr>
              <p:cNvPr id="99" name="Ink 98"/>
            </p:nvPicPr>
            <p:blipFill>
              <a:blip r:embed="rId189"/>
            </p:blipFill>
            <p:spPr>
              <a:xfrm>
                <a:off x="8056245" y="133350"/>
                <a:ext cx="169545" cy="464820"/>
              </a:xfrm>
              <a:prstGeom prst="rect"/>
            </p:spPr>
          </p:pic>
        </mc:Fallback>
      </mc:AlternateContent>
      <mc:AlternateContent xmlns:mc="http://schemas.openxmlformats.org/markup-compatibility/2006" xmlns:p14="http://schemas.microsoft.com/office/powerpoint/2010/main">
        <mc:Choice Requires="p14">
          <p:contentPart r:id="rId190" p14:bwMode="auto">
            <p14:nvContentPartPr>
              <p14:cNvPr id="100" name="Ink 99"/>
              <p14:cNvContentPartPr/>
              <p14:nvPr/>
            </p14:nvContentPartPr>
            <p14:xfrm>
              <a:off x="8270875" y="178435"/>
              <a:ext cx="97790" cy="267970"/>
            </p14:xfrm>
          </p:contentPart>
        </mc:Choice>
        <mc:Fallback xmlns="">
          <p:pic>
            <p:nvPicPr>
              <p:cNvPr id="100" name="Ink 99"/>
            </p:nvPicPr>
            <p:blipFill>
              <a:blip r:embed="rId191"/>
            </p:blipFill>
            <p:spPr>
              <a:xfrm>
                <a:off x="8270875" y="178435"/>
                <a:ext cx="97790" cy="267970"/>
              </a:xfrm>
              <a:prstGeom prst="rect"/>
            </p:spPr>
          </p:pic>
        </mc:Fallback>
      </mc:AlternateContent>
      <mc:AlternateContent xmlns:mc="http://schemas.openxmlformats.org/markup-compatibility/2006" xmlns:p14="http://schemas.microsoft.com/office/powerpoint/2010/main">
        <mc:Choice Requires="p14">
          <p:contentPart r:id="rId192" p14:bwMode="auto">
            <p14:nvContentPartPr>
              <p14:cNvPr id="101" name="Ink 100"/>
              <p14:cNvContentPartPr/>
              <p14:nvPr/>
            </p14:nvContentPartPr>
            <p14:xfrm>
              <a:off x="8592185" y="187325"/>
              <a:ext cx="35560" cy="241300"/>
            </p14:xfrm>
          </p:contentPart>
        </mc:Choice>
        <mc:Fallback xmlns="">
          <p:pic>
            <p:nvPicPr>
              <p:cNvPr id="101" name="Ink 100"/>
            </p:nvPicPr>
            <p:blipFill>
              <a:blip r:embed="rId193"/>
            </p:blipFill>
            <p:spPr>
              <a:xfrm>
                <a:off x="8592185" y="187325"/>
                <a:ext cx="35560" cy="241300"/>
              </a:xfrm>
              <a:prstGeom prst="rect"/>
            </p:spPr>
          </p:pic>
        </mc:Fallback>
      </mc:AlternateContent>
      <mc:AlternateContent xmlns:mc="http://schemas.openxmlformats.org/markup-compatibility/2006" xmlns:p14="http://schemas.microsoft.com/office/powerpoint/2010/main">
        <mc:Choice Requires="p14">
          <p:contentPart r:id="rId194" p14:bwMode="auto">
            <p14:nvContentPartPr>
              <p14:cNvPr id="102" name="Ink 101"/>
              <p14:cNvContentPartPr/>
              <p14:nvPr/>
            </p14:nvContentPartPr>
            <p14:xfrm>
              <a:off x="8681720" y="213995"/>
              <a:ext cx="196215" cy="267970"/>
            </p14:xfrm>
          </p:contentPart>
        </mc:Choice>
        <mc:Fallback xmlns="">
          <p:pic>
            <p:nvPicPr>
              <p:cNvPr id="102" name="Ink 101"/>
            </p:nvPicPr>
            <p:blipFill>
              <a:blip r:embed="rId195"/>
            </p:blipFill>
            <p:spPr>
              <a:xfrm>
                <a:off x="8681720" y="213995"/>
                <a:ext cx="196215" cy="267970"/>
              </a:xfrm>
              <a:prstGeom prst="rect"/>
            </p:spPr>
          </p:pic>
        </mc:Fallback>
      </mc:AlternateContent>
      <mc:AlternateContent xmlns:mc="http://schemas.openxmlformats.org/markup-compatibility/2006" xmlns:p14="http://schemas.microsoft.com/office/powerpoint/2010/main">
        <mc:Choice Requires="p14">
          <p:contentPart r:id="rId196" p14:bwMode="auto">
            <p14:nvContentPartPr>
              <p14:cNvPr id="103" name="Ink 102"/>
              <p14:cNvContentPartPr/>
              <p14:nvPr/>
            </p14:nvContentPartPr>
            <p14:xfrm>
              <a:off x="8940800" y="285750"/>
              <a:ext cx="160655" cy="249555"/>
            </p14:xfrm>
          </p:contentPart>
        </mc:Choice>
        <mc:Fallback xmlns="">
          <p:pic>
            <p:nvPicPr>
              <p:cNvPr id="103" name="Ink 102"/>
            </p:nvPicPr>
            <p:blipFill>
              <a:blip r:embed="rId197"/>
            </p:blipFill>
            <p:spPr>
              <a:xfrm>
                <a:off x="8940800" y="285750"/>
                <a:ext cx="160655" cy="249555"/>
              </a:xfrm>
              <a:prstGeom prst="rect"/>
            </p:spPr>
          </p:pic>
        </mc:Fallback>
      </mc:AlternateContent>
      <mc:AlternateContent xmlns:mc="http://schemas.openxmlformats.org/markup-compatibility/2006" xmlns:p14="http://schemas.microsoft.com/office/powerpoint/2010/main">
        <mc:Choice Requires="p14">
          <p:contentPart r:id="rId198" p14:bwMode="auto">
            <p14:nvContentPartPr>
              <p14:cNvPr id="104" name="Ink 103"/>
              <p14:cNvContentPartPr/>
              <p14:nvPr/>
            </p14:nvContentPartPr>
            <p14:xfrm>
              <a:off x="7627620" y="160655"/>
              <a:ext cx="360" cy="374650"/>
            </p14:xfrm>
          </p:contentPart>
        </mc:Choice>
        <mc:Fallback xmlns="">
          <p:pic>
            <p:nvPicPr>
              <p:cNvPr id="104" name="Ink 103"/>
            </p:nvPicPr>
            <p:blipFill>
              <a:blip r:embed="rId199"/>
            </p:blipFill>
            <p:spPr>
              <a:xfrm>
                <a:off x="7627620" y="160655"/>
                <a:ext cx="360" cy="374650"/>
              </a:xfrm>
              <a:prstGeom prst="rect"/>
            </p:spPr>
          </p:pic>
        </mc:Fallback>
      </mc:AlternateContent>
      <mc:AlternateContent xmlns:mc="http://schemas.openxmlformats.org/markup-compatibility/2006" xmlns:p14="http://schemas.microsoft.com/office/powerpoint/2010/main">
        <mc:Choice Requires="p14">
          <p:contentPart r:id="rId200" p14:bwMode="auto">
            <p14:nvContentPartPr>
              <p14:cNvPr id="105" name="Ink 104"/>
              <p14:cNvContentPartPr/>
              <p14:nvPr/>
            </p14:nvContentPartPr>
            <p14:xfrm>
              <a:off x="6341110" y="2642870"/>
              <a:ext cx="62865" cy="607060"/>
            </p14:xfrm>
          </p:contentPart>
        </mc:Choice>
        <mc:Fallback xmlns="">
          <p:pic>
            <p:nvPicPr>
              <p:cNvPr id="105" name="Ink 104"/>
            </p:nvPicPr>
            <p:blipFill>
              <a:blip r:embed="rId201"/>
            </p:blipFill>
            <p:spPr>
              <a:xfrm>
                <a:off x="6341110" y="2642870"/>
                <a:ext cx="62865" cy="607060"/>
              </a:xfrm>
              <a:prstGeom prst="rect"/>
            </p:spPr>
          </p:pic>
        </mc:Fallback>
      </mc:AlternateContent>
      <mc:AlternateContent xmlns:mc="http://schemas.openxmlformats.org/markup-compatibility/2006" xmlns:p14="http://schemas.microsoft.com/office/powerpoint/2010/main">
        <mc:Choice Requires="p14">
          <p:contentPart r:id="rId202" p14:bwMode="auto">
            <p14:nvContentPartPr>
              <p14:cNvPr id="106" name="Ink 105"/>
              <p14:cNvContentPartPr/>
              <p14:nvPr/>
            </p14:nvContentPartPr>
            <p14:xfrm>
              <a:off x="6689725" y="2901950"/>
              <a:ext cx="160655" cy="222885"/>
            </p14:xfrm>
          </p:contentPart>
        </mc:Choice>
        <mc:Fallback xmlns="">
          <p:pic>
            <p:nvPicPr>
              <p:cNvPr id="106" name="Ink 105"/>
            </p:nvPicPr>
            <p:blipFill>
              <a:blip r:embed="rId203"/>
            </p:blipFill>
            <p:spPr>
              <a:xfrm>
                <a:off x="6689725" y="2901950"/>
                <a:ext cx="160655" cy="222885"/>
              </a:xfrm>
              <a:prstGeom prst="rect"/>
            </p:spPr>
          </p:pic>
        </mc:Fallback>
      </mc:AlternateContent>
      <mc:AlternateContent xmlns:mc="http://schemas.openxmlformats.org/markup-compatibility/2006" xmlns:p14="http://schemas.microsoft.com/office/powerpoint/2010/main">
        <mc:Choice Requires="p14">
          <p:contentPart r:id="rId204" p14:bwMode="auto">
            <p14:nvContentPartPr>
              <p14:cNvPr id="107" name="Ink 106"/>
              <p14:cNvContentPartPr/>
              <p14:nvPr/>
            </p14:nvContentPartPr>
            <p14:xfrm>
              <a:off x="7028815" y="2884170"/>
              <a:ext cx="27305" cy="330200"/>
            </p14:xfrm>
          </p:contentPart>
        </mc:Choice>
        <mc:Fallback xmlns="">
          <p:pic>
            <p:nvPicPr>
              <p:cNvPr id="107" name="Ink 106"/>
            </p:nvPicPr>
            <p:blipFill>
              <a:blip r:embed="rId205"/>
            </p:blipFill>
            <p:spPr>
              <a:xfrm>
                <a:off x="7028815" y="2884170"/>
                <a:ext cx="27305" cy="330200"/>
              </a:xfrm>
              <a:prstGeom prst="rect"/>
            </p:spPr>
          </p:pic>
        </mc:Fallback>
      </mc:AlternateContent>
      <mc:AlternateContent xmlns:mc="http://schemas.openxmlformats.org/markup-compatibility/2006" xmlns:p14="http://schemas.microsoft.com/office/powerpoint/2010/main">
        <mc:Choice Requires="p14">
          <p:contentPart r:id="rId206" p14:bwMode="auto">
            <p14:nvContentPartPr>
              <p14:cNvPr id="108" name="Ink 107"/>
              <p14:cNvContentPartPr/>
              <p14:nvPr/>
            </p14:nvContentPartPr>
            <p14:xfrm>
              <a:off x="7315200" y="2937510"/>
              <a:ext cx="124460" cy="116205"/>
            </p14:xfrm>
          </p:contentPart>
        </mc:Choice>
        <mc:Fallback xmlns="">
          <p:pic>
            <p:nvPicPr>
              <p:cNvPr id="108" name="Ink 107"/>
            </p:nvPicPr>
            <p:blipFill>
              <a:blip r:embed="rId207"/>
            </p:blipFill>
            <p:spPr>
              <a:xfrm>
                <a:off x="7315200" y="2937510"/>
                <a:ext cx="124460" cy="116205"/>
              </a:xfrm>
              <a:prstGeom prst="rect"/>
            </p:spPr>
          </p:pic>
        </mc:Fallback>
      </mc:AlternateContent>
      <mc:AlternateContent xmlns:mc="http://schemas.openxmlformats.org/markup-compatibility/2006" xmlns:p14="http://schemas.microsoft.com/office/powerpoint/2010/main">
        <mc:Choice Requires="p14">
          <p:contentPart r:id="rId208" p14:bwMode="auto">
            <p14:nvContentPartPr>
              <p14:cNvPr id="109" name="Ink 108"/>
              <p14:cNvContentPartPr/>
              <p14:nvPr/>
            </p14:nvContentPartPr>
            <p14:xfrm>
              <a:off x="7520305" y="2946400"/>
              <a:ext cx="241300" cy="26670"/>
            </p14:xfrm>
          </p:contentPart>
        </mc:Choice>
        <mc:Fallback xmlns="">
          <p:pic>
            <p:nvPicPr>
              <p:cNvPr id="109" name="Ink 108"/>
            </p:nvPicPr>
            <p:blipFill>
              <a:blip r:embed="rId209"/>
            </p:blipFill>
            <p:spPr>
              <a:xfrm>
                <a:off x="7520305" y="2946400"/>
                <a:ext cx="241300" cy="26670"/>
              </a:xfrm>
              <a:prstGeom prst="rect"/>
            </p:spPr>
          </p:pic>
        </mc:Fallback>
      </mc:AlternateContent>
      <mc:AlternateContent xmlns:mc="http://schemas.openxmlformats.org/markup-compatibility/2006" xmlns:p14="http://schemas.microsoft.com/office/powerpoint/2010/main">
        <mc:Choice Requires="p14">
          <p:contentPart r:id="rId210" p14:bwMode="auto">
            <p14:nvContentPartPr>
              <p14:cNvPr id="110" name="Ink 109"/>
              <p14:cNvContentPartPr/>
              <p14:nvPr/>
            </p14:nvContentPartPr>
            <p14:xfrm>
              <a:off x="7850505" y="2919730"/>
              <a:ext cx="179070" cy="17780"/>
            </p14:xfrm>
          </p:contentPart>
        </mc:Choice>
        <mc:Fallback xmlns="">
          <p:pic>
            <p:nvPicPr>
              <p:cNvPr id="110" name="Ink 109"/>
            </p:nvPicPr>
            <p:blipFill>
              <a:blip r:embed="rId211"/>
            </p:blipFill>
            <p:spPr>
              <a:xfrm>
                <a:off x="7850505" y="2919730"/>
                <a:ext cx="179070" cy="17780"/>
              </a:xfrm>
              <a:prstGeom prst="rect"/>
            </p:spPr>
          </p:pic>
        </mc:Fallback>
      </mc:AlternateContent>
      <mc:AlternateContent xmlns:mc="http://schemas.openxmlformats.org/markup-compatibility/2006" xmlns:p14="http://schemas.microsoft.com/office/powerpoint/2010/main">
        <mc:Choice Requires="p14">
          <p:contentPart r:id="rId212" p14:bwMode="auto">
            <p14:nvContentPartPr>
              <p14:cNvPr id="111" name="Ink 110"/>
              <p14:cNvContentPartPr/>
              <p14:nvPr/>
            </p14:nvContentPartPr>
            <p14:xfrm>
              <a:off x="8109585" y="2875280"/>
              <a:ext cx="62865" cy="8890"/>
            </p14:xfrm>
          </p:contentPart>
        </mc:Choice>
        <mc:Fallback xmlns="">
          <p:pic>
            <p:nvPicPr>
              <p:cNvPr id="111" name="Ink 110"/>
            </p:nvPicPr>
            <p:blipFill>
              <a:blip r:embed="rId213"/>
            </p:blipFill>
            <p:spPr>
              <a:xfrm>
                <a:off x="8109585" y="2875280"/>
                <a:ext cx="62865" cy="8890"/>
              </a:xfrm>
              <a:prstGeom prst="rect"/>
            </p:spPr>
          </p:pic>
        </mc:Fallback>
      </mc:AlternateContent>
      <mc:AlternateContent xmlns:mc="http://schemas.openxmlformats.org/markup-compatibility/2006" xmlns:p14="http://schemas.microsoft.com/office/powerpoint/2010/main">
        <mc:Choice Requires="p14">
          <p:contentPart r:id="rId214" p14:bwMode="auto">
            <p14:nvContentPartPr>
              <p14:cNvPr id="112" name="Ink 111"/>
              <p14:cNvContentPartPr/>
              <p14:nvPr/>
            </p14:nvContentPartPr>
            <p14:xfrm>
              <a:off x="8243570" y="2847975"/>
              <a:ext cx="8890" cy="360"/>
            </p14:xfrm>
          </p:contentPart>
        </mc:Choice>
        <mc:Fallback xmlns="">
          <p:pic>
            <p:nvPicPr>
              <p:cNvPr id="112" name="Ink 111"/>
            </p:nvPicPr>
            <p:blipFill>
              <a:blip r:embed="rId215"/>
            </p:blipFill>
            <p:spPr>
              <a:xfrm>
                <a:off x="8243570" y="2847975"/>
                <a:ext cx="8890" cy="360"/>
              </a:xfrm>
              <a:prstGeom prst="rect"/>
            </p:spPr>
          </p:pic>
        </mc:Fallback>
      </mc:AlternateContent>
      <mc:AlternateContent xmlns:mc="http://schemas.openxmlformats.org/markup-compatibility/2006" xmlns:p14="http://schemas.microsoft.com/office/powerpoint/2010/main">
        <mc:Choice Requires="p14">
          <p:contentPart r:id="rId216" p14:bwMode="auto">
            <p14:nvContentPartPr>
              <p14:cNvPr id="113" name="Ink 112"/>
              <p14:cNvContentPartPr/>
              <p14:nvPr/>
            </p14:nvContentPartPr>
            <p14:xfrm>
              <a:off x="6261100" y="3429000"/>
              <a:ext cx="213995" cy="294640"/>
            </p14:xfrm>
          </p:contentPart>
        </mc:Choice>
        <mc:Fallback xmlns="">
          <p:pic>
            <p:nvPicPr>
              <p:cNvPr id="113" name="Ink 112"/>
            </p:nvPicPr>
            <p:blipFill>
              <a:blip r:embed="rId217"/>
            </p:blipFill>
            <p:spPr>
              <a:xfrm>
                <a:off x="6261100" y="3429000"/>
                <a:ext cx="213995" cy="294640"/>
              </a:xfrm>
              <a:prstGeom prst="rect"/>
            </p:spPr>
          </p:pic>
        </mc:Fallback>
      </mc:AlternateContent>
      <mc:AlternateContent xmlns:mc="http://schemas.openxmlformats.org/markup-compatibility/2006" xmlns:p14="http://schemas.microsoft.com/office/powerpoint/2010/main">
        <mc:Choice Requires="p14">
          <p:contentPart r:id="rId218" p14:bwMode="auto">
            <p14:nvContentPartPr>
              <p14:cNvPr id="114" name="Ink 113"/>
              <p14:cNvContentPartPr/>
              <p14:nvPr/>
            </p14:nvContentPartPr>
            <p14:xfrm>
              <a:off x="6573520" y="3410585"/>
              <a:ext cx="160655" cy="241300"/>
            </p14:xfrm>
          </p:contentPart>
        </mc:Choice>
        <mc:Fallback xmlns="">
          <p:pic>
            <p:nvPicPr>
              <p:cNvPr id="114" name="Ink 113"/>
            </p:nvPicPr>
            <p:blipFill>
              <a:blip r:embed="rId219"/>
            </p:blipFill>
            <p:spPr>
              <a:xfrm>
                <a:off x="6573520" y="3410585"/>
                <a:ext cx="160655" cy="241300"/>
              </a:xfrm>
              <a:prstGeom prst="rect"/>
            </p:spPr>
          </p:pic>
        </mc:Fallback>
      </mc:AlternateContent>
      <mc:AlternateContent xmlns:mc="http://schemas.openxmlformats.org/markup-compatibility/2006" xmlns:p14="http://schemas.microsoft.com/office/powerpoint/2010/main">
        <mc:Choice Requires="p14">
          <p:contentPart r:id="rId220" p14:bwMode="auto">
            <p14:nvContentPartPr>
              <p14:cNvPr id="115" name="Ink 114"/>
              <p14:cNvContentPartPr/>
              <p14:nvPr/>
            </p14:nvContentPartPr>
            <p14:xfrm>
              <a:off x="7037705" y="3491230"/>
              <a:ext cx="205740" cy="267970"/>
            </p14:xfrm>
          </p:contentPart>
        </mc:Choice>
        <mc:Fallback xmlns="">
          <p:pic>
            <p:nvPicPr>
              <p:cNvPr id="115" name="Ink 114"/>
            </p:nvPicPr>
            <p:blipFill>
              <a:blip r:embed="rId221"/>
            </p:blipFill>
            <p:spPr>
              <a:xfrm>
                <a:off x="7037705" y="3491230"/>
                <a:ext cx="205740" cy="267970"/>
              </a:xfrm>
              <a:prstGeom prst="rect"/>
            </p:spPr>
          </p:pic>
        </mc:Fallback>
      </mc:AlternateContent>
      <mc:AlternateContent xmlns:mc="http://schemas.openxmlformats.org/markup-compatibility/2006" xmlns:p14="http://schemas.microsoft.com/office/powerpoint/2010/main">
        <mc:Choice Requires="p14">
          <p:contentPart r:id="rId222" p14:bwMode="auto">
            <p14:nvContentPartPr>
              <p14:cNvPr id="116" name="Ink 115"/>
              <p14:cNvContentPartPr/>
              <p14:nvPr/>
            </p14:nvContentPartPr>
            <p14:xfrm>
              <a:off x="7324090" y="3509010"/>
              <a:ext cx="151765" cy="178435"/>
            </p14:xfrm>
          </p:contentPart>
        </mc:Choice>
        <mc:Fallback xmlns="">
          <p:pic>
            <p:nvPicPr>
              <p:cNvPr id="116" name="Ink 115"/>
            </p:nvPicPr>
            <p:blipFill>
              <a:blip r:embed="rId223"/>
            </p:blipFill>
            <p:spPr>
              <a:xfrm>
                <a:off x="7324090" y="3509010"/>
                <a:ext cx="151765" cy="178435"/>
              </a:xfrm>
              <a:prstGeom prst="rect"/>
            </p:spPr>
          </p:pic>
        </mc:Fallback>
      </mc:AlternateContent>
      <mc:AlternateContent xmlns:mc="http://schemas.openxmlformats.org/markup-compatibility/2006" xmlns:p14="http://schemas.microsoft.com/office/powerpoint/2010/main">
        <mc:Choice Requires="p14">
          <p:contentPart r:id="rId224" p14:bwMode="auto">
            <p14:nvContentPartPr>
              <p14:cNvPr id="117" name="Ink 116"/>
              <p14:cNvContentPartPr/>
              <p14:nvPr/>
            </p14:nvContentPartPr>
            <p14:xfrm>
              <a:off x="7484745" y="3392805"/>
              <a:ext cx="8890" cy="401955"/>
            </p14:xfrm>
          </p:contentPart>
        </mc:Choice>
        <mc:Fallback xmlns="">
          <p:pic>
            <p:nvPicPr>
              <p:cNvPr id="117" name="Ink 116"/>
            </p:nvPicPr>
            <p:blipFill>
              <a:blip r:embed="rId225"/>
            </p:blipFill>
            <p:spPr>
              <a:xfrm>
                <a:off x="7484745" y="3392805"/>
                <a:ext cx="8890" cy="401955"/>
              </a:xfrm>
              <a:prstGeom prst="rect"/>
            </p:spPr>
          </p:pic>
        </mc:Fallback>
      </mc:AlternateContent>
      <mc:AlternateContent xmlns:mc="http://schemas.openxmlformats.org/markup-compatibility/2006" xmlns:p14="http://schemas.microsoft.com/office/powerpoint/2010/main">
        <mc:Choice Requires="p14">
          <p:contentPart r:id="rId226" p14:bwMode="auto">
            <p14:nvContentPartPr>
              <p14:cNvPr id="118" name="Ink 117"/>
              <p14:cNvContentPartPr/>
              <p14:nvPr/>
            </p14:nvContentPartPr>
            <p14:xfrm>
              <a:off x="6287770" y="2884170"/>
              <a:ext cx="2348865" cy="276860"/>
            </p14:xfrm>
          </p:contentPart>
        </mc:Choice>
        <mc:Fallback xmlns="">
          <p:pic>
            <p:nvPicPr>
              <p:cNvPr id="118" name="Ink 117"/>
            </p:nvPicPr>
            <p:blipFill>
              <a:blip r:embed="rId227"/>
            </p:blipFill>
            <p:spPr>
              <a:xfrm>
                <a:off x="6287770" y="2884170"/>
                <a:ext cx="2348865" cy="276860"/>
              </a:xfrm>
              <a:prstGeom prst="rect"/>
            </p:spPr>
          </p:pic>
        </mc:Fallback>
      </mc:AlternateContent>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pic>
        <p:nvPicPr>
          <p:cNvPr id="4" name="Content Placeholder 3"/>
          <p:cNvPicPr>
            <a:picLocks noChangeAspect="1"/>
          </p:cNvPicPr>
          <p:nvPr>
            <p:ph idx="1"/>
          </p:nvPr>
        </p:nvPicPr>
        <p:blipFill>
          <a:blip r:embed="rId1"/>
          <a:stretch>
            <a:fillRect/>
          </a:stretch>
        </p:blipFill>
        <p:spPr>
          <a:xfrm>
            <a:off x="975360" y="-59055"/>
            <a:ext cx="7143750" cy="6976745"/>
          </a:xfrm>
          <a:prstGeom prst="rect">
            <a:avLst/>
          </a:prstGeom>
        </p:spPr>
      </p:pic>
      <mc:AlternateContent xmlns:mc="http://schemas.openxmlformats.org/markup-compatibility/2006" xmlns:p14="http://schemas.microsoft.com/office/powerpoint/2010/main">
        <mc:Choice Requires="p14">
          <p:contentPart r:id="rId2" p14:bwMode="auto">
            <p14:nvContentPartPr>
              <p14:cNvPr id="5" name="Ink 4"/>
              <p14:cNvContentPartPr/>
              <p14:nvPr/>
            </p14:nvContentPartPr>
            <p14:xfrm>
              <a:off x="2009140" y="3053715"/>
              <a:ext cx="250190" cy="464185"/>
            </p14:xfrm>
          </p:contentPart>
        </mc:Choice>
        <mc:Fallback xmlns="">
          <p:pic>
            <p:nvPicPr>
              <p:cNvPr id="5" name="Ink 4"/>
            </p:nvPicPr>
            <p:blipFill>
              <a:blip r:embed="rId3"/>
            </p:blipFill>
            <p:spPr>
              <a:xfrm>
                <a:off x="2009140" y="3053715"/>
                <a:ext cx="250190" cy="464185"/>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6" name="Ink 5"/>
              <p14:cNvContentPartPr/>
              <p14:nvPr/>
            </p14:nvContentPartPr>
            <p14:xfrm>
              <a:off x="2134235" y="3419475"/>
              <a:ext cx="205740" cy="170180"/>
            </p14:xfrm>
          </p:contentPart>
        </mc:Choice>
        <mc:Fallback xmlns="">
          <p:pic>
            <p:nvPicPr>
              <p:cNvPr id="6" name="Ink 5"/>
            </p:nvPicPr>
            <p:blipFill>
              <a:blip r:embed="rId5"/>
            </p:blipFill>
            <p:spPr>
              <a:xfrm>
                <a:off x="2134235" y="3419475"/>
                <a:ext cx="205740" cy="170180"/>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7" name="Ink 6"/>
              <p14:cNvContentPartPr/>
              <p14:nvPr/>
            </p14:nvContentPartPr>
            <p14:xfrm>
              <a:off x="347980" y="3258820"/>
              <a:ext cx="62865" cy="607695"/>
            </p14:xfrm>
          </p:contentPart>
        </mc:Choice>
        <mc:Fallback xmlns="">
          <p:pic>
            <p:nvPicPr>
              <p:cNvPr id="7" name="Ink 6"/>
            </p:nvPicPr>
            <p:blipFill>
              <a:blip r:embed="rId7"/>
            </p:blipFill>
            <p:spPr>
              <a:xfrm>
                <a:off x="347980" y="3258820"/>
                <a:ext cx="62865" cy="607695"/>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8" name="Ink 7"/>
              <p14:cNvContentPartPr/>
              <p14:nvPr/>
            </p14:nvContentPartPr>
            <p14:xfrm>
              <a:off x="499745" y="3616325"/>
              <a:ext cx="196850" cy="107315"/>
            </p14:xfrm>
          </p:contentPart>
        </mc:Choice>
        <mc:Fallback xmlns="">
          <p:pic>
            <p:nvPicPr>
              <p:cNvPr id="8" name="Ink 7"/>
            </p:nvPicPr>
            <p:blipFill>
              <a:blip r:embed="rId9"/>
            </p:blipFill>
            <p:spPr>
              <a:xfrm>
                <a:off x="499745" y="3616325"/>
                <a:ext cx="196850" cy="107315"/>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9" name="Ink 8"/>
              <p14:cNvContentPartPr/>
              <p14:nvPr/>
            </p14:nvContentPartPr>
            <p14:xfrm>
              <a:off x="687705" y="3258820"/>
              <a:ext cx="249555" cy="303530"/>
            </p14:xfrm>
          </p:contentPart>
        </mc:Choice>
        <mc:Fallback xmlns="">
          <p:pic>
            <p:nvPicPr>
              <p:cNvPr id="9" name="Ink 8"/>
            </p:nvPicPr>
            <p:blipFill>
              <a:blip r:embed="rId11"/>
            </p:blipFill>
            <p:spPr>
              <a:xfrm>
                <a:off x="687705" y="3258820"/>
                <a:ext cx="249555" cy="303530"/>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10" name="Ink 9"/>
              <p14:cNvContentPartPr/>
              <p14:nvPr/>
            </p14:nvContentPartPr>
            <p14:xfrm>
              <a:off x="937260" y="3258820"/>
              <a:ext cx="116205" cy="89535"/>
            </p14:xfrm>
          </p:contentPart>
        </mc:Choice>
        <mc:Fallback xmlns="">
          <p:pic>
            <p:nvPicPr>
              <p:cNvPr id="10" name="Ink 9"/>
            </p:nvPicPr>
            <p:blipFill>
              <a:blip r:embed="rId13"/>
            </p:blipFill>
            <p:spPr>
              <a:xfrm>
                <a:off x="937260" y="3258820"/>
                <a:ext cx="116205" cy="89535"/>
              </a:xfrm>
              <a:prstGeom prst="rect"/>
            </p:spPr>
          </p:pic>
        </mc:Fallback>
      </mc:AlternateContent>
      <mc:AlternateContent xmlns:mc="http://schemas.openxmlformats.org/markup-compatibility/2006" xmlns:p14="http://schemas.microsoft.com/office/powerpoint/2010/main">
        <mc:Choice Requires="p14">
          <p:contentPart r:id="rId14" p14:bwMode="auto">
            <p14:nvContentPartPr>
              <p14:cNvPr id="11" name="Ink 10"/>
              <p14:cNvContentPartPr/>
              <p14:nvPr/>
            </p14:nvContentPartPr>
            <p14:xfrm>
              <a:off x="1053465" y="3205480"/>
              <a:ext cx="187960" cy="758825"/>
            </p14:xfrm>
          </p:contentPart>
        </mc:Choice>
        <mc:Fallback xmlns="">
          <p:pic>
            <p:nvPicPr>
              <p:cNvPr id="11" name="Ink 10"/>
            </p:nvPicPr>
            <p:blipFill>
              <a:blip r:embed="rId15"/>
            </p:blipFill>
            <p:spPr>
              <a:xfrm>
                <a:off x="1053465" y="3205480"/>
                <a:ext cx="187960" cy="758825"/>
              </a:xfrm>
              <a:prstGeom prst="rect"/>
            </p:spPr>
          </p:pic>
        </mc:Fallback>
      </mc:AlternateContent>
      <mc:AlternateContent xmlns:mc="http://schemas.openxmlformats.org/markup-compatibility/2006" xmlns:p14="http://schemas.microsoft.com/office/powerpoint/2010/main">
        <mc:Choice Requires="p14">
          <p:contentPart r:id="rId16" p14:bwMode="auto">
            <p14:nvContentPartPr>
              <p14:cNvPr id="12" name="Ink 11"/>
              <p14:cNvContentPartPr/>
              <p14:nvPr/>
            </p14:nvContentPartPr>
            <p14:xfrm>
              <a:off x="6663055" y="2821305"/>
              <a:ext cx="374650" cy="464820"/>
            </p14:xfrm>
          </p:contentPart>
        </mc:Choice>
        <mc:Fallback xmlns="">
          <p:pic>
            <p:nvPicPr>
              <p:cNvPr id="12" name="Ink 11"/>
            </p:nvPicPr>
            <p:blipFill>
              <a:blip r:embed="rId17"/>
            </p:blipFill>
            <p:spPr>
              <a:xfrm>
                <a:off x="6663055" y="2821305"/>
                <a:ext cx="374650" cy="464820"/>
              </a:xfrm>
              <a:prstGeom prst="rect"/>
            </p:spPr>
          </p:pic>
        </mc:Fallback>
      </mc:AlternateContent>
      <mc:AlternateContent xmlns:mc="http://schemas.openxmlformats.org/markup-compatibility/2006" xmlns:p14="http://schemas.microsoft.com/office/powerpoint/2010/main">
        <mc:Choice Requires="p14">
          <p:contentPart r:id="rId18" p14:bwMode="auto">
            <p14:nvContentPartPr>
              <p14:cNvPr id="13" name="Ink 12"/>
              <p14:cNvContentPartPr/>
              <p14:nvPr/>
            </p14:nvContentPartPr>
            <p14:xfrm>
              <a:off x="7109460" y="3035935"/>
              <a:ext cx="214630" cy="71120"/>
            </p14:xfrm>
          </p:contentPart>
        </mc:Choice>
        <mc:Fallback xmlns="">
          <p:pic>
            <p:nvPicPr>
              <p:cNvPr id="13" name="Ink 12"/>
            </p:nvPicPr>
            <p:blipFill>
              <a:blip r:embed="rId19"/>
            </p:blipFill>
            <p:spPr>
              <a:xfrm>
                <a:off x="7109460" y="3035935"/>
                <a:ext cx="214630" cy="71120"/>
              </a:xfrm>
              <a:prstGeom prst="rect"/>
            </p:spPr>
          </p:pic>
        </mc:Fallback>
      </mc:AlternateContent>
      <mc:AlternateContent xmlns:mc="http://schemas.openxmlformats.org/markup-compatibility/2006" xmlns:p14="http://schemas.microsoft.com/office/powerpoint/2010/main">
        <mc:Choice Requires="p14">
          <p:contentPart r:id="rId20" p14:bwMode="auto">
            <p14:nvContentPartPr>
              <p14:cNvPr id="14" name="Ink 13"/>
              <p14:cNvContentPartPr/>
              <p14:nvPr/>
            </p14:nvContentPartPr>
            <p14:xfrm>
              <a:off x="7377430" y="2901950"/>
              <a:ext cx="267970" cy="196215"/>
            </p14:xfrm>
          </p:contentPart>
        </mc:Choice>
        <mc:Fallback xmlns="">
          <p:pic>
            <p:nvPicPr>
              <p:cNvPr id="14" name="Ink 13"/>
            </p:nvPicPr>
            <p:blipFill>
              <a:blip r:embed="rId21"/>
            </p:blipFill>
            <p:spPr>
              <a:xfrm>
                <a:off x="7377430" y="2901950"/>
                <a:ext cx="267970" cy="196215"/>
              </a:xfrm>
              <a:prstGeom prst="rect"/>
            </p:spPr>
          </p:pic>
        </mc:Fallback>
      </mc:AlternateContent>
      <mc:AlternateContent xmlns:mc="http://schemas.openxmlformats.org/markup-compatibility/2006" xmlns:p14="http://schemas.microsoft.com/office/powerpoint/2010/main">
        <mc:Choice Requires="p14">
          <p:contentPart r:id="rId22" p14:bwMode="auto">
            <p14:nvContentPartPr>
              <p14:cNvPr id="15" name="Ink 14"/>
              <p14:cNvContentPartPr/>
              <p14:nvPr/>
            </p14:nvContentPartPr>
            <p14:xfrm>
              <a:off x="7689850" y="2973070"/>
              <a:ext cx="107315" cy="142875"/>
            </p14:xfrm>
          </p:contentPart>
        </mc:Choice>
        <mc:Fallback xmlns="">
          <p:pic>
            <p:nvPicPr>
              <p:cNvPr id="15" name="Ink 14"/>
            </p:nvPicPr>
            <p:blipFill>
              <a:blip r:embed="rId23"/>
            </p:blipFill>
            <p:spPr>
              <a:xfrm>
                <a:off x="7689850" y="2973070"/>
                <a:ext cx="107315" cy="142875"/>
              </a:xfrm>
              <a:prstGeom prst="rect"/>
            </p:spPr>
          </p:pic>
        </mc:Fallback>
      </mc:AlternateContent>
      <mc:AlternateContent xmlns:mc="http://schemas.openxmlformats.org/markup-compatibility/2006" xmlns:p14="http://schemas.microsoft.com/office/powerpoint/2010/main">
        <mc:Choice Requires="p14">
          <p:contentPart r:id="rId24" p14:bwMode="auto">
            <p14:nvContentPartPr>
              <p14:cNvPr id="16" name="Ink 15"/>
              <p14:cNvContentPartPr/>
              <p14:nvPr/>
            </p14:nvContentPartPr>
            <p14:xfrm>
              <a:off x="7797165" y="3000375"/>
              <a:ext cx="53340" cy="535305"/>
            </p14:xfrm>
          </p:contentPart>
        </mc:Choice>
        <mc:Fallback xmlns="">
          <p:pic>
            <p:nvPicPr>
              <p:cNvPr id="16" name="Ink 15"/>
            </p:nvPicPr>
            <p:blipFill>
              <a:blip r:embed="rId25"/>
            </p:blipFill>
            <p:spPr>
              <a:xfrm>
                <a:off x="7797165" y="3000375"/>
                <a:ext cx="53340" cy="535305"/>
              </a:xfrm>
              <a:prstGeom prst="rect"/>
            </p:spPr>
          </p:pic>
        </mc:Fallback>
      </mc:AlternateContent>
      <mc:AlternateContent xmlns:mc="http://schemas.openxmlformats.org/markup-compatibility/2006" xmlns:p14="http://schemas.microsoft.com/office/powerpoint/2010/main">
        <mc:Choice Requires="p14">
          <p:contentPart r:id="rId26" p14:bwMode="auto">
            <p14:nvContentPartPr>
              <p14:cNvPr id="17" name="Ink 16"/>
              <p14:cNvContentPartPr/>
              <p14:nvPr/>
            </p14:nvContentPartPr>
            <p14:xfrm>
              <a:off x="4447540" y="2759075"/>
              <a:ext cx="669925" cy="384175"/>
            </p14:xfrm>
          </p:contentPart>
        </mc:Choice>
        <mc:Fallback xmlns="">
          <p:pic>
            <p:nvPicPr>
              <p:cNvPr id="17" name="Ink 16"/>
            </p:nvPicPr>
            <p:blipFill>
              <a:blip r:embed="rId27"/>
            </p:blipFill>
            <p:spPr>
              <a:xfrm>
                <a:off x="4447540" y="2759075"/>
                <a:ext cx="669925" cy="384175"/>
              </a:xfrm>
              <a:prstGeom prst="rect"/>
            </p:spPr>
          </p:pic>
        </mc:Fallback>
      </mc:AlternateContent>
      <mc:AlternateContent xmlns:mc="http://schemas.openxmlformats.org/markup-compatibility/2006" xmlns:p14="http://schemas.microsoft.com/office/powerpoint/2010/main">
        <mc:Choice Requires="p14">
          <p:contentPart r:id="rId28" p14:bwMode="auto">
            <p14:nvContentPartPr>
              <p14:cNvPr id="18" name="Ink 17"/>
              <p14:cNvContentPartPr/>
              <p14:nvPr/>
            </p14:nvContentPartPr>
            <p14:xfrm>
              <a:off x="4429760" y="3295015"/>
              <a:ext cx="973455" cy="553085"/>
            </p14:xfrm>
          </p:contentPart>
        </mc:Choice>
        <mc:Fallback xmlns="">
          <p:pic>
            <p:nvPicPr>
              <p:cNvPr id="18" name="Ink 17"/>
            </p:nvPicPr>
            <p:blipFill>
              <a:blip r:embed="rId29"/>
            </p:blipFill>
            <p:spPr>
              <a:xfrm>
                <a:off x="4429760" y="3295015"/>
                <a:ext cx="973455" cy="553085"/>
              </a:xfrm>
              <a:prstGeom prst="rect"/>
            </p:spPr>
          </p:pic>
        </mc:Fallback>
      </mc:AlternateContent>
      <mc:AlternateContent xmlns:mc="http://schemas.openxmlformats.org/markup-compatibility/2006" xmlns:p14="http://schemas.microsoft.com/office/powerpoint/2010/main">
        <mc:Choice Requires="p14">
          <p:contentPart r:id="rId30" p14:bwMode="auto">
            <p14:nvContentPartPr>
              <p14:cNvPr id="19" name="Ink 18"/>
              <p14:cNvContentPartPr/>
              <p14:nvPr/>
            </p14:nvContentPartPr>
            <p14:xfrm>
              <a:off x="3268980" y="490855"/>
              <a:ext cx="3634740" cy="330200"/>
            </p14:xfrm>
          </p:contentPart>
        </mc:Choice>
        <mc:Fallback xmlns="">
          <p:pic>
            <p:nvPicPr>
              <p:cNvPr id="19" name="Ink 18"/>
            </p:nvPicPr>
            <p:blipFill>
              <a:blip r:embed="rId31"/>
            </p:blipFill>
            <p:spPr>
              <a:xfrm>
                <a:off x="3268980" y="490855"/>
                <a:ext cx="3634740" cy="330200"/>
              </a:xfrm>
              <a:prstGeom prst="rect"/>
            </p:spPr>
          </p:pic>
        </mc:Fallback>
      </mc:AlternateContent>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pic>
        <p:nvPicPr>
          <p:cNvPr id="4" name="Content Placeholder 3"/>
          <p:cNvPicPr>
            <a:picLocks noChangeAspect="1"/>
          </p:cNvPicPr>
          <p:nvPr>
            <p:ph idx="1"/>
          </p:nvPr>
        </p:nvPicPr>
        <p:blipFill>
          <a:blip r:embed="rId1"/>
          <a:stretch>
            <a:fillRect/>
          </a:stretch>
        </p:blipFill>
        <p:spPr>
          <a:xfrm>
            <a:off x="647700" y="56515"/>
            <a:ext cx="4575175" cy="6924675"/>
          </a:xfrm>
          <a:prstGeom prst="rect">
            <a:avLst/>
          </a:prstGeom>
        </p:spPr>
      </p:pic>
      <mc:AlternateContent xmlns:mc="http://schemas.openxmlformats.org/markup-compatibility/2006" xmlns:p14="http://schemas.microsoft.com/office/powerpoint/2010/main">
        <mc:Choice Requires="p14">
          <p:contentPart r:id="rId2" p14:bwMode="auto">
            <p14:nvContentPartPr>
              <p14:cNvPr id="5" name="Ink 4"/>
              <p14:cNvContentPartPr/>
              <p14:nvPr/>
            </p14:nvContentPartPr>
            <p14:xfrm>
              <a:off x="508635" y="2901950"/>
              <a:ext cx="419735" cy="231775"/>
            </p14:xfrm>
          </p:contentPart>
        </mc:Choice>
        <mc:Fallback xmlns="">
          <p:pic>
            <p:nvPicPr>
              <p:cNvPr id="5" name="Ink 4"/>
            </p:nvPicPr>
            <p:blipFill>
              <a:blip r:embed="rId3"/>
            </p:blipFill>
            <p:spPr>
              <a:xfrm>
                <a:off x="508635" y="2901950"/>
                <a:ext cx="419735" cy="231775"/>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6" name="Ink 5"/>
              <p14:cNvContentPartPr/>
              <p14:nvPr/>
            </p14:nvContentPartPr>
            <p14:xfrm>
              <a:off x="2357755" y="2741295"/>
              <a:ext cx="1598930" cy="410845"/>
            </p14:xfrm>
          </p:contentPart>
        </mc:Choice>
        <mc:Fallback xmlns="">
          <p:pic>
            <p:nvPicPr>
              <p:cNvPr id="6" name="Ink 5"/>
            </p:nvPicPr>
            <p:blipFill>
              <a:blip r:embed="rId5"/>
            </p:blipFill>
            <p:spPr>
              <a:xfrm>
                <a:off x="2357755" y="2741295"/>
                <a:ext cx="1598930" cy="410845"/>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7" name="Ink 6"/>
              <p14:cNvContentPartPr/>
              <p14:nvPr/>
            </p14:nvContentPartPr>
            <p14:xfrm>
              <a:off x="4742815" y="2776855"/>
              <a:ext cx="857250" cy="223520"/>
            </p14:xfrm>
          </p:contentPart>
        </mc:Choice>
        <mc:Fallback xmlns="">
          <p:pic>
            <p:nvPicPr>
              <p:cNvPr id="7" name="Ink 6"/>
            </p:nvPicPr>
            <p:blipFill>
              <a:blip r:embed="rId7"/>
            </p:blipFill>
            <p:spPr>
              <a:xfrm>
                <a:off x="4742815" y="2776855"/>
                <a:ext cx="857250" cy="223520"/>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8" name="Ink 7"/>
              <p14:cNvContentPartPr/>
              <p14:nvPr/>
            </p14:nvContentPartPr>
            <p14:xfrm>
              <a:off x="4447540" y="3839210"/>
              <a:ext cx="1375410" cy="27305"/>
            </p14:xfrm>
          </p:contentPart>
        </mc:Choice>
        <mc:Fallback xmlns="">
          <p:pic>
            <p:nvPicPr>
              <p:cNvPr id="8" name="Ink 7"/>
            </p:nvPicPr>
            <p:blipFill>
              <a:blip r:embed="rId9"/>
            </p:blipFill>
            <p:spPr>
              <a:xfrm>
                <a:off x="4447540" y="3839210"/>
                <a:ext cx="1375410" cy="27305"/>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9" name="Ink 8"/>
              <p14:cNvContentPartPr/>
              <p14:nvPr/>
            </p14:nvContentPartPr>
            <p14:xfrm>
              <a:off x="919480" y="6509385"/>
              <a:ext cx="401955" cy="71755"/>
            </p14:xfrm>
          </p:contentPart>
        </mc:Choice>
        <mc:Fallback xmlns="">
          <p:pic>
            <p:nvPicPr>
              <p:cNvPr id="9" name="Ink 8"/>
            </p:nvPicPr>
            <p:blipFill>
              <a:blip r:embed="rId11"/>
            </p:blipFill>
            <p:spPr>
              <a:xfrm>
                <a:off x="919480" y="6509385"/>
                <a:ext cx="401955" cy="71755"/>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10" name="Ink 9"/>
              <p14:cNvContentPartPr/>
              <p14:nvPr/>
            </p14:nvContentPartPr>
            <p14:xfrm>
              <a:off x="4090670" y="5125085"/>
              <a:ext cx="527050" cy="360"/>
            </p14:xfrm>
          </p:contentPart>
        </mc:Choice>
        <mc:Fallback xmlns="">
          <p:pic>
            <p:nvPicPr>
              <p:cNvPr id="10" name="Ink 9"/>
            </p:nvPicPr>
            <p:blipFill>
              <a:blip r:embed="rId13"/>
            </p:blipFill>
            <p:spPr>
              <a:xfrm>
                <a:off x="4090670" y="5125085"/>
                <a:ext cx="527050" cy="360"/>
              </a:xfrm>
              <a:prstGeom prst="rect"/>
            </p:spPr>
          </p:pic>
        </mc:Fallback>
      </mc:AlternateContent>
      <mc:AlternateContent xmlns:mc="http://schemas.openxmlformats.org/markup-compatibility/2006" xmlns:p14="http://schemas.microsoft.com/office/powerpoint/2010/main">
        <mc:Choice Requires="p14">
          <p:contentPart r:id="rId14" p14:bwMode="auto">
            <p14:nvContentPartPr>
              <p14:cNvPr id="11" name="Ink 10"/>
              <p14:cNvContentPartPr/>
              <p14:nvPr/>
            </p14:nvContentPartPr>
            <p14:xfrm>
              <a:off x="3670935" y="5357495"/>
              <a:ext cx="1777365" cy="360"/>
            </p14:xfrm>
          </p:contentPart>
        </mc:Choice>
        <mc:Fallback xmlns="">
          <p:pic>
            <p:nvPicPr>
              <p:cNvPr id="11" name="Ink 10"/>
            </p:nvPicPr>
            <p:blipFill>
              <a:blip r:embed="rId15"/>
            </p:blipFill>
            <p:spPr>
              <a:xfrm>
                <a:off x="3670935" y="5357495"/>
                <a:ext cx="1777365" cy="360"/>
              </a:xfrm>
              <a:prstGeom prst="rect"/>
            </p:spPr>
          </p:pic>
        </mc:Fallback>
      </mc:AlternateContent>
      <mc:AlternateContent xmlns:mc="http://schemas.openxmlformats.org/markup-compatibility/2006" xmlns:p14="http://schemas.microsoft.com/office/powerpoint/2010/main">
        <mc:Choice Requires="p14">
          <p:contentPart r:id="rId16" p14:bwMode="auto">
            <p14:nvContentPartPr>
              <p14:cNvPr id="12" name="Ink 11"/>
              <p14:cNvContentPartPr/>
              <p14:nvPr/>
            </p14:nvContentPartPr>
            <p14:xfrm>
              <a:off x="4805045" y="4857750"/>
              <a:ext cx="223520" cy="26670"/>
            </p14:xfrm>
          </p:contentPart>
        </mc:Choice>
        <mc:Fallback xmlns="">
          <p:pic>
            <p:nvPicPr>
              <p:cNvPr id="12" name="Ink 11"/>
            </p:nvPicPr>
            <p:blipFill>
              <a:blip r:embed="rId17"/>
            </p:blipFill>
            <p:spPr>
              <a:xfrm>
                <a:off x="4805045" y="4857750"/>
                <a:ext cx="223520" cy="26670"/>
              </a:xfrm>
              <a:prstGeom prst="rect"/>
            </p:spPr>
          </p:pic>
        </mc:Fallback>
      </mc:AlternateContent>
      <mc:AlternateContent xmlns:mc="http://schemas.openxmlformats.org/markup-compatibility/2006" xmlns:p14="http://schemas.microsoft.com/office/powerpoint/2010/main">
        <mc:Choice Requires="p14">
          <p:contentPart r:id="rId18" p14:bwMode="auto">
            <p14:nvContentPartPr>
              <p14:cNvPr id="13" name="Ink 12"/>
              <p14:cNvContentPartPr/>
              <p14:nvPr/>
            </p14:nvContentPartPr>
            <p14:xfrm>
              <a:off x="5028565" y="5572125"/>
              <a:ext cx="178435" cy="26670"/>
            </p14:xfrm>
          </p:contentPart>
        </mc:Choice>
        <mc:Fallback xmlns="">
          <p:pic>
            <p:nvPicPr>
              <p:cNvPr id="13" name="Ink 12"/>
            </p:nvPicPr>
            <p:blipFill>
              <a:blip r:embed="rId19"/>
            </p:blipFill>
            <p:spPr>
              <a:xfrm>
                <a:off x="5028565" y="5572125"/>
                <a:ext cx="178435" cy="26670"/>
              </a:xfrm>
              <a:prstGeom prst="rect"/>
            </p:spPr>
          </p:pic>
        </mc:Fallback>
      </mc:AlternateContent>
      <mc:AlternateContent xmlns:mc="http://schemas.openxmlformats.org/markup-compatibility/2006" xmlns:p14="http://schemas.microsoft.com/office/powerpoint/2010/main">
        <mc:Choice Requires="p14">
          <p:contentPart r:id="rId20" p14:bwMode="auto">
            <p14:nvContentPartPr>
              <p14:cNvPr id="14" name="Ink 13"/>
              <p14:cNvContentPartPr/>
              <p14:nvPr/>
            </p14:nvContentPartPr>
            <p14:xfrm>
              <a:off x="5099685" y="5544820"/>
              <a:ext cx="35560" cy="160655"/>
            </p14:xfrm>
          </p:contentPart>
        </mc:Choice>
        <mc:Fallback xmlns="">
          <p:pic>
            <p:nvPicPr>
              <p:cNvPr id="14" name="Ink 13"/>
            </p:nvPicPr>
            <p:blipFill>
              <a:blip r:embed="rId21"/>
            </p:blipFill>
            <p:spPr>
              <a:xfrm>
                <a:off x="5099685" y="5544820"/>
                <a:ext cx="35560" cy="160655"/>
              </a:xfrm>
              <a:prstGeom prst="rect"/>
            </p:spPr>
          </p:pic>
        </mc:Fallback>
      </mc:AlternateContent>
      <mc:AlternateContent xmlns:mc="http://schemas.openxmlformats.org/markup-compatibility/2006" xmlns:p14="http://schemas.microsoft.com/office/powerpoint/2010/main">
        <mc:Choice Requires="p14">
          <p:contentPart r:id="rId22" p14:bwMode="auto">
            <p14:nvContentPartPr>
              <p14:cNvPr id="15" name="Ink 14"/>
              <p14:cNvContentPartPr/>
              <p14:nvPr/>
            </p14:nvContentPartPr>
            <p14:xfrm>
              <a:off x="4197350" y="5339715"/>
              <a:ext cx="259080" cy="1053465"/>
            </p14:xfrm>
          </p:contentPart>
        </mc:Choice>
        <mc:Fallback xmlns="">
          <p:pic>
            <p:nvPicPr>
              <p:cNvPr id="15" name="Ink 14"/>
            </p:nvPicPr>
            <p:blipFill>
              <a:blip r:embed="rId23"/>
            </p:blipFill>
            <p:spPr>
              <a:xfrm>
                <a:off x="4197350" y="5339715"/>
                <a:ext cx="259080" cy="1053465"/>
              </a:xfrm>
              <a:prstGeom prst="rect"/>
            </p:spPr>
          </p:pic>
        </mc:Fallback>
      </mc:AlternateContent>
      <mc:AlternateContent xmlns:mc="http://schemas.openxmlformats.org/markup-compatibility/2006" xmlns:p14="http://schemas.microsoft.com/office/powerpoint/2010/main">
        <mc:Choice Requires="p14">
          <p:contentPart r:id="rId24" p14:bwMode="auto">
            <p14:nvContentPartPr>
              <p14:cNvPr id="16" name="Ink 15"/>
              <p14:cNvContentPartPr/>
              <p14:nvPr/>
            </p14:nvContentPartPr>
            <p14:xfrm>
              <a:off x="4233545" y="4107180"/>
              <a:ext cx="53340" cy="920115"/>
            </p14:xfrm>
          </p:contentPart>
        </mc:Choice>
        <mc:Fallback xmlns="">
          <p:pic>
            <p:nvPicPr>
              <p:cNvPr id="16" name="Ink 15"/>
            </p:nvPicPr>
            <p:blipFill>
              <a:blip r:embed="rId25"/>
            </p:blipFill>
            <p:spPr>
              <a:xfrm>
                <a:off x="4233545" y="4107180"/>
                <a:ext cx="53340" cy="920115"/>
              </a:xfrm>
              <a:prstGeom prst="rect"/>
            </p:spPr>
          </p:pic>
        </mc:Fallback>
      </mc:AlternateContent>
      <mc:AlternateContent xmlns:mc="http://schemas.openxmlformats.org/markup-compatibility/2006" xmlns:p14="http://schemas.microsoft.com/office/powerpoint/2010/main">
        <mc:Choice Requires="p14">
          <p:contentPart r:id="rId26" p14:bwMode="auto">
            <p14:nvContentPartPr>
              <p14:cNvPr id="17" name="Ink 16"/>
              <p14:cNvContentPartPr/>
              <p14:nvPr/>
            </p14:nvContentPartPr>
            <p14:xfrm>
              <a:off x="4260215" y="4098290"/>
              <a:ext cx="8890" cy="133985"/>
            </p14:xfrm>
          </p:contentPart>
        </mc:Choice>
        <mc:Fallback xmlns="">
          <p:pic>
            <p:nvPicPr>
              <p:cNvPr id="17" name="Ink 16"/>
            </p:nvPicPr>
            <p:blipFill>
              <a:blip r:embed="rId27"/>
            </p:blipFill>
            <p:spPr>
              <a:xfrm>
                <a:off x="4260215" y="4098290"/>
                <a:ext cx="8890" cy="133985"/>
              </a:xfrm>
              <a:prstGeom prst="rect"/>
            </p:spPr>
          </p:pic>
        </mc:Fallback>
      </mc:AlternateContent>
      <mc:AlternateContent xmlns:mc="http://schemas.openxmlformats.org/markup-compatibility/2006" xmlns:p14="http://schemas.microsoft.com/office/powerpoint/2010/main">
        <mc:Choice Requires="p14">
          <p:contentPart r:id="rId28" p14:bwMode="auto">
            <p14:nvContentPartPr>
              <p14:cNvPr id="18" name="Ink 17"/>
              <p14:cNvContentPartPr/>
              <p14:nvPr/>
            </p14:nvContentPartPr>
            <p14:xfrm>
              <a:off x="4269105" y="4196715"/>
              <a:ext cx="360" cy="8890"/>
            </p14:xfrm>
          </p:contentPart>
        </mc:Choice>
        <mc:Fallback xmlns="">
          <p:pic>
            <p:nvPicPr>
              <p:cNvPr id="18" name="Ink 17"/>
            </p:nvPicPr>
            <p:blipFill>
              <a:blip r:embed="rId29"/>
            </p:blipFill>
            <p:spPr>
              <a:xfrm>
                <a:off x="4269105" y="4196715"/>
                <a:ext cx="360" cy="8890"/>
              </a:xfrm>
              <a:prstGeom prst="rect"/>
            </p:spPr>
          </p:pic>
        </mc:Fallback>
      </mc:AlternateContent>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pic>
        <p:nvPicPr>
          <p:cNvPr id="4" name="Content Placeholder 3"/>
          <p:cNvPicPr>
            <a:picLocks noChangeAspect="1"/>
          </p:cNvPicPr>
          <p:nvPr>
            <p:ph idx="1"/>
          </p:nvPr>
        </p:nvPicPr>
        <p:blipFill>
          <a:blip r:embed="rId1"/>
          <a:stretch>
            <a:fillRect/>
          </a:stretch>
        </p:blipFill>
        <p:spPr>
          <a:xfrm>
            <a:off x="647065" y="324485"/>
            <a:ext cx="9772650" cy="6832600"/>
          </a:xfrm>
          <a:prstGeom prst="rect">
            <a:avLst/>
          </a:prstGeom>
        </p:spPr>
      </p:pic>
      <mc:AlternateContent xmlns:mc="http://schemas.openxmlformats.org/markup-compatibility/2006" xmlns:p14="http://schemas.microsoft.com/office/powerpoint/2010/main">
        <mc:Choice Requires="p14">
          <p:contentPart r:id="rId2" p14:bwMode="auto">
            <p14:nvContentPartPr>
              <p14:cNvPr id="5" name="Ink 4"/>
              <p14:cNvContentPartPr/>
              <p14:nvPr/>
            </p14:nvContentPartPr>
            <p14:xfrm>
              <a:off x="1330325" y="3794760"/>
              <a:ext cx="125095" cy="669925"/>
            </p14:xfrm>
          </p:contentPart>
        </mc:Choice>
        <mc:Fallback xmlns="">
          <p:pic>
            <p:nvPicPr>
              <p:cNvPr id="5" name="Ink 4"/>
            </p:nvPicPr>
            <p:blipFill>
              <a:blip r:embed="rId3"/>
            </p:blipFill>
            <p:spPr>
              <a:xfrm>
                <a:off x="1330325" y="3794760"/>
                <a:ext cx="125095" cy="669925"/>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6" name="Ink 5"/>
              <p14:cNvContentPartPr/>
              <p14:nvPr/>
            </p14:nvContentPartPr>
            <p14:xfrm>
              <a:off x="857250" y="4392930"/>
              <a:ext cx="964565" cy="45085"/>
            </p14:xfrm>
          </p:contentPart>
        </mc:Choice>
        <mc:Fallback xmlns="">
          <p:pic>
            <p:nvPicPr>
              <p:cNvPr id="6" name="Ink 5"/>
            </p:nvPicPr>
            <p:blipFill>
              <a:blip r:embed="rId5"/>
            </p:blipFill>
            <p:spPr>
              <a:xfrm>
                <a:off x="857250" y="4392930"/>
                <a:ext cx="964565" cy="45085"/>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7" name="Ink 6"/>
              <p14:cNvContentPartPr/>
              <p14:nvPr/>
            </p14:nvContentPartPr>
            <p14:xfrm>
              <a:off x="2893695" y="4312920"/>
              <a:ext cx="607060" cy="365760"/>
            </p14:xfrm>
          </p:contentPart>
        </mc:Choice>
        <mc:Fallback xmlns="">
          <p:pic>
            <p:nvPicPr>
              <p:cNvPr id="7" name="Ink 6"/>
            </p:nvPicPr>
            <p:blipFill>
              <a:blip r:embed="rId7"/>
            </p:blipFill>
            <p:spPr>
              <a:xfrm>
                <a:off x="2893695" y="4312920"/>
                <a:ext cx="607060" cy="365760"/>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8" name="Ink 7"/>
              <p14:cNvContentPartPr/>
              <p14:nvPr/>
            </p14:nvContentPartPr>
            <p14:xfrm>
              <a:off x="4340860" y="4312920"/>
              <a:ext cx="866140" cy="151765"/>
            </p14:xfrm>
          </p:contentPart>
        </mc:Choice>
        <mc:Fallback xmlns="">
          <p:pic>
            <p:nvPicPr>
              <p:cNvPr id="8" name="Ink 7"/>
            </p:nvPicPr>
            <p:blipFill>
              <a:blip r:embed="rId9"/>
            </p:blipFill>
            <p:spPr>
              <a:xfrm>
                <a:off x="4340860" y="4312920"/>
                <a:ext cx="866140" cy="151765"/>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9" name="Ink 8"/>
              <p14:cNvContentPartPr/>
              <p14:nvPr/>
            </p14:nvContentPartPr>
            <p14:xfrm>
              <a:off x="4608830" y="4464685"/>
              <a:ext cx="419735" cy="26670"/>
            </p14:xfrm>
          </p:contentPart>
        </mc:Choice>
        <mc:Fallback xmlns="">
          <p:pic>
            <p:nvPicPr>
              <p:cNvPr id="9" name="Ink 8"/>
            </p:nvPicPr>
            <p:blipFill>
              <a:blip r:embed="rId11"/>
            </p:blipFill>
            <p:spPr>
              <a:xfrm>
                <a:off x="4608830" y="4464685"/>
                <a:ext cx="419735" cy="26670"/>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10" name="Ink 9"/>
              <p14:cNvContentPartPr/>
              <p14:nvPr/>
            </p14:nvContentPartPr>
            <p14:xfrm>
              <a:off x="4474845" y="4902200"/>
              <a:ext cx="294640" cy="360"/>
            </p14:xfrm>
          </p:contentPart>
        </mc:Choice>
        <mc:Fallback xmlns="">
          <p:pic>
            <p:nvPicPr>
              <p:cNvPr id="10" name="Ink 9"/>
            </p:nvPicPr>
            <p:blipFill>
              <a:blip r:embed="rId13"/>
            </p:blipFill>
            <p:spPr>
              <a:xfrm>
                <a:off x="4474845" y="4902200"/>
                <a:ext cx="294640" cy="360"/>
              </a:xfrm>
              <a:prstGeom prst="rect"/>
            </p:spPr>
          </p:pic>
        </mc:Fallback>
      </mc:AlternateContent>
      <mc:AlternateContent xmlns:mc="http://schemas.openxmlformats.org/markup-compatibility/2006" xmlns:p14="http://schemas.microsoft.com/office/powerpoint/2010/main">
        <mc:Choice Requires="p14">
          <p:contentPart r:id="rId14" p14:bwMode="auto">
            <p14:nvContentPartPr>
              <p14:cNvPr id="11" name="Ink 10"/>
              <p14:cNvContentPartPr/>
              <p14:nvPr/>
            </p14:nvContentPartPr>
            <p14:xfrm>
              <a:off x="1285875" y="2392680"/>
              <a:ext cx="4653280" cy="250190"/>
            </p14:xfrm>
          </p:contentPart>
        </mc:Choice>
        <mc:Fallback xmlns="">
          <p:pic>
            <p:nvPicPr>
              <p:cNvPr id="11" name="Ink 10"/>
            </p:nvPicPr>
            <p:blipFill>
              <a:blip r:embed="rId15"/>
            </p:blipFill>
            <p:spPr>
              <a:xfrm>
                <a:off x="1285875" y="2392680"/>
                <a:ext cx="4653280" cy="250190"/>
              </a:xfrm>
              <a:prstGeom prst="rect"/>
            </p:spPr>
          </p:pic>
        </mc:Fallback>
      </mc:AlternateContent>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pic>
        <p:nvPicPr>
          <p:cNvPr id="4" name="Content Placeholder 3"/>
          <p:cNvPicPr>
            <a:picLocks noChangeAspect="1"/>
          </p:cNvPicPr>
          <p:nvPr>
            <p:ph idx="1"/>
          </p:nvPr>
        </p:nvPicPr>
        <p:blipFill>
          <a:blip r:embed="rId1"/>
          <a:stretch>
            <a:fillRect/>
          </a:stretch>
        </p:blipFill>
        <p:spPr>
          <a:xfrm>
            <a:off x="647700" y="528320"/>
            <a:ext cx="9512935" cy="6055360"/>
          </a:xfrm>
          <a:prstGeom prst="rect">
            <a:avLst/>
          </a:prstGeom>
        </p:spPr>
      </p:pic>
      <mc:AlternateContent xmlns:mc="http://schemas.openxmlformats.org/markup-compatibility/2006" xmlns:p14="http://schemas.microsoft.com/office/powerpoint/2010/main">
        <mc:Choice Requires="p14">
          <p:contentPart r:id="rId2" p14:bwMode="auto">
            <p14:nvContentPartPr>
              <p14:cNvPr id="5" name="Ink 4"/>
              <p14:cNvContentPartPr/>
              <p14:nvPr/>
            </p14:nvContentPartPr>
            <p14:xfrm>
              <a:off x="1536065" y="2419350"/>
              <a:ext cx="455295" cy="401955"/>
            </p14:xfrm>
          </p:contentPart>
        </mc:Choice>
        <mc:Fallback xmlns="">
          <p:pic>
            <p:nvPicPr>
              <p:cNvPr id="5" name="Ink 4"/>
            </p:nvPicPr>
            <p:blipFill>
              <a:blip r:embed="rId3"/>
            </p:blipFill>
            <p:spPr>
              <a:xfrm>
                <a:off x="1536065" y="2419350"/>
                <a:ext cx="455295" cy="401955"/>
              </a:xfrm>
              <a:prstGeom prst="rect"/>
            </p:spPr>
          </p:pic>
        </mc:Fallback>
      </mc:AlternateContent>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ln w="22225">
                  <a:solidFill>
                    <a:schemeClr val="accent2"/>
                  </a:solidFill>
                  <a:prstDash val="solid"/>
                </a:ln>
                <a:solidFill>
                  <a:schemeClr val="accent2">
                    <a:lumMod val="40000"/>
                    <a:lumOff val="60000"/>
                  </a:schemeClr>
                </a:solidFill>
                <a:effectLst/>
                <a:sym typeface="+mn-ea"/>
              </a:rPr>
              <a:t>Active Electronic Components</a:t>
            </a:r>
            <a:r>
              <a:rPr lang="en-US" altLang="en-US">
                <a:ln w="22225">
                  <a:solidFill>
                    <a:schemeClr val="accent2"/>
                  </a:solidFill>
                  <a:prstDash val="solid"/>
                </a:ln>
                <a:solidFill>
                  <a:schemeClr val="accent2">
                    <a:lumMod val="40000"/>
                    <a:lumOff val="60000"/>
                  </a:schemeClr>
                </a:solidFill>
                <a:effectLst/>
                <a:sym typeface="+mn-ea"/>
              </a:rPr>
              <a:t>:</a:t>
            </a:r>
            <a:endParaRPr lang="en-US" altLang="en-US">
              <a:ln w="22225">
                <a:solidFill>
                  <a:schemeClr val="accent2"/>
                </a:solidFill>
                <a:prstDash val="solid"/>
              </a:ln>
              <a:solidFill>
                <a:schemeClr val="accent2">
                  <a:lumMod val="40000"/>
                  <a:lumOff val="60000"/>
                </a:schemeClr>
              </a:solidFill>
              <a:effectLst/>
              <a:sym typeface="+mn-ea"/>
            </a:endParaRPr>
          </a:p>
        </p:txBody>
      </p:sp>
      <p:sp>
        <p:nvSpPr>
          <p:cNvPr id="3" name="Content Placeholder 2"/>
          <p:cNvSpPr>
            <a:spLocks noGrp="1"/>
          </p:cNvSpPr>
          <p:nvPr>
            <p:ph idx="1"/>
          </p:nvPr>
        </p:nvSpPr>
        <p:spPr/>
        <p:txBody>
          <a:bodyPr/>
          <a:p>
            <a:r>
              <a:rPr lang="en-US"/>
              <a:t>Definition 1 : Active components are those components which generate or supply energy to the circuit in some form. Components that can amplify power such as transistors also fall in this category since there is a net energy change in the circuit.</a:t>
            </a:r>
            <a:endParaRPr lang="en-US"/>
          </a:p>
          <a:p>
            <a:endParaRPr lang="en-US"/>
          </a:p>
          <a:p>
            <a:r>
              <a:rPr lang="en-US"/>
              <a:t>Definition 2 : Active components are the components connected to a source of energy and rely on it to amplify power (such as transistors).</a:t>
            </a:r>
            <a:endParaRPr lang="en-US"/>
          </a:p>
          <a:p>
            <a:endParaRPr lang="en-US"/>
          </a:p>
          <a:p>
            <a:r>
              <a:rPr lang="en-US"/>
              <a:t>Definition 3 : Active electronic components are those components that can control the flow of electricity (by either amplifying, attenuating, or generating.</a:t>
            </a:r>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pic>
        <p:nvPicPr>
          <p:cNvPr id="4" name="Content Placeholder 3"/>
          <p:cNvPicPr>
            <a:picLocks noChangeAspect="1"/>
          </p:cNvPicPr>
          <p:nvPr>
            <p:ph idx="1"/>
          </p:nvPr>
        </p:nvPicPr>
        <p:blipFill>
          <a:blip r:embed="rId1"/>
          <a:stretch>
            <a:fillRect/>
          </a:stretch>
        </p:blipFill>
        <p:spPr>
          <a:xfrm>
            <a:off x="1212215" y="723900"/>
            <a:ext cx="9095105" cy="5726430"/>
          </a:xfrm>
          <a:prstGeom prst="rect">
            <a:avLst/>
          </a:prstGeom>
        </p:spPr>
      </p:pic>
      <mc:AlternateContent xmlns:mc="http://schemas.openxmlformats.org/markup-compatibility/2006" xmlns:p14="http://schemas.microsoft.com/office/powerpoint/2010/main">
        <mc:Choice Requires="p14">
          <p:contentPart r:id="rId2" p14:bwMode="auto">
            <p14:nvContentPartPr>
              <p14:cNvPr id="5" name="Ink 4"/>
              <p14:cNvContentPartPr/>
              <p14:nvPr/>
            </p14:nvContentPartPr>
            <p14:xfrm>
              <a:off x="5662295" y="1750060"/>
              <a:ext cx="1366520" cy="2294890"/>
            </p14:xfrm>
          </p:contentPart>
        </mc:Choice>
        <mc:Fallback xmlns="">
          <p:pic>
            <p:nvPicPr>
              <p:cNvPr id="5" name="Ink 4"/>
            </p:nvPicPr>
            <p:blipFill>
              <a:blip r:embed="rId3"/>
            </p:blipFill>
            <p:spPr>
              <a:xfrm>
                <a:off x="5662295" y="1750060"/>
                <a:ext cx="1366520" cy="2294890"/>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6" name="Ink 5"/>
              <p14:cNvContentPartPr/>
              <p14:nvPr/>
            </p14:nvContentPartPr>
            <p14:xfrm>
              <a:off x="9601200" y="3214370"/>
              <a:ext cx="831215" cy="562610"/>
            </p14:xfrm>
          </p:contentPart>
        </mc:Choice>
        <mc:Fallback xmlns="">
          <p:pic>
            <p:nvPicPr>
              <p:cNvPr id="6" name="Ink 5"/>
            </p:nvPicPr>
            <p:blipFill>
              <a:blip r:embed="rId5"/>
            </p:blipFill>
            <p:spPr>
              <a:xfrm>
                <a:off x="9601200" y="3214370"/>
                <a:ext cx="831215" cy="562610"/>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7" name="Ink 6"/>
              <p14:cNvContentPartPr/>
              <p14:nvPr/>
            </p14:nvContentPartPr>
            <p14:xfrm>
              <a:off x="3143885" y="4937760"/>
              <a:ext cx="2465070" cy="89535"/>
            </p14:xfrm>
          </p:contentPart>
        </mc:Choice>
        <mc:Fallback xmlns="">
          <p:pic>
            <p:nvPicPr>
              <p:cNvPr id="7" name="Ink 6"/>
            </p:nvPicPr>
            <p:blipFill>
              <a:blip r:embed="rId7"/>
            </p:blipFill>
            <p:spPr>
              <a:xfrm>
                <a:off x="3143885" y="4937760"/>
                <a:ext cx="2465070" cy="89535"/>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8" name="Ink 7"/>
              <p14:cNvContentPartPr/>
              <p14:nvPr/>
            </p14:nvContentPartPr>
            <p14:xfrm>
              <a:off x="6582410" y="4964430"/>
              <a:ext cx="2974340" cy="133985"/>
            </p14:xfrm>
          </p:contentPart>
        </mc:Choice>
        <mc:Fallback xmlns="">
          <p:pic>
            <p:nvPicPr>
              <p:cNvPr id="8" name="Ink 7"/>
            </p:nvPicPr>
            <p:blipFill>
              <a:blip r:embed="rId9"/>
            </p:blipFill>
            <p:spPr>
              <a:xfrm>
                <a:off x="6582410" y="4964430"/>
                <a:ext cx="2974340" cy="133985"/>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9" name="Ink 8"/>
              <p14:cNvContentPartPr/>
              <p14:nvPr/>
            </p14:nvContentPartPr>
            <p14:xfrm>
              <a:off x="7127240" y="5848350"/>
              <a:ext cx="3420745" cy="89535"/>
            </p14:xfrm>
          </p:contentPart>
        </mc:Choice>
        <mc:Fallback xmlns="">
          <p:pic>
            <p:nvPicPr>
              <p:cNvPr id="9" name="Ink 8"/>
            </p:nvPicPr>
            <p:blipFill>
              <a:blip r:embed="rId11"/>
            </p:blipFill>
            <p:spPr>
              <a:xfrm>
                <a:off x="7127240" y="5848350"/>
                <a:ext cx="3420745" cy="89535"/>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10" name="Ink 9"/>
              <p14:cNvContentPartPr/>
              <p14:nvPr/>
            </p14:nvContentPartPr>
            <p14:xfrm>
              <a:off x="1437640" y="6071870"/>
              <a:ext cx="955675" cy="360"/>
            </p14:xfrm>
          </p:contentPart>
        </mc:Choice>
        <mc:Fallback xmlns="">
          <p:pic>
            <p:nvPicPr>
              <p:cNvPr id="10" name="Ink 9"/>
            </p:nvPicPr>
            <p:blipFill>
              <a:blip r:embed="rId13"/>
            </p:blipFill>
            <p:spPr>
              <a:xfrm>
                <a:off x="1437640" y="6071870"/>
                <a:ext cx="955675" cy="360"/>
              </a:xfrm>
              <a:prstGeom prst="rect"/>
            </p:spPr>
          </p:pic>
        </mc:Fallback>
      </mc:AlternateContent>
      <mc:AlternateContent xmlns:mc="http://schemas.openxmlformats.org/markup-compatibility/2006" xmlns:p14="http://schemas.microsoft.com/office/powerpoint/2010/main">
        <mc:Choice Requires="p14">
          <p:contentPart r:id="rId14" p14:bwMode="auto">
            <p14:nvContentPartPr>
              <p14:cNvPr id="11" name="Ink 10"/>
              <p14:cNvContentPartPr/>
              <p14:nvPr/>
            </p14:nvContentPartPr>
            <p14:xfrm>
              <a:off x="8261350" y="4964430"/>
              <a:ext cx="1563370" cy="360"/>
            </p14:xfrm>
          </p:contentPart>
        </mc:Choice>
        <mc:Fallback xmlns="">
          <p:pic>
            <p:nvPicPr>
              <p:cNvPr id="11" name="Ink 10"/>
            </p:nvPicPr>
            <p:blipFill>
              <a:blip r:embed="rId15"/>
            </p:blipFill>
            <p:spPr>
              <a:xfrm>
                <a:off x="8261350" y="4964430"/>
                <a:ext cx="1563370" cy="360"/>
              </a:xfrm>
              <a:prstGeom prst="rect"/>
            </p:spPr>
          </p:pic>
        </mc:Fallback>
      </mc:AlternateContent>
      <mc:AlternateContent xmlns:mc="http://schemas.openxmlformats.org/markup-compatibility/2006" xmlns:p14="http://schemas.microsoft.com/office/powerpoint/2010/main">
        <mc:Choice Requires="p14">
          <p:contentPart r:id="rId16" p14:bwMode="auto">
            <p14:nvContentPartPr>
              <p14:cNvPr id="12" name="Ink 11"/>
              <p14:cNvContentPartPr/>
              <p14:nvPr/>
            </p14:nvContentPartPr>
            <p14:xfrm>
              <a:off x="8663305" y="4616450"/>
              <a:ext cx="715010" cy="222885"/>
            </p14:xfrm>
          </p:contentPart>
        </mc:Choice>
        <mc:Fallback xmlns="">
          <p:pic>
            <p:nvPicPr>
              <p:cNvPr id="12" name="Ink 11"/>
            </p:nvPicPr>
            <p:blipFill>
              <a:blip r:embed="rId17"/>
            </p:blipFill>
            <p:spPr>
              <a:xfrm>
                <a:off x="8663305" y="4616450"/>
                <a:ext cx="715010" cy="222885"/>
              </a:xfrm>
              <a:prstGeom prst="rect"/>
            </p:spPr>
          </p:pic>
        </mc:Fallback>
      </mc:AlternateContent>
      <mc:AlternateContent xmlns:mc="http://schemas.openxmlformats.org/markup-compatibility/2006" xmlns:p14="http://schemas.microsoft.com/office/powerpoint/2010/main">
        <mc:Choice Requires="p14">
          <p:contentPart r:id="rId18" p14:bwMode="auto">
            <p14:nvContentPartPr>
              <p14:cNvPr id="13" name="Ink 12"/>
              <p14:cNvContentPartPr/>
              <p14:nvPr/>
            </p14:nvContentPartPr>
            <p14:xfrm>
              <a:off x="5778500" y="428625"/>
              <a:ext cx="419735" cy="1249680"/>
            </p14:xfrm>
          </p:contentPart>
        </mc:Choice>
        <mc:Fallback xmlns="">
          <p:pic>
            <p:nvPicPr>
              <p:cNvPr id="13" name="Ink 12"/>
            </p:nvPicPr>
            <p:blipFill>
              <a:blip r:embed="rId19"/>
            </p:blipFill>
            <p:spPr>
              <a:xfrm>
                <a:off x="5778500" y="428625"/>
                <a:ext cx="419735" cy="1249680"/>
              </a:xfrm>
              <a:prstGeom prst="rect"/>
            </p:spPr>
          </p:pic>
        </mc:Fallback>
      </mc:AlternateContent>
      <mc:AlternateContent xmlns:mc="http://schemas.openxmlformats.org/markup-compatibility/2006" xmlns:p14="http://schemas.microsoft.com/office/powerpoint/2010/main">
        <mc:Choice Requires="p14">
          <p:contentPart r:id="rId20" p14:bwMode="auto">
            <p14:nvContentPartPr>
              <p14:cNvPr id="14" name="Ink 13"/>
              <p14:cNvContentPartPr/>
              <p14:nvPr/>
            </p14:nvContentPartPr>
            <p14:xfrm>
              <a:off x="6358890" y="704850"/>
              <a:ext cx="170180" cy="428625"/>
            </p14:xfrm>
          </p:contentPart>
        </mc:Choice>
        <mc:Fallback xmlns="">
          <p:pic>
            <p:nvPicPr>
              <p:cNvPr id="14" name="Ink 13"/>
            </p:nvPicPr>
            <p:blipFill>
              <a:blip r:embed="rId21"/>
            </p:blipFill>
            <p:spPr>
              <a:xfrm>
                <a:off x="6358890" y="704850"/>
                <a:ext cx="170180" cy="428625"/>
              </a:xfrm>
              <a:prstGeom prst="rect"/>
            </p:spPr>
          </p:pic>
        </mc:Fallback>
      </mc:AlternateContent>
      <mc:AlternateContent xmlns:mc="http://schemas.openxmlformats.org/markup-compatibility/2006" xmlns:p14="http://schemas.microsoft.com/office/powerpoint/2010/main">
        <mc:Choice Requires="p14">
          <p:contentPart r:id="rId22" p14:bwMode="auto">
            <p14:nvContentPartPr>
              <p14:cNvPr id="15" name="Ink 14"/>
              <p14:cNvContentPartPr/>
              <p14:nvPr/>
            </p14:nvContentPartPr>
            <p14:xfrm>
              <a:off x="6645275" y="356870"/>
              <a:ext cx="258445" cy="481965"/>
            </p14:xfrm>
          </p:contentPart>
        </mc:Choice>
        <mc:Fallback xmlns="">
          <p:pic>
            <p:nvPicPr>
              <p:cNvPr id="15" name="Ink 14"/>
            </p:nvPicPr>
            <p:blipFill>
              <a:blip r:embed="rId23"/>
            </p:blipFill>
            <p:spPr>
              <a:xfrm>
                <a:off x="6645275" y="356870"/>
                <a:ext cx="258445" cy="481965"/>
              </a:xfrm>
              <a:prstGeom prst="rect"/>
            </p:spPr>
          </p:pic>
        </mc:Fallback>
      </mc:AlternateContent>
      <mc:AlternateContent xmlns:mc="http://schemas.openxmlformats.org/markup-compatibility/2006" xmlns:p14="http://schemas.microsoft.com/office/powerpoint/2010/main">
        <mc:Choice Requires="p14">
          <p:contentPart r:id="rId24" p14:bwMode="auto">
            <p14:nvContentPartPr>
              <p14:cNvPr id="16" name="Ink 15"/>
              <p14:cNvContentPartPr/>
              <p14:nvPr/>
            </p14:nvContentPartPr>
            <p14:xfrm>
              <a:off x="6957695" y="374650"/>
              <a:ext cx="250190" cy="285750"/>
            </p14:xfrm>
          </p:contentPart>
        </mc:Choice>
        <mc:Fallback xmlns="">
          <p:pic>
            <p:nvPicPr>
              <p:cNvPr id="16" name="Ink 15"/>
            </p:nvPicPr>
            <p:blipFill>
              <a:blip r:embed="rId25"/>
            </p:blipFill>
            <p:spPr>
              <a:xfrm>
                <a:off x="6957695" y="374650"/>
                <a:ext cx="250190" cy="285750"/>
              </a:xfrm>
              <a:prstGeom prst="rect"/>
            </p:spPr>
          </p:pic>
        </mc:Fallback>
      </mc:AlternateContent>
      <mc:AlternateContent xmlns:mc="http://schemas.openxmlformats.org/markup-compatibility/2006" xmlns:p14="http://schemas.microsoft.com/office/powerpoint/2010/main">
        <mc:Choice Requires="p14">
          <p:contentPart r:id="rId26" p14:bwMode="auto">
            <p14:nvContentPartPr>
              <p14:cNvPr id="17" name="Ink 16"/>
              <p14:cNvContentPartPr/>
              <p14:nvPr/>
            </p14:nvContentPartPr>
            <p14:xfrm>
              <a:off x="7234555" y="0"/>
              <a:ext cx="223520" cy="615950"/>
            </p14:xfrm>
          </p:contentPart>
        </mc:Choice>
        <mc:Fallback xmlns="">
          <p:pic>
            <p:nvPicPr>
              <p:cNvPr id="17" name="Ink 16"/>
            </p:nvPicPr>
            <p:blipFill>
              <a:blip r:embed="rId27"/>
            </p:blipFill>
            <p:spPr>
              <a:xfrm>
                <a:off x="7234555" y="0"/>
                <a:ext cx="223520" cy="615950"/>
              </a:xfrm>
              <a:prstGeom prst="rect"/>
            </p:spPr>
          </p:pic>
        </mc:Fallback>
      </mc:AlternateContent>
      <mc:AlternateContent xmlns:mc="http://schemas.openxmlformats.org/markup-compatibility/2006" xmlns:p14="http://schemas.microsoft.com/office/powerpoint/2010/main">
        <mc:Choice Requires="p14">
          <p:contentPart r:id="rId28" p14:bwMode="auto">
            <p14:nvContentPartPr>
              <p14:cNvPr id="18" name="Ink 17"/>
              <p14:cNvContentPartPr/>
              <p14:nvPr/>
            </p14:nvContentPartPr>
            <p14:xfrm>
              <a:off x="4715510" y="704850"/>
              <a:ext cx="89535" cy="428625"/>
            </p14:xfrm>
          </p:contentPart>
        </mc:Choice>
        <mc:Fallback xmlns="">
          <p:pic>
            <p:nvPicPr>
              <p:cNvPr id="18" name="Ink 17"/>
            </p:nvPicPr>
            <p:blipFill>
              <a:blip r:embed="rId29"/>
            </p:blipFill>
            <p:spPr>
              <a:xfrm>
                <a:off x="4715510" y="704850"/>
                <a:ext cx="89535" cy="428625"/>
              </a:xfrm>
              <a:prstGeom prst="rect"/>
            </p:spPr>
          </p:pic>
        </mc:Fallback>
      </mc:AlternateContent>
      <mc:AlternateContent xmlns:mc="http://schemas.openxmlformats.org/markup-compatibility/2006" xmlns:p14="http://schemas.microsoft.com/office/powerpoint/2010/main">
        <mc:Choice Requires="p14">
          <p:contentPart r:id="rId30" p14:bwMode="auto">
            <p14:nvContentPartPr>
              <p14:cNvPr id="19" name="Ink 18"/>
              <p14:cNvContentPartPr/>
              <p14:nvPr/>
            </p14:nvContentPartPr>
            <p14:xfrm>
              <a:off x="4778375" y="571500"/>
              <a:ext cx="142875" cy="213995"/>
            </p14:xfrm>
          </p:contentPart>
        </mc:Choice>
        <mc:Fallback xmlns="">
          <p:pic>
            <p:nvPicPr>
              <p:cNvPr id="19" name="Ink 18"/>
            </p:nvPicPr>
            <p:blipFill>
              <a:blip r:embed="rId31"/>
            </p:blipFill>
            <p:spPr>
              <a:xfrm>
                <a:off x="4778375" y="571500"/>
                <a:ext cx="142875" cy="213995"/>
              </a:xfrm>
              <a:prstGeom prst="rect"/>
            </p:spPr>
          </p:pic>
        </mc:Fallback>
      </mc:AlternateContent>
      <mc:AlternateContent xmlns:mc="http://schemas.openxmlformats.org/markup-compatibility/2006" xmlns:p14="http://schemas.microsoft.com/office/powerpoint/2010/main">
        <mc:Choice Requires="p14">
          <p:contentPart r:id="rId32" p14:bwMode="auto">
            <p14:nvContentPartPr>
              <p14:cNvPr id="20" name="Ink 19"/>
              <p14:cNvContentPartPr/>
              <p14:nvPr/>
            </p14:nvContentPartPr>
            <p14:xfrm>
              <a:off x="5073015" y="196215"/>
              <a:ext cx="241300" cy="446405"/>
            </p14:xfrm>
          </p:contentPart>
        </mc:Choice>
        <mc:Fallback xmlns="">
          <p:pic>
            <p:nvPicPr>
              <p:cNvPr id="20" name="Ink 19"/>
            </p:nvPicPr>
            <p:blipFill>
              <a:blip r:embed="rId33"/>
            </p:blipFill>
            <p:spPr>
              <a:xfrm>
                <a:off x="5073015" y="196215"/>
                <a:ext cx="241300" cy="446405"/>
              </a:xfrm>
              <a:prstGeom prst="rect"/>
            </p:spPr>
          </p:pic>
        </mc:Fallback>
      </mc:AlternateContent>
      <mc:AlternateContent xmlns:mc="http://schemas.openxmlformats.org/markup-compatibility/2006" xmlns:p14="http://schemas.microsoft.com/office/powerpoint/2010/main">
        <mc:Choice Requires="p14">
          <p:contentPart r:id="rId34" p14:bwMode="auto">
            <p14:nvContentPartPr>
              <p14:cNvPr id="21" name="Ink 20"/>
              <p14:cNvContentPartPr/>
              <p14:nvPr/>
            </p14:nvContentPartPr>
            <p14:xfrm>
              <a:off x="5385435" y="205105"/>
              <a:ext cx="125095" cy="384175"/>
            </p14:xfrm>
          </p:contentPart>
        </mc:Choice>
        <mc:Fallback xmlns="">
          <p:pic>
            <p:nvPicPr>
              <p:cNvPr id="21" name="Ink 20"/>
            </p:nvPicPr>
            <p:blipFill>
              <a:blip r:embed="rId35"/>
            </p:blipFill>
            <p:spPr>
              <a:xfrm>
                <a:off x="5385435" y="205105"/>
                <a:ext cx="125095" cy="384175"/>
              </a:xfrm>
              <a:prstGeom prst="rect"/>
            </p:spPr>
          </p:pic>
        </mc:Fallback>
      </mc:AlternateContent>
      <mc:AlternateContent xmlns:mc="http://schemas.openxmlformats.org/markup-compatibility/2006" xmlns:p14="http://schemas.microsoft.com/office/powerpoint/2010/main">
        <mc:Choice Requires="p14">
          <p:contentPart r:id="rId36" p14:bwMode="auto">
            <p14:nvContentPartPr>
              <p14:cNvPr id="22" name="Ink 21"/>
              <p14:cNvContentPartPr/>
              <p14:nvPr/>
            </p14:nvContentPartPr>
            <p14:xfrm>
              <a:off x="5635625" y="0"/>
              <a:ext cx="80645" cy="321310"/>
            </p14:xfrm>
          </p:contentPart>
        </mc:Choice>
        <mc:Fallback xmlns="">
          <p:pic>
            <p:nvPicPr>
              <p:cNvPr id="22" name="Ink 21"/>
            </p:nvPicPr>
            <p:blipFill>
              <a:blip r:embed="rId37"/>
            </p:blipFill>
            <p:spPr>
              <a:xfrm>
                <a:off x="5635625" y="0"/>
                <a:ext cx="80645" cy="321310"/>
              </a:xfrm>
              <a:prstGeom prst="rect"/>
            </p:spPr>
          </p:pic>
        </mc:Fallback>
      </mc:AlternateContent>
      <mc:AlternateContent xmlns:mc="http://schemas.openxmlformats.org/markup-compatibility/2006" xmlns:p14="http://schemas.microsoft.com/office/powerpoint/2010/main">
        <mc:Choice Requires="p14">
          <p:contentPart r:id="rId38" p14:bwMode="auto">
            <p14:nvContentPartPr>
              <p14:cNvPr id="23" name="Ink 22"/>
              <p14:cNvContentPartPr/>
              <p14:nvPr/>
            </p14:nvContentPartPr>
            <p14:xfrm>
              <a:off x="5573395" y="213995"/>
              <a:ext cx="125095" cy="151765"/>
            </p14:xfrm>
          </p:contentPart>
        </mc:Choice>
        <mc:Fallback xmlns="">
          <p:pic>
            <p:nvPicPr>
              <p:cNvPr id="23" name="Ink 22"/>
            </p:nvPicPr>
            <p:blipFill>
              <a:blip r:embed="rId39"/>
            </p:blipFill>
            <p:spPr>
              <a:xfrm>
                <a:off x="5573395" y="213995"/>
                <a:ext cx="125095" cy="151765"/>
              </a:xfrm>
              <a:prstGeom prst="rect"/>
            </p:spPr>
          </p:pic>
        </mc:Fallback>
      </mc:AlternateContent>
      <mc:AlternateContent xmlns:mc="http://schemas.openxmlformats.org/markup-compatibility/2006" xmlns:p14="http://schemas.microsoft.com/office/powerpoint/2010/main">
        <mc:Choice Requires="p14">
          <p:contentPart r:id="rId40" p14:bwMode="auto">
            <p14:nvContentPartPr>
              <p14:cNvPr id="24" name="Ink 23"/>
              <p14:cNvContentPartPr/>
              <p14:nvPr/>
            </p14:nvContentPartPr>
            <p14:xfrm>
              <a:off x="5725160" y="44450"/>
              <a:ext cx="142875" cy="169545"/>
            </p14:xfrm>
          </p:contentPart>
        </mc:Choice>
        <mc:Fallback xmlns="">
          <p:pic>
            <p:nvPicPr>
              <p:cNvPr id="24" name="Ink 23"/>
            </p:nvPicPr>
            <p:blipFill>
              <a:blip r:embed="rId41"/>
            </p:blipFill>
            <p:spPr>
              <a:xfrm>
                <a:off x="5725160" y="44450"/>
                <a:ext cx="142875" cy="169545"/>
              </a:xfrm>
              <a:prstGeom prst="rect"/>
            </p:spPr>
          </p:pic>
        </mc:Fallback>
      </mc:AlternateContent>
      <mc:AlternateContent xmlns:mc="http://schemas.openxmlformats.org/markup-compatibility/2006" xmlns:p14="http://schemas.microsoft.com/office/powerpoint/2010/main">
        <mc:Choice Requires="p14">
          <p:contentPart r:id="rId42" p14:bwMode="auto">
            <p14:nvContentPartPr>
              <p14:cNvPr id="25" name="Ink 24"/>
              <p14:cNvContentPartPr/>
              <p14:nvPr/>
            </p14:nvContentPartPr>
            <p14:xfrm>
              <a:off x="5868035" y="17780"/>
              <a:ext cx="98425" cy="231775"/>
            </p14:xfrm>
          </p:contentPart>
        </mc:Choice>
        <mc:Fallback xmlns="">
          <p:pic>
            <p:nvPicPr>
              <p:cNvPr id="25" name="Ink 24"/>
            </p:nvPicPr>
            <p:blipFill>
              <a:blip r:embed="rId43"/>
            </p:blipFill>
            <p:spPr>
              <a:xfrm>
                <a:off x="5868035" y="17780"/>
                <a:ext cx="98425" cy="231775"/>
              </a:xfrm>
              <a:prstGeom prst="rect"/>
            </p:spPr>
          </p:pic>
        </mc:Fallback>
      </mc:AlternateContent>
      <mc:AlternateContent xmlns:mc="http://schemas.openxmlformats.org/markup-compatibility/2006" xmlns:p14="http://schemas.microsoft.com/office/powerpoint/2010/main">
        <mc:Choice Requires="p14">
          <p:contentPart r:id="rId44" p14:bwMode="auto">
            <p14:nvContentPartPr>
              <p14:cNvPr id="26" name="Ink 25"/>
              <p14:cNvContentPartPr/>
              <p14:nvPr/>
            </p14:nvContentPartPr>
            <p14:xfrm>
              <a:off x="5984240" y="35560"/>
              <a:ext cx="80010" cy="160655"/>
            </p14:xfrm>
          </p:contentPart>
        </mc:Choice>
        <mc:Fallback xmlns="">
          <p:pic>
            <p:nvPicPr>
              <p:cNvPr id="26" name="Ink 25"/>
            </p:nvPicPr>
            <p:blipFill>
              <a:blip r:embed="rId45"/>
            </p:blipFill>
            <p:spPr>
              <a:xfrm>
                <a:off x="5984240" y="35560"/>
                <a:ext cx="80010" cy="160655"/>
              </a:xfrm>
              <a:prstGeom prst="rect"/>
            </p:spPr>
          </p:pic>
        </mc:Fallback>
      </mc:AlternateContent>
      <mc:AlternateContent xmlns:mc="http://schemas.openxmlformats.org/markup-compatibility/2006" xmlns:p14="http://schemas.microsoft.com/office/powerpoint/2010/main">
        <mc:Choice Requires="p14">
          <p:contentPart r:id="rId46" p14:bwMode="auto">
            <p14:nvContentPartPr>
              <p14:cNvPr id="27" name="Ink 26"/>
              <p14:cNvContentPartPr/>
              <p14:nvPr/>
            </p14:nvContentPartPr>
            <p14:xfrm>
              <a:off x="6090920" y="8890"/>
              <a:ext cx="133985" cy="267335"/>
            </p14:xfrm>
          </p:contentPart>
        </mc:Choice>
        <mc:Fallback xmlns="">
          <p:pic>
            <p:nvPicPr>
              <p:cNvPr id="27" name="Ink 26"/>
            </p:nvPicPr>
            <p:blipFill>
              <a:blip r:embed="rId47"/>
            </p:blipFill>
            <p:spPr>
              <a:xfrm>
                <a:off x="6090920" y="8890"/>
                <a:ext cx="133985" cy="267335"/>
              </a:xfrm>
              <a:prstGeom prst="rect"/>
            </p:spPr>
          </p:pic>
        </mc:Fallback>
      </mc:AlternateContent>
      <mc:AlternateContent xmlns:mc="http://schemas.openxmlformats.org/markup-compatibility/2006" xmlns:p14="http://schemas.microsoft.com/office/powerpoint/2010/main">
        <mc:Choice Requires="p14">
          <p:contentPart r:id="rId48" p14:bwMode="auto">
            <p14:nvContentPartPr>
              <p14:cNvPr id="28" name="Ink 27"/>
              <p14:cNvContentPartPr/>
              <p14:nvPr/>
            </p14:nvContentPartPr>
            <p14:xfrm>
              <a:off x="6671945" y="1196340"/>
              <a:ext cx="481965" cy="365760"/>
            </p14:xfrm>
          </p:contentPart>
        </mc:Choice>
        <mc:Fallback xmlns="">
          <p:pic>
            <p:nvPicPr>
              <p:cNvPr id="28" name="Ink 27"/>
            </p:nvPicPr>
            <p:blipFill>
              <a:blip r:embed="rId49"/>
            </p:blipFill>
            <p:spPr>
              <a:xfrm>
                <a:off x="6671945" y="1196340"/>
                <a:ext cx="481965" cy="365760"/>
              </a:xfrm>
              <a:prstGeom prst="rect"/>
            </p:spPr>
          </p:pic>
        </mc:Fallback>
      </mc:AlternateContent>
      <mc:AlternateContent xmlns:mc="http://schemas.openxmlformats.org/markup-compatibility/2006" xmlns:p14="http://schemas.microsoft.com/office/powerpoint/2010/main">
        <mc:Choice Requires="p14">
          <p:contentPart r:id="rId50" p14:bwMode="auto">
            <p14:nvContentPartPr>
              <p14:cNvPr id="29" name="Ink 28"/>
              <p14:cNvContentPartPr/>
              <p14:nvPr/>
            </p14:nvContentPartPr>
            <p14:xfrm>
              <a:off x="7198995" y="963930"/>
              <a:ext cx="205105" cy="401955"/>
            </p14:xfrm>
          </p:contentPart>
        </mc:Choice>
        <mc:Fallback xmlns="">
          <p:pic>
            <p:nvPicPr>
              <p:cNvPr id="29" name="Ink 28"/>
            </p:nvPicPr>
            <p:blipFill>
              <a:blip r:embed="rId51"/>
            </p:blipFill>
            <p:spPr>
              <a:xfrm>
                <a:off x="7198995" y="963930"/>
                <a:ext cx="205105" cy="401955"/>
              </a:xfrm>
              <a:prstGeom prst="rect"/>
            </p:spPr>
          </p:pic>
        </mc:Fallback>
      </mc:AlternateContent>
      <mc:AlternateContent xmlns:mc="http://schemas.openxmlformats.org/markup-compatibility/2006" xmlns:p14="http://schemas.microsoft.com/office/powerpoint/2010/main">
        <mc:Choice Requires="p14">
          <p:contentPart r:id="rId52" p14:bwMode="auto">
            <p14:nvContentPartPr>
              <p14:cNvPr id="30" name="Ink 29"/>
              <p14:cNvContentPartPr/>
              <p14:nvPr/>
            </p14:nvContentPartPr>
            <p14:xfrm>
              <a:off x="7529195" y="1026795"/>
              <a:ext cx="89535" cy="125095"/>
            </p14:xfrm>
          </p:contentPart>
        </mc:Choice>
        <mc:Fallback xmlns="">
          <p:pic>
            <p:nvPicPr>
              <p:cNvPr id="30" name="Ink 29"/>
            </p:nvPicPr>
            <p:blipFill>
              <a:blip r:embed="rId53"/>
            </p:blipFill>
            <p:spPr>
              <a:xfrm>
                <a:off x="7529195" y="1026795"/>
                <a:ext cx="89535" cy="125095"/>
              </a:xfrm>
              <a:prstGeom prst="rect"/>
            </p:spPr>
          </p:pic>
        </mc:Fallback>
      </mc:AlternateContent>
      <mc:AlternateContent xmlns:mc="http://schemas.openxmlformats.org/markup-compatibility/2006" xmlns:p14="http://schemas.microsoft.com/office/powerpoint/2010/main">
        <mc:Choice Requires="p14">
          <p:contentPart r:id="rId54" p14:bwMode="auto">
            <p14:nvContentPartPr>
              <p14:cNvPr id="31" name="Ink 30"/>
              <p14:cNvContentPartPr/>
              <p14:nvPr/>
            </p14:nvContentPartPr>
            <p14:xfrm>
              <a:off x="7627620" y="910590"/>
              <a:ext cx="178435" cy="347980"/>
            </p14:xfrm>
          </p:contentPart>
        </mc:Choice>
        <mc:Fallback xmlns="">
          <p:pic>
            <p:nvPicPr>
              <p:cNvPr id="31" name="Ink 30"/>
            </p:nvPicPr>
            <p:blipFill>
              <a:blip r:embed="rId55"/>
            </p:blipFill>
            <p:spPr>
              <a:xfrm>
                <a:off x="7627620" y="910590"/>
                <a:ext cx="178435" cy="347980"/>
              </a:xfrm>
              <a:prstGeom prst="rect"/>
            </p:spPr>
          </p:pic>
        </mc:Fallback>
      </mc:AlternateContent>
      <mc:AlternateContent xmlns:mc="http://schemas.openxmlformats.org/markup-compatibility/2006" xmlns:p14="http://schemas.microsoft.com/office/powerpoint/2010/main">
        <mc:Choice Requires="p14">
          <p:contentPart r:id="rId56" p14:bwMode="auto">
            <p14:nvContentPartPr>
              <p14:cNvPr id="32" name="Ink 31"/>
              <p14:cNvContentPartPr/>
              <p14:nvPr/>
            </p14:nvContentPartPr>
            <p14:xfrm>
              <a:off x="7056120" y="1741170"/>
              <a:ext cx="169545" cy="205105"/>
            </p14:xfrm>
          </p:contentPart>
        </mc:Choice>
        <mc:Fallback xmlns="">
          <p:pic>
            <p:nvPicPr>
              <p:cNvPr id="32" name="Ink 31"/>
            </p:nvPicPr>
            <p:blipFill>
              <a:blip r:embed="rId57"/>
            </p:blipFill>
            <p:spPr>
              <a:xfrm>
                <a:off x="7056120" y="1741170"/>
                <a:ext cx="169545" cy="205105"/>
              </a:xfrm>
              <a:prstGeom prst="rect"/>
            </p:spPr>
          </p:pic>
        </mc:Fallback>
      </mc:AlternateContent>
      <mc:AlternateContent xmlns:mc="http://schemas.openxmlformats.org/markup-compatibility/2006" xmlns:p14="http://schemas.microsoft.com/office/powerpoint/2010/main">
        <mc:Choice Requires="p14">
          <p:contentPart r:id="rId58" p14:bwMode="auto">
            <p14:nvContentPartPr>
              <p14:cNvPr id="33" name="Ink 32"/>
              <p14:cNvContentPartPr/>
              <p14:nvPr/>
            </p14:nvContentPartPr>
            <p14:xfrm>
              <a:off x="7279005" y="1464310"/>
              <a:ext cx="8890" cy="330200"/>
            </p14:xfrm>
          </p:contentPart>
        </mc:Choice>
        <mc:Fallback xmlns="">
          <p:pic>
            <p:nvPicPr>
              <p:cNvPr id="33" name="Ink 32"/>
            </p:nvPicPr>
            <p:blipFill>
              <a:blip r:embed="rId59"/>
            </p:blipFill>
            <p:spPr>
              <a:xfrm>
                <a:off x="7279005" y="1464310"/>
                <a:ext cx="8890" cy="330200"/>
              </a:xfrm>
              <a:prstGeom prst="rect"/>
            </p:spPr>
          </p:pic>
        </mc:Fallback>
      </mc:AlternateContent>
      <mc:AlternateContent xmlns:mc="http://schemas.openxmlformats.org/markup-compatibility/2006" xmlns:p14="http://schemas.microsoft.com/office/powerpoint/2010/main">
        <mc:Choice Requires="p14">
          <p:contentPart r:id="rId60" p14:bwMode="auto">
            <p14:nvContentPartPr>
              <p14:cNvPr id="34" name="Ink 33"/>
              <p14:cNvContentPartPr/>
              <p14:nvPr/>
            </p14:nvContentPartPr>
            <p14:xfrm>
              <a:off x="7359650" y="1517650"/>
              <a:ext cx="169545" cy="178435"/>
            </p14:xfrm>
          </p:contentPart>
        </mc:Choice>
        <mc:Fallback xmlns="">
          <p:pic>
            <p:nvPicPr>
              <p:cNvPr id="34" name="Ink 33"/>
            </p:nvPicPr>
            <p:blipFill>
              <a:blip r:embed="rId61"/>
            </p:blipFill>
            <p:spPr>
              <a:xfrm>
                <a:off x="7359650" y="1517650"/>
                <a:ext cx="169545" cy="178435"/>
              </a:xfrm>
              <a:prstGeom prst="rect"/>
            </p:spPr>
          </p:pic>
        </mc:Fallback>
      </mc:AlternateContent>
      <mc:AlternateContent xmlns:mc="http://schemas.openxmlformats.org/markup-compatibility/2006" xmlns:p14="http://schemas.microsoft.com/office/powerpoint/2010/main">
        <mc:Choice Requires="p14">
          <p:contentPart r:id="rId62" p14:bwMode="auto">
            <p14:nvContentPartPr>
              <p14:cNvPr id="35" name="Ink 34"/>
              <p14:cNvContentPartPr/>
              <p14:nvPr/>
            </p14:nvContentPartPr>
            <p14:xfrm>
              <a:off x="7511415" y="1437640"/>
              <a:ext cx="125095" cy="169545"/>
            </p14:xfrm>
          </p:contentPart>
        </mc:Choice>
        <mc:Fallback xmlns="">
          <p:pic>
            <p:nvPicPr>
              <p:cNvPr id="35" name="Ink 34"/>
            </p:nvPicPr>
            <p:blipFill>
              <a:blip r:embed="rId63"/>
            </p:blipFill>
            <p:spPr>
              <a:xfrm>
                <a:off x="7511415" y="1437640"/>
                <a:ext cx="125095" cy="169545"/>
              </a:xfrm>
              <a:prstGeom prst="rect"/>
            </p:spPr>
          </p:pic>
        </mc:Fallback>
      </mc:AlternateContent>
      <mc:AlternateContent xmlns:mc="http://schemas.openxmlformats.org/markup-compatibility/2006" xmlns:p14="http://schemas.microsoft.com/office/powerpoint/2010/main">
        <mc:Choice Requires="p14">
          <p:contentPart r:id="rId64" p14:bwMode="auto">
            <p14:nvContentPartPr>
              <p14:cNvPr id="36" name="Ink 35"/>
              <p14:cNvContentPartPr/>
              <p14:nvPr/>
            </p14:nvContentPartPr>
            <p14:xfrm>
              <a:off x="7645400" y="1428750"/>
              <a:ext cx="17780" cy="360"/>
            </p14:xfrm>
          </p:contentPart>
        </mc:Choice>
        <mc:Fallback xmlns="">
          <p:pic>
            <p:nvPicPr>
              <p:cNvPr id="36" name="Ink 35"/>
            </p:nvPicPr>
            <p:blipFill>
              <a:blip r:embed="rId65"/>
            </p:blipFill>
            <p:spPr>
              <a:xfrm>
                <a:off x="7645400" y="1428750"/>
                <a:ext cx="17780" cy="360"/>
              </a:xfrm>
              <a:prstGeom prst="rect"/>
            </p:spPr>
          </p:pic>
        </mc:Fallback>
      </mc:AlternateContent>
      <mc:AlternateContent xmlns:mc="http://schemas.openxmlformats.org/markup-compatibility/2006" xmlns:p14="http://schemas.microsoft.com/office/powerpoint/2010/main">
        <mc:Choice Requires="p14">
          <p:contentPart r:id="rId66" p14:bwMode="auto">
            <p14:nvContentPartPr>
              <p14:cNvPr id="37" name="Ink 36"/>
              <p14:cNvContentPartPr/>
              <p14:nvPr/>
            </p14:nvContentPartPr>
            <p14:xfrm>
              <a:off x="7913370" y="1294765"/>
              <a:ext cx="107315" cy="196215"/>
            </p14:xfrm>
          </p:contentPart>
        </mc:Choice>
        <mc:Fallback xmlns="">
          <p:pic>
            <p:nvPicPr>
              <p:cNvPr id="37" name="Ink 36"/>
            </p:nvPicPr>
            <p:blipFill>
              <a:blip r:embed="rId67"/>
            </p:blipFill>
            <p:spPr>
              <a:xfrm>
                <a:off x="7913370" y="1294765"/>
                <a:ext cx="107315" cy="196215"/>
              </a:xfrm>
              <a:prstGeom prst="rect"/>
            </p:spPr>
          </p:pic>
        </mc:Fallback>
      </mc:AlternateContent>
      <mc:AlternateContent xmlns:mc="http://schemas.openxmlformats.org/markup-compatibility/2006" xmlns:p14="http://schemas.microsoft.com/office/powerpoint/2010/main">
        <mc:Choice Requires="p14">
          <p:contentPart r:id="rId68" p14:bwMode="auto">
            <p14:nvContentPartPr>
              <p14:cNvPr id="38" name="Ink 37"/>
              <p14:cNvContentPartPr/>
              <p14:nvPr/>
            </p14:nvContentPartPr>
            <p14:xfrm>
              <a:off x="8065135" y="1312545"/>
              <a:ext cx="17780" cy="151765"/>
            </p14:xfrm>
          </p:contentPart>
        </mc:Choice>
        <mc:Fallback xmlns="">
          <p:pic>
            <p:nvPicPr>
              <p:cNvPr id="38" name="Ink 37"/>
            </p:nvPicPr>
            <p:blipFill>
              <a:blip r:embed="rId69"/>
            </p:blipFill>
            <p:spPr>
              <a:xfrm>
                <a:off x="8065135" y="1312545"/>
                <a:ext cx="17780" cy="151765"/>
              </a:xfrm>
              <a:prstGeom prst="rect"/>
            </p:spPr>
          </p:pic>
        </mc:Fallback>
      </mc:AlternateContent>
      <mc:AlternateContent xmlns:mc="http://schemas.openxmlformats.org/markup-compatibility/2006" xmlns:p14="http://schemas.microsoft.com/office/powerpoint/2010/main">
        <mc:Choice Requires="p14">
          <p:contentPart r:id="rId70" p14:bwMode="auto">
            <p14:nvContentPartPr>
              <p14:cNvPr id="39" name="Ink 38"/>
              <p14:cNvContentPartPr/>
              <p14:nvPr/>
            </p14:nvContentPartPr>
            <p14:xfrm>
              <a:off x="8091805" y="1223010"/>
              <a:ext cx="71755" cy="17780"/>
            </p14:xfrm>
          </p:contentPart>
        </mc:Choice>
        <mc:Fallback xmlns="">
          <p:pic>
            <p:nvPicPr>
              <p:cNvPr id="39" name="Ink 38"/>
            </p:nvPicPr>
            <p:blipFill>
              <a:blip r:embed="rId71"/>
            </p:blipFill>
            <p:spPr>
              <a:xfrm>
                <a:off x="8091805" y="1223010"/>
                <a:ext cx="71755" cy="17780"/>
              </a:xfrm>
              <a:prstGeom prst="rect"/>
            </p:spPr>
          </p:pic>
        </mc:Fallback>
      </mc:AlternateContent>
      <mc:AlternateContent xmlns:mc="http://schemas.openxmlformats.org/markup-compatibility/2006" xmlns:p14="http://schemas.microsoft.com/office/powerpoint/2010/main">
        <mc:Choice Requires="p14">
          <p:contentPart r:id="rId72" p14:bwMode="auto">
            <p14:nvContentPartPr>
              <p14:cNvPr id="40" name="Ink 39"/>
              <p14:cNvContentPartPr/>
              <p14:nvPr/>
            </p14:nvContentPartPr>
            <p14:xfrm>
              <a:off x="8225790" y="1223010"/>
              <a:ext cx="53975" cy="142875"/>
            </p14:xfrm>
          </p:contentPart>
        </mc:Choice>
        <mc:Fallback xmlns="">
          <p:pic>
            <p:nvPicPr>
              <p:cNvPr id="40" name="Ink 39"/>
            </p:nvPicPr>
            <p:blipFill>
              <a:blip r:embed="rId73"/>
            </p:blipFill>
            <p:spPr>
              <a:xfrm>
                <a:off x="8225790" y="1223010"/>
                <a:ext cx="53975" cy="142875"/>
              </a:xfrm>
              <a:prstGeom prst="rect"/>
            </p:spPr>
          </p:pic>
        </mc:Fallback>
      </mc:AlternateContent>
      <mc:AlternateContent xmlns:mc="http://schemas.openxmlformats.org/markup-compatibility/2006" xmlns:p14="http://schemas.microsoft.com/office/powerpoint/2010/main">
        <mc:Choice Requires="p14">
          <p:contentPart r:id="rId74" p14:bwMode="auto">
            <p14:nvContentPartPr>
              <p14:cNvPr id="41" name="Ink 40"/>
              <p14:cNvContentPartPr/>
              <p14:nvPr/>
            </p14:nvContentPartPr>
            <p14:xfrm>
              <a:off x="8297545" y="1294765"/>
              <a:ext cx="80010" cy="428625"/>
            </p14:xfrm>
          </p:contentPart>
        </mc:Choice>
        <mc:Fallback xmlns="">
          <p:pic>
            <p:nvPicPr>
              <p:cNvPr id="41" name="Ink 40"/>
            </p:nvPicPr>
            <p:blipFill>
              <a:blip r:embed="rId75"/>
            </p:blipFill>
            <p:spPr>
              <a:xfrm>
                <a:off x="8297545" y="1294765"/>
                <a:ext cx="80010" cy="428625"/>
              </a:xfrm>
              <a:prstGeom prst="rect"/>
            </p:spPr>
          </p:pic>
        </mc:Fallback>
      </mc:AlternateContent>
      <mc:AlternateContent xmlns:mc="http://schemas.openxmlformats.org/markup-compatibility/2006" xmlns:p14="http://schemas.microsoft.com/office/powerpoint/2010/main">
        <mc:Choice Requires="p14">
          <p:contentPart r:id="rId76" p14:bwMode="auto">
            <p14:nvContentPartPr>
              <p14:cNvPr id="42" name="Ink 41"/>
              <p14:cNvContentPartPr/>
              <p14:nvPr/>
            </p14:nvContentPartPr>
            <p14:xfrm>
              <a:off x="8413750" y="1000125"/>
              <a:ext cx="312420" cy="231775"/>
            </p14:xfrm>
          </p:contentPart>
        </mc:Choice>
        <mc:Fallback xmlns="">
          <p:pic>
            <p:nvPicPr>
              <p:cNvPr id="42" name="Ink 41"/>
            </p:nvPicPr>
            <p:blipFill>
              <a:blip r:embed="rId77"/>
            </p:blipFill>
            <p:spPr>
              <a:xfrm>
                <a:off x="8413750" y="1000125"/>
                <a:ext cx="312420" cy="231775"/>
              </a:xfrm>
              <a:prstGeom prst="rect"/>
            </p:spPr>
          </p:pic>
        </mc:Fallback>
      </mc:AlternateContent>
      <mc:AlternateContent xmlns:mc="http://schemas.openxmlformats.org/markup-compatibility/2006" xmlns:p14="http://schemas.microsoft.com/office/powerpoint/2010/main">
        <mc:Choice Requires="p14">
          <p:contentPart r:id="rId78" p14:bwMode="auto">
            <p14:nvContentPartPr>
              <p14:cNvPr id="43" name="Ink 42"/>
              <p14:cNvContentPartPr/>
              <p14:nvPr/>
            </p14:nvContentPartPr>
            <p14:xfrm>
              <a:off x="8672830" y="866140"/>
              <a:ext cx="62230" cy="258445"/>
            </p14:xfrm>
          </p:contentPart>
        </mc:Choice>
        <mc:Fallback xmlns="">
          <p:pic>
            <p:nvPicPr>
              <p:cNvPr id="43" name="Ink 42"/>
            </p:nvPicPr>
            <p:blipFill>
              <a:blip r:embed="rId79"/>
            </p:blipFill>
            <p:spPr>
              <a:xfrm>
                <a:off x="8672830" y="866140"/>
                <a:ext cx="62230" cy="258445"/>
              </a:xfrm>
              <a:prstGeom prst="rect"/>
            </p:spPr>
          </p:pic>
        </mc:Fallback>
      </mc:AlternateContent>
      <mc:AlternateContent xmlns:mc="http://schemas.openxmlformats.org/markup-compatibility/2006" xmlns:p14="http://schemas.microsoft.com/office/powerpoint/2010/main">
        <mc:Choice Requires="p14">
          <p:contentPart r:id="rId80" p14:bwMode="auto">
            <p14:nvContentPartPr>
              <p14:cNvPr id="44" name="Ink 43"/>
              <p14:cNvContentPartPr/>
              <p14:nvPr/>
            </p14:nvContentPartPr>
            <p14:xfrm>
              <a:off x="8735060" y="821055"/>
              <a:ext cx="17780" cy="169545"/>
            </p14:xfrm>
          </p:contentPart>
        </mc:Choice>
        <mc:Fallback xmlns="">
          <p:pic>
            <p:nvPicPr>
              <p:cNvPr id="44" name="Ink 43"/>
            </p:nvPicPr>
            <p:blipFill>
              <a:blip r:embed="rId81"/>
            </p:blipFill>
            <p:spPr>
              <a:xfrm>
                <a:off x="8735060" y="821055"/>
                <a:ext cx="17780" cy="169545"/>
              </a:xfrm>
              <a:prstGeom prst="rect"/>
            </p:spPr>
          </p:pic>
        </mc:Fallback>
      </mc:AlternateContent>
      <mc:AlternateContent xmlns:mc="http://schemas.openxmlformats.org/markup-compatibility/2006" xmlns:p14="http://schemas.microsoft.com/office/powerpoint/2010/main">
        <mc:Choice Requires="p14">
          <p:contentPart r:id="rId82" p14:bwMode="auto">
            <p14:nvContentPartPr>
              <p14:cNvPr id="45" name="Ink 44"/>
              <p14:cNvContentPartPr/>
              <p14:nvPr/>
            </p14:nvContentPartPr>
            <p14:xfrm>
              <a:off x="7663180" y="1875155"/>
              <a:ext cx="44450" cy="160655"/>
            </p14:xfrm>
          </p:contentPart>
        </mc:Choice>
        <mc:Fallback xmlns="">
          <p:pic>
            <p:nvPicPr>
              <p:cNvPr id="45" name="Ink 44"/>
            </p:nvPicPr>
            <p:blipFill>
              <a:blip r:embed="rId83"/>
            </p:blipFill>
            <p:spPr>
              <a:xfrm>
                <a:off x="7663180" y="1875155"/>
                <a:ext cx="44450" cy="160655"/>
              </a:xfrm>
              <a:prstGeom prst="rect"/>
            </p:spPr>
          </p:pic>
        </mc:Fallback>
      </mc:AlternateContent>
      <mc:AlternateContent xmlns:mc="http://schemas.openxmlformats.org/markup-compatibility/2006" xmlns:p14="http://schemas.microsoft.com/office/powerpoint/2010/main">
        <mc:Choice Requires="p14">
          <p:contentPart r:id="rId84" p14:bwMode="auto">
            <p14:nvContentPartPr>
              <p14:cNvPr id="46" name="Ink 45"/>
              <p14:cNvContentPartPr/>
              <p14:nvPr/>
            </p14:nvContentPartPr>
            <p14:xfrm>
              <a:off x="7680960" y="1758950"/>
              <a:ext cx="35560" cy="8890"/>
            </p14:xfrm>
          </p:contentPart>
        </mc:Choice>
        <mc:Fallback xmlns="">
          <p:pic>
            <p:nvPicPr>
              <p:cNvPr id="46" name="Ink 45"/>
            </p:nvPicPr>
            <p:blipFill>
              <a:blip r:embed="rId85"/>
            </p:blipFill>
            <p:spPr>
              <a:xfrm>
                <a:off x="7680960" y="1758950"/>
                <a:ext cx="35560" cy="8890"/>
              </a:xfrm>
              <a:prstGeom prst="rect"/>
            </p:spPr>
          </p:pic>
        </mc:Fallback>
      </mc:AlternateContent>
      <mc:AlternateContent xmlns:mc="http://schemas.openxmlformats.org/markup-compatibility/2006" xmlns:p14="http://schemas.microsoft.com/office/powerpoint/2010/main">
        <mc:Choice Requires="p14">
          <p:contentPart r:id="rId86" p14:bwMode="auto">
            <p14:nvContentPartPr>
              <p14:cNvPr id="47" name="Ink 46"/>
              <p14:cNvContentPartPr/>
              <p14:nvPr/>
            </p14:nvContentPartPr>
            <p14:xfrm>
              <a:off x="7788275" y="1875155"/>
              <a:ext cx="26670" cy="142875"/>
            </p14:xfrm>
          </p:contentPart>
        </mc:Choice>
        <mc:Fallback xmlns="">
          <p:pic>
            <p:nvPicPr>
              <p:cNvPr id="47" name="Ink 46"/>
            </p:nvPicPr>
            <p:blipFill>
              <a:blip r:embed="rId87"/>
            </p:blipFill>
            <p:spPr>
              <a:xfrm>
                <a:off x="7788275" y="1875155"/>
                <a:ext cx="26670" cy="142875"/>
              </a:xfrm>
              <a:prstGeom prst="rect"/>
            </p:spPr>
          </p:pic>
        </mc:Fallback>
      </mc:AlternateContent>
      <mc:AlternateContent xmlns:mc="http://schemas.openxmlformats.org/markup-compatibility/2006" xmlns:p14="http://schemas.microsoft.com/office/powerpoint/2010/main">
        <mc:Choice Requires="p14">
          <p:contentPart r:id="rId88" p14:bwMode="auto">
            <p14:nvContentPartPr>
              <p14:cNvPr id="48" name="Ink 47"/>
              <p14:cNvContentPartPr/>
              <p14:nvPr/>
            </p14:nvContentPartPr>
            <p14:xfrm>
              <a:off x="7592060" y="2205355"/>
              <a:ext cx="35560" cy="384175"/>
            </p14:xfrm>
          </p:contentPart>
        </mc:Choice>
        <mc:Fallback xmlns="">
          <p:pic>
            <p:nvPicPr>
              <p:cNvPr id="48" name="Ink 47"/>
            </p:nvPicPr>
            <p:blipFill>
              <a:blip r:embed="rId89"/>
            </p:blipFill>
            <p:spPr>
              <a:xfrm>
                <a:off x="7592060" y="2205355"/>
                <a:ext cx="35560" cy="384175"/>
              </a:xfrm>
              <a:prstGeom prst="rect"/>
            </p:spPr>
          </p:pic>
        </mc:Fallback>
      </mc:AlternateContent>
      <mc:AlternateContent xmlns:mc="http://schemas.openxmlformats.org/markup-compatibility/2006" xmlns:p14="http://schemas.microsoft.com/office/powerpoint/2010/main">
        <mc:Choice Requires="p14">
          <p:contentPart r:id="rId90" p14:bwMode="auto">
            <p14:nvContentPartPr>
              <p14:cNvPr id="49" name="Ink 48"/>
              <p14:cNvContentPartPr/>
              <p14:nvPr/>
            </p14:nvContentPartPr>
            <p14:xfrm>
              <a:off x="7707630" y="2312670"/>
              <a:ext cx="27305" cy="151765"/>
            </p14:xfrm>
          </p:contentPart>
        </mc:Choice>
        <mc:Fallback xmlns="">
          <p:pic>
            <p:nvPicPr>
              <p:cNvPr id="49" name="Ink 48"/>
            </p:nvPicPr>
            <p:blipFill>
              <a:blip r:embed="rId91"/>
            </p:blipFill>
            <p:spPr>
              <a:xfrm>
                <a:off x="7707630" y="2312670"/>
                <a:ext cx="27305" cy="151765"/>
              </a:xfrm>
              <a:prstGeom prst="rect"/>
            </p:spPr>
          </p:pic>
        </mc:Fallback>
      </mc:AlternateContent>
      <mc:AlternateContent xmlns:mc="http://schemas.openxmlformats.org/markup-compatibility/2006" xmlns:p14="http://schemas.microsoft.com/office/powerpoint/2010/main">
        <mc:Choice Requires="p14">
          <p:contentPart r:id="rId92" p14:bwMode="auto">
            <p14:nvContentPartPr>
              <p14:cNvPr id="50" name="Ink 49"/>
              <p14:cNvContentPartPr/>
              <p14:nvPr/>
            </p14:nvContentPartPr>
            <p14:xfrm>
              <a:off x="7734935" y="2223135"/>
              <a:ext cx="17780" cy="8890"/>
            </p14:xfrm>
          </p:contentPart>
        </mc:Choice>
        <mc:Fallback xmlns="">
          <p:pic>
            <p:nvPicPr>
              <p:cNvPr id="50" name="Ink 49"/>
            </p:nvPicPr>
            <p:blipFill>
              <a:blip r:embed="rId93"/>
            </p:blipFill>
            <p:spPr>
              <a:xfrm>
                <a:off x="7734935" y="2223135"/>
                <a:ext cx="17780" cy="8890"/>
              </a:xfrm>
              <a:prstGeom prst="rect"/>
            </p:spPr>
          </p:pic>
        </mc:Fallback>
      </mc:AlternateContent>
      <mc:AlternateContent xmlns:mc="http://schemas.openxmlformats.org/markup-compatibility/2006" xmlns:p14="http://schemas.microsoft.com/office/powerpoint/2010/main">
        <mc:Choice Requires="p14">
          <p:contentPart r:id="rId94" p14:bwMode="auto">
            <p14:nvContentPartPr>
              <p14:cNvPr id="51" name="Ink 50"/>
              <p14:cNvContentPartPr/>
              <p14:nvPr/>
            </p14:nvContentPartPr>
            <p14:xfrm>
              <a:off x="7806055" y="2062480"/>
              <a:ext cx="98425" cy="241300"/>
            </p14:xfrm>
          </p:contentPart>
        </mc:Choice>
        <mc:Fallback xmlns="">
          <p:pic>
            <p:nvPicPr>
              <p:cNvPr id="51" name="Ink 50"/>
            </p:nvPicPr>
            <p:blipFill>
              <a:blip r:embed="rId95"/>
            </p:blipFill>
            <p:spPr>
              <a:xfrm>
                <a:off x="7806055" y="2062480"/>
                <a:ext cx="98425" cy="241300"/>
              </a:xfrm>
              <a:prstGeom prst="rect"/>
            </p:spPr>
          </p:pic>
        </mc:Fallback>
      </mc:AlternateContent>
      <mc:AlternateContent xmlns:mc="http://schemas.openxmlformats.org/markup-compatibility/2006" xmlns:p14="http://schemas.microsoft.com/office/powerpoint/2010/main">
        <mc:Choice Requires="p14">
          <p:contentPart r:id="rId96" p14:bwMode="auto">
            <p14:nvContentPartPr>
              <p14:cNvPr id="52" name="Ink 51"/>
              <p14:cNvContentPartPr/>
              <p14:nvPr/>
            </p14:nvContentPartPr>
            <p14:xfrm>
              <a:off x="7966710" y="1981835"/>
              <a:ext cx="142875" cy="170180"/>
            </p14:xfrm>
          </p:contentPart>
        </mc:Choice>
        <mc:Fallback xmlns="">
          <p:pic>
            <p:nvPicPr>
              <p:cNvPr id="52" name="Ink 51"/>
            </p:nvPicPr>
            <p:blipFill>
              <a:blip r:embed="rId97"/>
            </p:blipFill>
            <p:spPr>
              <a:xfrm>
                <a:off x="7966710" y="1981835"/>
                <a:ext cx="142875" cy="170180"/>
              </a:xfrm>
              <a:prstGeom prst="rect"/>
            </p:spPr>
          </p:pic>
        </mc:Fallback>
      </mc:AlternateContent>
      <mc:AlternateContent xmlns:mc="http://schemas.openxmlformats.org/markup-compatibility/2006" xmlns:p14="http://schemas.microsoft.com/office/powerpoint/2010/main">
        <mc:Choice Requires="p14">
          <p:contentPart r:id="rId98" p14:bwMode="auto">
            <p14:nvContentPartPr>
              <p14:cNvPr id="53" name="Ink 52"/>
              <p14:cNvContentPartPr/>
              <p14:nvPr/>
            </p14:nvContentPartPr>
            <p14:xfrm>
              <a:off x="8163560" y="1847850"/>
              <a:ext cx="151765" cy="330835"/>
            </p14:xfrm>
          </p:contentPart>
        </mc:Choice>
        <mc:Fallback xmlns="">
          <p:pic>
            <p:nvPicPr>
              <p:cNvPr id="53" name="Ink 52"/>
            </p:nvPicPr>
            <p:blipFill>
              <a:blip r:embed="rId99"/>
            </p:blipFill>
            <p:spPr>
              <a:xfrm>
                <a:off x="8163560" y="1847850"/>
                <a:ext cx="151765" cy="330835"/>
              </a:xfrm>
              <a:prstGeom prst="rect"/>
            </p:spPr>
          </p:pic>
        </mc:Fallback>
      </mc:AlternateContent>
      <mc:AlternateContent xmlns:mc="http://schemas.openxmlformats.org/markup-compatibility/2006" xmlns:p14="http://schemas.microsoft.com/office/powerpoint/2010/main">
        <mc:Choice Requires="p14">
          <p:contentPart r:id="rId100" p14:bwMode="auto">
            <p14:nvContentPartPr>
              <p14:cNvPr id="54" name="Ink 53"/>
              <p14:cNvContentPartPr/>
              <p14:nvPr/>
            </p14:nvContentPartPr>
            <p14:xfrm>
              <a:off x="9735185" y="4607560"/>
              <a:ext cx="348615" cy="35560"/>
            </p14:xfrm>
          </p:contentPart>
        </mc:Choice>
        <mc:Fallback xmlns="">
          <p:pic>
            <p:nvPicPr>
              <p:cNvPr id="54" name="Ink 53"/>
            </p:nvPicPr>
            <p:blipFill>
              <a:blip r:embed="rId101"/>
            </p:blipFill>
            <p:spPr>
              <a:xfrm>
                <a:off x="9735185" y="4607560"/>
                <a:ext cx="348615" cy="35560"/>
              </a:xfrm>
              <a:prstGeom prst="rect"/>
            </p:spPr>
          </p:pic>
        </mc:Fallback>
      </mc:AlternateContent>
      <mc:AlternateContent xmlns:mc="http://schemas.openxmlformats.org/markup-compatibility/2006" xmlns:p14="http://schemas.microsoft.com/office/powerpoint/2010/main">
        <mc:Choice Requires="p14">
          <p:contentPart r:id="rId102" p14:bwMode="auto">
            <p14:nvContentPartPr>
              <p14:cNvPr id="55" name="Ink 54"/>
              <p14:cNvContentPartPr/>
              <p14:nvPr/>
            </p14:nvContentPartPr>
            <p14:xfrm>
              <a:off x="9985375" y="4455795"/>
              <a:ext cx="98425" cy="330200"/>
            </p14:xfrm>
          </p:contentPart>
        </mc:Choice>
        <mc:Fallback xmlns="">
          <p:pic>
            <p:nvPicPr>
              <p:cNvPr id="55" name="Ink 54"/>
            </p:nvPicPr>
            <p:blipFill>
              <a:blip r:embed="rId103"/>
            </p:blipFill>
            <p:spPr>
              <a:xfrm>
                <a:off x="9985375" y="4455795"/>
                <a:ext cx="98425" cy="330200"/>
              </a:xfrm>
              <a:prstGeom prst="rect"/>
            </p:spPr>
          </p:pic>
        </mc:Fallback>
      </mc:AlternateContent>
      <mc:AlternateContent xmlns:mc="http://schemas.openxmlformats.org/markup-compatibility/2006" xmlns:p14="http://schemas.microsoft.com/office/powerpoint/2010/main">
        <mc:Choice Requires="p14">
          <p:contentPart r:id="rId104" p14:bwMode="auto">
            <p14:nvContentPartPr>
              <p14:cNvPr id="56" name="Ink 55"/>
              <p14:cNvContentPartPr/>
              <p14:nvPr/>
            </p14:nvContentPartPr>
            <p14:xfrm>
              <a:off x="10333990" y="4446905"/>
              <a:ext cx="151765" cy="213995"/>
            </p14:xfrm>
          </p:contentPart>
        </mc:Choice>
        <mc:Fallback xmlns="">
          <p:pic>
            <p:nvPicPr>
              <p:cNvPr id="56" name="Ink 55"/>
            </p:nvPicPr>
            <p:blipFill>
              <a:blip r:embed="rId105"/>
            </p:blipFill>
            <p:spPr>
              <a:xfrm>
                <a:off x="10333990" y="4446905"/>
                <a:ext cx="151765" cy="213995"/>
              </a:xfrm>
              <a:prstGeom prst="rect"/>
            </p:spPr>
          </p:pic>
        </mc:Fallback>
      </mc:AlternateContent>
      <mc:AlternateContent xmlns:mc="http://schemas.openxmlformats.org/markup-compatibility/2006" xmlns:p14="http://schemas.microsoft.com/office/powerpoint/2010/main">
        <mc:Choice Requires="p14">
          <p:contentPart r:id="rId106" p14:bwMode="auto">
            <p14:nvContentPartPr>
              <p14:cNvPr id="57" name="Ink 56"/>
              <p14:cNvContentPartPr/>
              <p14:nvPr/>
            </p14:nvContentPartPr>
            <p14:xfrm>
              <a:off x="10476865" y="4455795"/>
              <a:ext cx="98425" cy="125095"/>
            </p14:xfrm>
          </p:contentPart>
        </mc:Choice>
        <mc:Fallback xmlns="">
          <p:pic>
            <p:nvPicPr>
              <p:cNvPr id="57" name="Ink 56"/>
            </p:nvPicPr>
            <p:blipFill>
              <a:blip r:embed="rId107"/>
            </p:blipFill>
            <p:spPr>
              <a:xfrm>
                <a:off x="10476865" y="4455795"/>
                <a:ext cx="98425" cy="125095"/>
              </a:xfrm>
              <a:prstGeom prst="rect"/>
            </p:spPr>
          </p:pic>
        </mc:Fallback>
      </mc:AlternateContent>
      <mc:AlternateContent xmlns:mc="http://schemas.openxmlformats.org/markup-compatibility/2006" xmlns:p14="http://schemas.microsoft.com/office/powerpoint/2010/main">
        <mc:Choice Requires="p14">
          <p:contentPart r:id="rId108" p14:bwMode="auto">
            <p14:nvContentPartPr>
              <p14:cNvPr id="58" name="Ink 57"/>
              <p14:cNvContentPartPr/>
              <p14:nvPr/>
            </p14:nvContentPartPr>
            <p14:xfrm>
              <a:off x="10575290" y="4500245"/>
              <a:ext cx="124460" cy="107315"/>
            </p14:xfrm>
          </p:contentPart>
        </mc:Choice>
        <mc:Fallback xmlns="">
          <p:pic>
            <p:nvPicPr>
              <p:cNvPr id="58" name="Ink 57"/>
            </p:nvPicPr>
            <p:blipFill>
              <a:blip r:embed="rId109"/>
            </p:blipFill>
            <p:spPr>
              <a:xfrm>
                <a:off x="10575290" y="4500245"/>
                <a:ext cx="124460" cy="107315"/>
              </a:xfrm>
              <a:prstGeom prst="rect"/>
            </p:spPr>
          </p:pic>
        </mc:Fallback>
      </mc:AlternateContent>
      <mc:AlternateContent xmlns:mc="http://schemas.openxmlformats.org/markup-compatibility/2006" xmlns:p14="http://schemas.microsoft.com/office/powerpoint/2010/main">
        <mc:Choice Requires="p14">
          <p:contentPart r:id="rId110" p14:bwMode="auto">
            <p14:nvContentPartPr>
              <p14:cNvPr id="59" name="Ink 58"/>
              <p14:cNvContentPartPr/>
              <p14:nvPr/>
            </p14:nvContentPartPr>
            <p14:xfrm>
              <a:off x="10699750" y="4241165"/>
              <a:ext cx="464820" cy="786130"/>
            </p14:xfrm>
          </p:contentPart>
        </mc:Choice>
        <mc:Fallback xmlns="">
          <p:pic>
            <p:nvPicPr>
              <p:cNvPr id="59" name="Ink 58"/>
            </p:nvPicPr>
            <p:blipFill>
              <a:blip r:embed="rId111"/>
            </p:blipFill>
            <p:spPr>
              <a:xfrm>
                <a:off x="10699750" y="4241165"/>
                <a:ext cx="464820" cy="786130"/>
              </a:xfrm>
              <a:prstGeom prst="rect"/>
            </p:spPr>
          </p:pic>
        </mc:Fallback>
      </mc:AlternateContent>
      <mc:AlternateContent xmlns:mc="http://schemas.openxmlformats.org/markup-compatibility/2006" xmlns:p14="http://schemas.microsoft.com/office/powerpoint/2010/main">
        <mc:Choice Requires="p14">
          <p:contentPart r:id="rId112" p14:bwMode="auto">
            <p14:nvContentPartPr>
              <p14:cNvPr id="60" name="Ink 59"/>
              <p14:cNvContentPartPr/>
              <p14:nvPr/>
            </p14:nvContentPartPr>
            <p14:xfrm>
              <a:off x="11209020" y="4170045"/>
              <a:ext cx="80645" cy="213995"/>
            </p14:xfrm>
          </p:contentPart>
        </mc:Choice>
        <mc:Fallback xmlns="">
          <p:pic>
            <p:nvPicPr>
              <p:cNvPr id="60" name="Ink 59"/>
            </p:nvPicPr>
            <p:blipFill>
              <a:blip r:embed="rId113"/>
            </p:blipFill>
            <p:spPr>
              <a:xfrm>
                <a:off x="11209020" y="4170045"/>
                <a:ext cx="80645" cy="213995"/>
              </a:xfrm>
              <a:prstGeom prst="rect"/>
            </p:spPr>
          </p:pic>
        </mc:Fallback>
      </mc:AlternateContent>
      <mc:AlternateContent xmlns:mc="http://schemas.openxmlformats.org/markup-compatibility/2006" xmlns:p14="http://schemas.microsoft.com/office/powerpoint/2010/main">
        <mc:Choice Requires="p14">
          <p:contentPart r:id="rId114" p14:bwMode="auto">
            <p14:nvContentPartPr>
              <p14:cNvPr id="61" name="Ink 60"/>
              <p14:cNvContentPartPr/>
              <p14:nvPr/>
            </p14:nvContentPartPr>
            <p14:xfrm>
              <a:off x="11379200" y="3937635"/>
              <a:ext cx="80010" cy="571500"/>
            </p14:xfrm>
          </p:contentPart>
        </mc:Choice>
        <mc:Fallback xmlns="">
          <p:pic>
            <p:nvPicPr>
              <p:cNvPr id="61" name="Ink 60"/>
            </p:nvPicPr>
            <p:blipFill>
              <a:blip r:embed="rId115"/>
            </p:blipFill>
            <p:spPr>
              <a:xfrm>
                <a:off x="11379200" y="3937635"/>
                <a:ext cx="80010" cy="571500"/>
              </a:xfrm>
              <a:prstGeom prst="rect"/>
            </p:spPr>
          </p:pic>
        </mc:Fallback>
      </mc:AlternateContent>
      <mc:AlternateContent xmlns:mc="http://schemas.openxmlformats.org/markup-compatibility/2006" xmlns:p14="http://schemas.microsoft.com/office/powerpoint/2010/main">
        <mc:Choice Requires="p14">
          <p:contentPart r:id="rId116" p14:bwMode="auto">
            <p14:nvContentPartPr>
              <p14:cNvPr id="62" name="Ink 61"/>
              <p14:cNvContentPartPr/>
              <p14:nvPr/>
            </p14:nvContentPartPr>
            <p14:xfrm>
              <a:off x="11610975" y="4178935"/>
              <a:ext cx="17780" cy="187325"/>
            </p14:xfrm>
          </p:contentPart>
        </mc:Choice>
        <mc:Fallback xmlns="">
          <p:pic>
            <p:nvPicPr>
              <p:cNvPr id="62" name="Ink 61"/>
            </p:nvPicPr>
            <p:blipFill>
              <a:blip r:embed="rId117"/>
            </p:blipFill>
            <p:spPr>
              <a:xfrm>
                <a:off x="11610975" y="4178935"/>
                <a:ext cx="17780" cy="187325"/>
              </a:xfrm>
              <a:prstGeom prst="rect"/>
            </p:spPr>
          </p:pic>
        </mc:Fallback>
      </mc:AlternateContent>
      <mc:AlternateContent xmlns:mc="http://schemas.openxmlformats.org/markup-compatibility/2006" xmlns:p14="http://schemas.microsoft.com/office/powerpoint/2010/main">
        <mc:Choice Requires="p14">
          <p:contentPart r:id="rId118" p14:bwMode="auto">
            <p14:nvContentPartPr>
              <p14:cNvPr id="63" name="Ink 62"/>
              <p14:cNvContentPartPr/>
              <p14:nvPr/>
            </p14:nvContentPartPr>
            <p14:xfrm>
              <a:off x="11628755" y="4053840"/>
              <a:ext cx="27305" cy="8890"/>
            </p14:xfrm>
          </p:contentPart>
        </mc:Choice>
        <mc:Fallback xmlns="">
          <p:pic>
            <p:nvPicPr>
              <p:cNvPr id="63" name="Ink 62"/>
            </p:nvPicPr>
            <p:blipFill>
              <a:blip r:embed="rId119"/>
            </p:blipFill>
            <p:spPr>
              <a:xfrm>
                <a:off x="11628755" y="4053840"/>
                <a:ext cx="27305" cy="8890"/>
              </a:xfrm>
              <a:prstGeom prst="rect"/>
            </p:spPr>
          </p:pic>
        </mc:Fallback>
      </mc:AlternateContent>
      <mc:AlternateContent xmlns:mc="http://schemas.openxmlformats.org/markup-compatibility/2006" xmlns:p14="http://schemas.microsoft.com/office/powerpoint/2010/main">
        <mc:Choice Requires="p14">
          <p:contentPart r:id="rId120" p14:bwMode="auto">
            <p14:nvContentPartPr>
              <p14:cNvPr id="64" name="Ink 63"/>
              <p14:cNvContentPartPr/>
              <p14:nvPr/>
            </p14:nvContentPartPr>
            <p14:xfrm>
              <a:off x="11771630" y="3848100"/>
              <a:ext cx="313055" cy="1250315"/>
            </p14:xfrm>
          </p:contentPart>
        </mc:Choice>
        <mc:Fallback xmlns="">
          <p:pic>
            <p:nvPicPr>
              <p:cNvPr id="64" name="Ink 63"/>
            </p:nvPicPr>
            <p:blipFill>
              <a:blip r:embed="rId121"/>
            </p:blipFill>
            <p:spPr>
              <a:xfrm>
                <a:off x="11771630" y="3848100"/>
                <a:ext cx="313055" cy="1250315"/>
              </a:xfrm>
              <a:prstGeom prst="rect"/>
            </p:spPr>
          </p:pic>
        </mc:Fallback>
      </mc:AlternateContent>
      <mc:AlternateContent xmlns:mc="http://schemas.openxmlformats.org/markup-compatibility/2006" xmlns:p14="http://schemas.microsoft.com/office/powerpoint/2010/main">
        <mc:Choice Requires="p14">
          <p:contentPart r:id="rId122" p14:bwMode="auto">
            <p14:nvContentPartPr>
              <p14:cNvPr id="65" name="Ink 64"/>
              <p14:cNvContentPartPr/>
              <p14:nvPr/>
            </p14:nvContentPartPr>
            <p14:xfrm>
              <a:off x="10887710" y="5018405"/>
              <a:ext cx="133985" cy="776605"/>
            </p14:xfrm>
          </p:contentPart>
        </mc:Choice>
        <mc:Fallback xmlns="">
          <p:pic>
            <p:nvPicPr>
              <p:cNvPr id="65" name="Ink 64"/>
            </p:nvPicPr>
            <p:blipFill>
              <a:blip r:embed="rId123"/>
            </p:blipFill>
            <p:spPr>
              <a:xfrm>
                <a:off x="10887710" y="5018405"/>
                <a:ext cx="133985" cy="776605"/>
              </a:xfrm>
              <a:prstGeom prst="rect"/>
            </p:spPr>
          </p:pic>
        </mc:Fallback>
      </mc:AlternateContent>
      <mc:AlternateContent xmlns:mc="http://schemas.openxmlformats.org/markup-compatibility/2006" xmlns:p14="http://schemas.microsoft.com/office/powerpoint/2010/main">
        <mc:Choice Requires="p14">
          <p:contentPart r:id="rId124" p14:bwMode="auto">
            <p14:nvContentPartPr>
              <p14:cNvPr id="66" name="Ink 65"/>
              <p14:cNvContentPartPr/>
              <p14:nvPr/>
            </p14:nvContentPartPr>
            <p14:xfrm>
              <a:off x="10967720" y="5366385"/>
              <a:ext cx="339725" cy="276860"/>
            </p14:xfrm>
          </p:contentPart>
        </mc:Choice>
        <mc:Fallback xmlns="">
          <p:pic>
            <p:nvPicPr>
              <p:cNvPr id="66" name="Ink 65"/>
            </p:nvPicPr>
            <p:blipFill>
              <a:blip r:embed="rId125"/>
            </p:blipFill>
            <p:spPr>
              <a:xfrm>
                <a:off x="10967720" y="5366385"/>
                <a:ext cx="339725" cy="276860"/>
              </a:xfrm>
              <a:prstGeom prst="rect"/>
            </p:spPr>
          </p:pic>
        </mc:Fallback>
      </mc:AlternateContent>
      <mc:AlternateContent xmlns:mc="http://schemas.openxmlformats.org/markup-compatibility/2006" xmlns:p14="http://schemas.microsoft.com/office/powerpoint/2010/main">
        <mc:Choice Requires="p14">
          <p:contentPart r:id="rId126" p14:bwMode="auto">
            <p14:nvContentPartPr>
              <p14:cNvPr id="67" name="Ink 66"/>
              <p14:cNvContentPartPr/>
              <p14:nvPr/>
            </p14:nvContentPartPr>
            <p14:xfrm>
              <a:off x="11316335" y="5259070"/>
              <a:ext cx="116205" cy="571500"/>
            </p14:xfrm>
          </p:contentPart>
        </mc:Choice>
        <mc:Fallback xmlns="">
          <p:pic>
            <p:nvPicPr>
              <p:cNvPr id="67" name="Ink 66"/>
            </p:nvPicPr>
            <p:blipFill>
              <a:blip r:embed="rId127"/>
            </p:blipFill>
            <p:spPr>
              <a:xfrm>
                <a:off x="11316335" y="5259070"/>
                <a:ext cx="116205" cy="571500"/>
              </a:xfrm>
              <a:prstGeom prst="rect"/>
            </p:spPr>
          </p:pic>
        </mc:Fallback>
      </mc:AlternateContent>
      <mc:AlternateContent xmlns:mc="http://schemas.openxmlformats.org/markup-compatibility/2006" xmlns:p14="http://schemas.microsoft.com/office/powerpoint/2010/main">
        <mc:Choice Requires="p14">
          <p:contentPart r:id="rId128" p14:bwMode="auto">
            <p14:nvContentPartPr>
              <p14:cNvPr id="68" name="Ink 67"/>
              <p14:cNvContentPartPr/>
              <p14:nvPr/>
            </p14:nvContentPartPr>
            <p14:xfrm>
              <a:off x="11494770" y="5438140"/>
              <a:ext cx="98425" cy="285750"/>
            </p14:xfrm>
          </p:contentPart>
        </mc:Choice>
        <mc:Fallback xmlns="">
          <p:pic>
            <p:nvPicPr>
              <p:cNvPr id="68" name="Ink 67"/>
            </p:nvPicPr>
            <p:blipFill>
              <a:blip r:embed="rId129"/>
            </p:blipFill>
            <p:spPr>
              <a:xfrm>
                <a:off x="11494770" y="5438140"/>
                <a:ext cx="98425" cy="285750"/>
              </a:xfrm>
              <a:prstGeom prst="rect"/>
            </p:spPr>
          </p:pic>
        </mc:Fallback>
      </mc:AlternateContent>
      <mc:AlternateContent xmlns:mc="http://schemas.openxmlformats.org/markup-compatibility/2006" xmlns:p14="http://schemas.microsoft.com/office/powerpoint/2010/main">
        <mc:Choice Requires="p14">
          <p:contentPart r:id="rId130" p14:bwMode="auto">
            <p14:nvContentPartPr>
              <p14:cNvPr id="69" name="Ink 68"/>
              <p14:cNvContentPartPr/>
              <p14:nvPr/>
            </p14:nvContentPartPr>
            <p14:xfrm>
              <a:off x="10601960" y="5973445"/>
              <a:ext cx="250190" cy="527050"/>
            </p14:xfrm>
          </p:contentPart>
        </mc:Choice>
        <mc:Fallback xmlns="">
          <p:pic>
            <p:nvPicPr>
              <p:cNvPr id="69" name="Ink 68"/>
            </p:nvPicPr>
            <p:blipFill>
              <a:blip r:embed="rId131"/>
            </p:blipFill>
            <p:spPr>
              <a:xfrm>
                <a:off x="10601960" y="5973445"/>
                <a:ext cx="250190" cy="527050"/>
              </a:xfrm>
              <a:prstGeom prst="rect"/>
            </p:spPr>
          </p:pic>
        </mc:Fallback>
      </mc:AlternateContent>
      <mc:AlternateContent xmlns:mc="http://schemas.openxmlformats.org/markup-compatibility/2006" xmlns:p14="http://schemas.microsoft.com/office/powerpoint/2010/main">
        <mc:Choice Requires="p14">
          <p:contentPart r:id="rId132" p14:bwMode="auto">
            <p14:nvContentPartPr>
              <p14:cNvPr id="70" name="Ink 69"/>
              <p14:cNvContentPartPr/>
              <p14:nvPr/>
            </p14:nvContentPartPr>
            <p14:xfrm>
              <a:off x="10905490" y="6000750"/>
              <a:ext cx="107315" cy="267335"/>
            </p14:xfrm>
          </p:contentPart>
        </mc:Choice>
        <mc:Fallback xmlns="">
          <p:pic>
            <p:nvPicPr>
              <p:cNvPr id="70" name="Ink 69"/>
            </p:nvPicPr>
            <p:blipFill>
              <a:blip r:embed="rId133"/>
            </p:blipFill>
            <p:spPr>
              <a:xfrm>
                <a:off x="10905490" y="6000750"/>
                <a:ext cx="107315" cy="267335"/>
              </a:xfrm>
              <a:prstGeom prst="rect"/>
            </p:spPr>
          </p:pic>
        </mc:Fallback>
      </mc:AlternateContent>
      <mc:AlternateContent xmlns:mc="http://schemas.openxmlformats.org/markup-compatibility/2006" xmlns:p14="http://schemas.microsoft.com/office/powerpoint/2010/main">
        <mc:Choice Requires="p14">
          <p:contentPart r:id="rId134" p14:bwMode="auto">
            <p14:nvContentPartPr>
              <p14:cNvPr id="71" name="Ink 70"/>
              <p14:cNvContentPartPr/>
              <p14:nvPr/>
            </p14:nvContentPartPr>
            <p14:xfrm>
              <a:off x="11066145" y="6009640"/>
              <a:ext cx="8890" cy="240665"/>
            </p14:xfrm>
          </p:contentPart>
        </mc:Choice>
        <mc:Fallback xmlns="">
          <p:pic>
            <p:nvPicPr>
              <p:cNvPr id="71" name="Ink 70"/>
            </p:nvPicPr>
            <p:blipFill>
              <a:blip r:embed="rId135"/>
            </p:blipFill>
            <p:spPr>
              <a:xfrm>
                <a:off x="11066145" y="6009640"/>
                <a:ext cx="8890" cy="240665"/>
              </a:xfrm>
              <a:prstGeom prst="rect"/>
            </p:spPr>
          </p:pic>
        </mc:Fallback>
      </mc:AlternateContent>
      <mc:AlternateContent xmlns:mc="http://schemas.openxmlformats.org/markup-compatibility/2006" xmlns:p14="http://schemas.microsoft.com/office/powerpoint/2010/main">
        <mc:Choice Requires="p14">
          <p:contentPart r:id="rId136" p14:bwMode="auto">
            <p14:nvContentPartPr>
              <p14:cNvPr id="72" name="Ink 71"/>
              <p14:cNvContentPartPr/>
              <p14:nvPr/>
            </p14:nvContentPartPr>
            <p14:xfrm>
              <a:off x="11111230" y="5902325"/>
              <a:ext cx="17780" cy="360"/>
            </p14:xfrm>
          </p:contentPart>
        </mc:Choice>
        <mc:Fallback xmlns="">
          <p:pic>
            <p:nvPicPr>
              <p:cNvPr id="72" name="Ink 71"/>
            </p:nvPicPr>
            <p:blipFill>
              <a:blip r:embed="rId65"/>
            </p:blipFill>
            <p:spPr>
              <a:xfrm>
                <a:off x="11111230" y="5902325"/>
                <a:ext cx="17780" cy="360"/>
              </a:xfrm>
              <a:prstGeom prst="rect"/>
            </p:spPr>
          </p:pic>
        </mc:Fallback>
      </mc:AlternateContent>
      <mc:AlternateContent xmlns:mc="http://schemas.openxmlformats.org/markup-compatibility/2006" xmlns:p14="http://schemas.microsoft.com/office/powerpoint/2010/main">
        <mc:Choice Requires="p14">
          <p:contentPart r:id="rId137" p14:bwMode="auto">
            <p14:nvContentPartPr>
              <p14:cNvPr id="73" name="Ink 72"/>
              <p14:cNvContentPartPr/>
              <p14:nvPr/>
            </p14:nvContentPartPr>
            <p14:xfrm>
              <a:off x="11111230" y="5920105"/>
              <a:ext cx="133985" cy="232410"/>
            </p14:xfrm>
          </p:contentPart>
        </mc:Choice>
        <mc:Fallback xmlns="">
          <p:pic>
            <p:nvPicPr>
              <p:cNvPr id="73" name="Ink 72"/>
            </p:nvPicPr>
            <p:blipFill>
              <a:blip r:embed="rId138"/>
            </p:blipFill>
            <p:spPr>
              <a:xfrm>
                <a:off x="11111230" y="5920105"/>
                <a:ext cx="133985" cy="232410"/>
              </a:xfrm>
              <a:prstGeom prst="rect"/>
            </p:spPr>
          </p:pic>
        </mc:Fallback>
      </mc:AlternateContent>
      <mc:AlternateContent xmlns:mc="http://schemas.openxmlformats.org/markup-compatibility/2006" xmlns:p14="http://schemas.microsoft.com/office/powerpoint/2010/main">
        <mc:Choice Requires="p14">
          <p:contentPart r:id="rId139" p14:bwMode="auto">
            <p14:nvContentPartPr>
              <p14:cNvPr id="74" name="Ink 73"/>
              <p14:cNvContentPartPr/>
              <p14:nvPr/>
            </p14:nvContentPartPr>
            <p14:xfrm>
              <a:off x="11271885" y="5839460"/>
              <a:ext cx="116205" cy="214630"/>
            </p14:xfrm>
          </p:contentPart>
        </mc:Choice>
        <mc:Fallback xmlns="">
          <p:pic>
            <p:nvPicPr>
              <p:cNvPr id="74" name="Ink 73"/>
            </p:nvPicPr>
            <p:blipFill>
              <a:blip r:embed="rId140"/>
            </p:blipFill>
            <p:spPr>
              <a:xfrm>
                <a:off x="11271885" y="5839460"/>
                <a:ext cx="116205" cy="214630"/>
              </a:xfrm>
              <a:prstGeom prst="rect"/>
            </p:spPr>
          </p:pic>
        </mc:Fallback>
      </mc:AlternateContent>
      <mc:AlternateContent xmlns:mc="http://schemas.openxmlformats.org/markup-compatibility/2006" xmlns:p14="http://schemas.microsoft.com/office/powerpoint/2010/main">
        <mc:Choice Requires="p14">
          <p:contentPart r:id="rId141" p14:bwMode="auto">
            <p14:nvContentPartPr>
              <p14:cNvPr id="75" name="Ink 74"/>
              <p14:cNvContentPartPr/>
              <p14:nvPr/>
            </p14:nvContentPartPr>
            <p14:xfrm>
              <a:off x="11048365" y="6357620"/>
              <a:ext cx="151765" cy="285750"/>
            </p14:xfrm>
          </p:contentPart>
        </mc:Choice>
        <mc:Fallback xmlns="">
          <p:pic>
            <p:nvPicPr>
              <p:cNvPr id="75" name="Ink 74"/>
            </p:nvPicPr>
            <p:blipFill>
              <a:blip r:embed="rId142"/>
            </p:blipFill>
            <p:spPr>
              <a:xfrm>
                <a:off x="11048365" y="6357620"/>
                <a:ext cx="151765" cy="285750"/>
              </a:xfrm>
              <a:prstGeom prst="rect"/>
            </p:spPr>
          </p:pic>
        </mc:Fallback>
      </mc:AlternateContent>
      <mc:AlternateContent xmlns:mc="http://schemas.openxmlformats.org/markup-compatibility/2006" xmlns:p14="http://schemas.microsoft.com/office/powerpoint/2010/main">
        <mc:Choice Requires="p14">
          <p:contentPart r:id="rId143" p14:bwMode="auto">
            <p14:nvContentPartPr>
              <p14:cNvPr id="76" name="Ink 75"/>
              <p14:cNvContentPartPr/>
              <p14:nvPr/>
            </p14:nvContentPartPr>
            <p14:xfrm>
              <a:off x="11379200" y="6348730"/>
              <a:ext cx="17780" cy="303530"/>
            </p14:xfrm>
          </p:contentPart>
        </mc:Choice>
        <mc:Fallback xmlns="">
          <p:pic>
            <p:nvPicPr>
              <p:cNvPr id="76" name="Ink 75"/>
            </p:nvPicPr>
            <p:blipFill>
              <a:blip r:embed="rId144"/>
            </p:blipFill>
            <p:spPr>
              <a:xfrm>
                <a:off x="11379200" y="6348730"/>
                <a:ext cx="17780" cy="303530"/>
              </a:xfrm>
              <a:prstGeom prst="rect"/>
            </p:spPr>
          </p:pic>
        </mc:Fallback>
      </mc:AlternateContent>
      <mc:AlternateContent xmlns:mc="http://schemas.openxmlformats.org/markup-compatibility/2006" xmlns:p14="http://schemas.microsoft.com/office/powerpoint/2010/main">
        <mc:Choice Requires="p14">
          <p:contentPart r:id="rId145" p14:bwMode="auto">
            <p14:nvContentPartPr>
              <p14:cNvPr id="77" name="Ink 76"/>
              <p14:cNvContentPartPr/>
              <p14:nvPr/>
            </p14:nvContentPartPr>
            <p14:xfrm>
              <a:off x="11450320" y="6188075"/>
              <a:ext cx="160655" cy="35560"/>
            </p14:xfrm>
          </p:contentPart>
        </mc:Choice>
        <mc:Fallback xmlns="">
          <p:pic>
            <p:nvPicPr>
              <p:cNvPr id="77" name="Ink 76"/>
            </p:nvPicPr>
            <p:blipFill>
              <a:blip r:embed="rId146"/>
            </p:blipFill>
            <p:spPr>
              <a:xfrm>
                <a:off x="11450320" y="6188075"/>
                <a:ext cx="160655" cy="35560"/>
              </a:xfrm>
              <a:prstGeom prst="rect"/>
            </p:spPr>
          </p:pic>
        </mc:Fallback>
      </mc:AlternateContent>
      <mc:AlternateContent xmlns:mc="http://schemas.openxmlformats.org/markup-compatibility/2006" xmlns:p14="http://schemas.microsoft.com/office/powerpoint/2010/main">
        <mc:Choice Requires="p14">
          <p:contentPart r:id="rId147" p14:bwMode="auto">
            <p14:nvContentPartPr>
              <p14:cNvPr id="78" name="Ink 77"/>
              <p14:cNvContentPartPr/>
              <p14:nvPr/>
            </p14:nvContentPartPr>
            <p14:xfrm>
              <a:off x="11468100" y="5348605"/>
              <a:ext cx="723900" cy="1499870"/>
            </p14:xfrm>
          </p:contentPart>
        </mc:Choice>
        <mc:Fallback xmlns="">
          <p:pic>
            <p:nvPicPr>
              <p:cNvPr id="78" name="Ink 77"/>
            </p:nvPicPr>
            <p:blipFill>
              <a:blip r:embed="rId148"/>
            </p:blipFill>
            <p:spPr>
              <a:xfrm>
                <a:off x="11468100" y="5348605"/>
                <a:ext cx="723900" cy="1499870"/>
              </a:xfrm>
              <a:prstGeom prst="rect"/>
            </p:spPr>
          </p:pic>
        </mc:Fallback>
      </mc:AlternateContent>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pic>
        <p:nvPicPr>
          <p:cNvPr id="4" name="Content Placeholder 3"/>
          <p:cNvPicPr>
            <a:picLocks noChangeAspect="1"/>
          </p:cNvPicPr>
          <p:nvPr>
            <p:ph idx="1"/>
          </p:nvPr>
        </p:nvPicPr>
        <p:blipFill>
          <a:blip r:embed="rId1"/>
          <a:stretch>
            <a:fillRect/>
          </a:stretch>
        </p:blipFill>
        <p:spPr>
          <a:xfrm>
            <a:off x="647700" y="457200"/>
            <a:ext cx="9345295" cy="5942965"/>
          </a:xfrm>
          <a:prstGeom prst="rect">
            <a:avLst/>
          </a:prstGeom>
        </p:spPr>
      </p:pic>
      <mc:AlternateContent xmlns:mc="http://schemas.openxmlformats.org/markup-compatibility/2006" xmlns:p14="http://schemas.microsoft.com/office/powerpoint/2010/main">
        <mc:Choice Requires="p14">
          <p:contentPart r:id="rId2" p14:bwMode="auto">
            <p14:nvContentPartPr>
              <p14:cNvPr id="5" name="Ink 4"/>
              <p14:cNvContentPartPr/>
              <p14:nvPr/>
            </p14:nvContentPartPr>
            <p14:xfrm>
              <a:off x="1017905" y="5116195"/>
              <a:ext cx="3849370" cy="80645"/>
            </p14:xfrm>
          </p:contentPart>
        </mc:Choice>
        <mc:Fallback xmlns="">
          <p:pic>
            <p:nvPicPr>
              <p:cNvPr id="5" name="Ink 4"/>
            </p:nvPicPr>
            <p:blipFill>
              <a:blip r:embed="rId3"/>
            </p:blipFill>
            <p:spPr>
              <a:xfrm>
                <a:off x="1017905" y="5116195"/>
                <a:ext cx="3849370" cy="80645"/>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6" name="Ink 5"/>
              <p14:cNvContentPartPr/>
              <p14:nvPr/>
            </p14:nvContentPartPr>
            <p14:xfrm>
              <a:off x="4769485" y="5018405"/>
              <a:ext cx="4599940" cy="151765"/>
            </p14:xfrm>
          </p:contentPart>
        </mc:Choice>
        <mc:Fallback xmlns="">
          <p:pic>
            <p:nvPicPr>
              <p:cNvPr id="6" name="Ink 5"/>
            </p:nvPicPr>
            <p:blipFill>
              <a:blip r:embed="rId5"/>
            </p:blipFill>
            <p:spPr>
              <a:xfrm>
                <a:off x="4769485" y="5018405"/>
                <a:ext cx="4599940" cy="151765"/>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7" name="Ink 6"/>
              <p14:cNvContentPartPr/>
              <p14:nvPr/>
            </p14:nvContentPartPr>
            <p14:xfrm>
              <a:off x="1250315" y="5357495"/>
              <a:ext cx="5778500" cy="80645"/>
            </p14:xfrm>
          </p:contentPart>
        </mc:Choice>
        <mc:Fallback xmlns="">
          <p:pic>
            <p:nvPicPr>
              <p:cNvPr id="7" name="Ink 6"/>
            </p:nvPicPr>
            <p:blipFill>
              <a:blip r:embed="rId7"/>
            </p:blipFill>
            <p:spPr>
              <a:xfrm>
                <a:off x="1250315" y="5357495"/>
                <a:ext cx="5778500" cy="80645"/>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8" name="Ink 7"/>
              <p14:cNvContentPartPr/>
              <p14:nvPr/>
            </p14:nvContentPartPr>
            <p14:xfrm>
              <a:off x="1758950" y="5116195"/>
              <a:ext cx="2286635" cy="36195"/>
            </p14:xfrm>
          </p:contentPart>
        </mc:Choice>
        <mc:Fallback xmlns="">
          <p:pic>
            <p:nvPicPr>
              <p:cNvPr id="8" name="Ink 7"/>
            </p:nvPicPr>
            <p:blipFill>
              <a:blip r:embed="rId9"/>
            </p:blipFill>
            <p:spPr>
              <a:xfrm>
                <a:off x="1758950" y="5116195"/>
                <a:ext cx="2286635" cy="36195"/>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9" name="Ink 8"/>
              <p14:cNvContentPartPr/>
              <p14:nvPr/>
            </p14:nvContentPartPr>
            <p14:xfrm>
              <a:off x="892810" y="1187450"/>
              <a:ext cx="920115" cy="133985"/>
            </p14:xfrm>
          </p:contentPart>
        </mc:Choice>
        <mc:Fallback xmlns="">
          <p:pic>
            <p:nvPicPr>
              <p:cNvPr id="9" name="Ink 8"/>
            </p:nvPicPr>
            <p:blipFill>
              <a:blip r:embed="rId11"/>
            </p:blipFill>
            <p:spPr>
              <a:xfrm>
                <a:off x="892810" y="1187450"/>
                <a:ext cx="920115" cy="133985"/>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10" name="Ink 9"/>
              <p14:cNvContentPartPr/>
              <p14:nvPr/>
            </p14:nvContentPartPr>
            <p14:xfrm>
              <a:off x="9235440" y="2143125"/>
              <a:ext cx="285750" cy="26670"/>
            </p14:xfrm>
          </p:contentPart>
        </mc:Choice>
        <mc:Fallback xmlns="">
          <p:pic>
            <p:nvPicPr>
              <p:cNvPr id="10" name="Ink 9"/>
            </p:nvPicPr>
            <p:blipFill>
              <a:blip r:embed="rId13"/>
            </p:blipFill>
            <p:spPr>
              <a:xfrm>
                <a:off x="9235440" y="2143125"/>
                <a:ext cx="285750" cy="26670"/>
              </a:xfrm>
              <a:prstGeom prst="rect"/>
            </p:spPr>
          </p:pic>
        </mc:Fallback>
      </mc:AlternateContent>
      <mc:AlternateContent xmlns:mc="http://schemas.openxmlformats.org/markup-compatibility/2006" xmlns:p14="http://schemas.microsoft.com/office/powerpoint/2010/main">
        <mc:Choice Requires="p14">
          <p:contentPart r:id="rId14" p14:bwMode="auto">
            <p14:nvContentPartPr>
              <p14:cNvPr id="11" name="Ink 10"/>
              <p14:cNvContentPartPr/>
              <p14:nvPr/>
            </p14:nvContentPartPr>
            <p14:xfrm>
              <a:off x="9181465" y="2143125"/>
              <a:ext cx="357505" cy="62230"/>
            </p14:xfrm>
          </p:contentPart>
        </mc:Choice>
        <mc:Fallback xmlns="">
          <p:pic>
            <p:nvPicPr>
              <p:cNvPr id="11" name="Ink 10"/>
            </p:nvPicPr>
            <p:blipFill>
              <a:blip r:embed="rId15"/>
            </p:blipFill>
            <p:spPr>
              <a:xfrm>
                <a:off x="9181465" y="2143125"/>
                <a:ext cx="357505" cy="62230"/>
              </a:xfrm>
              <a:prstGeom prst="rect"/>
            </p:spPr>
          </p:pic>
        </mc:Fallback>
      </mc:AlternateContent>
      <mc:AlternateContent xmlns:mc="http://schemas.openxmlformats.org/markup-compatibility/2006" xmlns:p14="http://schemas.microsoft.com/office/powerpoint/2010/main">
        <mc:Choice Requires="p14">
          <p:contentPart r:id="rId16" p14:bwMode="auto">
            <p14:nvContentPartPr>
              <p14:cNvPr id="12" name="Ink 11"/>
              <p14:cNvContentPartPr/>
              <p14:nvPr/>
            </p14:nvContentPartPr>
            <p14:xfrm>
              <a:off x="9199245" y="2062480"/>
              <a:ext cx="447040" cy="44450"/>
            </p14:xfrm>
          </p:contentPart>
        </mc:Choice>
        <mc:Fallback xmlns="">
          <p:pic>
            <p:nvPicPr>
              <p:cNvPr id="12" name="Ink 11"/>
            </p:nvPicPr>
            <p:blipFill>
              <a:blip r:embed="rId17"/>
            </p:blipFill>
            <p:spPr>
              <a:xfrm>
                <a:off x="9199245" y="2062480"/>
                <a:ext cx="447040" cy="44450"/>
              </a:xfrm>
              <a:prstGeom prst="rect"/>
            </p:spPr>
          </p:pic>
        </mc:Fallback>
      </mc:AlternateContent>
      <mc:AlternateContent xmlns:mc="http://schemas.openxmlformats.org/markup-compatibility/2006" xmlns:p14="http://schemas.microsoft.com/office/powerpoint/2010/main">
        <mc:Choice Requires="p14">
          <p:contentPart r:id="rId18" p14:bwMode="auto">
            <p14:nvContentPartPr>
              <p14:cNvPr id="13" name="Ink 12"/>
              <p14:cNvContentPartPr/>
              <p14:nvPr/>
            </p14:nvContentPartPr>
            <p14:xfrm>
              <a:off x="9181465" y="3152140"/>
              <a:ext cx="214630" cy="62230"/>
            </p14:xfrm>
          </p:contentPart>
        </mc:Choice>
        <mc:Fallback xmlns="">
          <p:pic>
            <p:nvPicPr>
              <p:cNvPr id="13" name="Ink 12"/>
            </p:nvPicPr>
            <p:blipFill>
              <a:blip r:embed="rId19"/>
            </p:blipFill>
            <p:spPr>
              <a:xfrm>
                <a:off x="9181465" y="3152140"/>
                <a:ext cx="214630" cy="62230"/>
              </a:xfrm>
              <a:prstGeom prst="rect"/>
            </p:spPr>
          </p:pic>
        </mc:Fallback>
      </mc:AlternateContent>
      <mc:AlternateContent xmlns:mc="http://schemas.openxmlformats.org/markup-compatibility/2006" xmlns:p14="http://schemas.microsoft.com/office/powerpoint/2010/main">
        <mc:Choice Requires="p14">
          <p:contentPart r:id="rId20" p14:bwMode="auto">
            <p14:nvContentPartPr>
              <p14:cNvPr id="14" name="Ink 13"/>
              <p14:cNvContentPartPr/>
              <p14:nvPr/>
            </p14:nvContentPartPr>
            <p14:xfrm>
              <a:off x="9262110" y="3152140"/>
              <a:ext cx="133985" cy="35560"/>
            </p14:xfrm>
          </p:contentPart>
        </mc:Choice>
        <mc:Fallback xmlns="">
          <p:pic>
            <p:nvPicPr>
              <p:cNvPr id="14" name="Ink 13"/>
            </p:nvPicPr>
            <p:blipFill>
              <a:blip r:embed="rId21"/>
            </p:blipFill>
            <p:spPr>
              <a:xfrm>
                <a:off x="9262110" y="3152140"/>
                <a:ext cx="133985" cy="35560"/>
              </a:xfrm>
              <a:prstGeom prst="rect"/>
            </p:spPr>
          </p:pic>
        </mc:Fallback>
      </mc:AlternateContent>
      <mc:AlternateContent xmlns:mc="http://schemas.openxmlformats.org/markup-compatibility/2006" xmlns:p14="http://schemas.microsoft.com/office/powerpoint/2010/main">
        <mc:Choice Requires="p14">
          <p:contentPart r:id="rId22" p14:bwMode="auto">
            <p14:nvContentPartPr>
              <p14:cNvPr id="15" name="Ink 14"/>
              <p14:cNvContentPartPr/>
              <p14:nvPr/>
            </p14:nvContentPartPr>
            <p14:xfrm>
              <a:off x="9190355" y="4295140"/>
              <a:ext cx="267970" cy="169545"/>
            </p14:xfrm>
          </p:contentPart>
        </mc:Choice>
        <mc:Fallback xmlns="">
          <p:pic>
            <p:nvPicPr>
              <p:cNvPr id="15" name="Ink 14"/>
            </p:nvPicPr>
            <p:blipFill>
              <a:blip r:embed="rId23"/>
            </p:blipFill>
            <p:spPr>
              <a:xfrm>
                <a:off x="9190355" y="4295140"/>
                <a:ext cx="267970" cy="169545"/>
              </a:xfrm>
              <a:prstGeom prst="rect"/>
            </p:spPr>
          </p:pic>
        </mc:Fallback>
      </mc:AlternateContent>
      <mc:AlternateContent xmlns:mc="http://schemas.openxmlformats.org/markup-compatibility/2006" xmlns:p14="http://schemas.microsoft.com/office/powerpoint/2010/main">
        <mc:Choice Requires="p14">
          <p:contentPart r:id="rId24" p14:bwMode="auto">
            <p14:nvContentPartPr>
              <p14:cNvPr id="16" name="Ink 15"/>
              <p14:cNvContentPartPr/>
              <p14:nvPr/>
            </p14:nvContentPartPr>
            <p14:xfrm>
              <a:off x="9208135" y="4357370"/>
              <a:ext cx="214630" cy="89535"/>
            </p14:xfrm>
          </p:contentPart>
        </mc:Choice>
        <mc:Fallback xmlns="">
          <p:pic>
            <p:nvPicPr>
              <p:cNvPr id="16" name="Ink 15"/>
            </p:nvPicPr>
            <p:blipFill>
              <a:blip r:embed="rId25"/>
            </p:blipFill>
            <p:spPr>
              <a:xfrm>
                <a:off x="9208135" y="4357370"/>
                <a:ext cx="214630" cy="89535"/>
              </a:xfrm>
              <a:prstGeom prst="rect"/>
            </p:spPr>
          </p:pic>
        </mc:Fallback>
      </mc:AlternateContent>
      <mc:AlternateContent xmlns:mc="http://schemas.openxmlformats.org/markup-compatibility/2006" xmlns:p14="http://schemas.microsoft.com/office/powerpoint/2010/main">
        <mc:Choice Requires="p14">
          <p:contentPart r:id="rId26" p14:bwMode="auto">
            <p14:nvContentPartPr>
              <p14:cNvPr id="17" name="Ink 16"/>
              <p14:cNvContentPartPr/>
              <p14:nvPr/>
            </p14:nvContentPartPr>
            <p14:xfrm>
              <a:off x="9253220" y="2106930"/>
              <a:ext cx="250190" cy="98425"/>
            </p14:xfrm>
          </p:contentPart>
        </mc:Choice>
        <mc:Fallback xmlns="">
          <p:pic>
            <p:nvPicPr>
              <p:cNvPr id="17" name="Ink 16"/>
            </p:nvPicPr>
            <p:blipFill>
              <a:blip r:embed="rId27"/>
            </p:blipFill>
            <p:spPr>
              <a:xfrm>
                <a:off x="9253220" y="2106930"/>
                <a:ext cx="250190" cy="98425"/>
              </a:xfrm>
              <a:prstGeom prst="rect"/>
            </p:spPr>
          </p:pic>
        </mc:Fallback>
      </mc:AlternateContent>
      <mc:AlternateContent xmlns:mc="http://schemas.openxmlformats.org/markup-compatibility/2006" xmlns:p14="http://schemas.microsoft.com/office/powerpoint/2010/main">
        <mc:Choice Requires="p14">
          <p:contentPart r:id="rId28" p14:bwMode="auto">
            <p14:nvContentPartPr>
              <p14:cNvPr id="18" name="Ink 17"/>
              <p14:cNvContentPartPr/>
              <p14:nvPr/>
            </p14:nvContentPartPr>
            <p14:xfrm>
              <a:off x="7296785" y="1401445"/>
              <a:ext cx="2608580" cy="3518535"/>
            </p14:xfrm>
          </p:contentPart>
        </mc:Choice>
        <mc:Fallback xmlns="">
          <p:pic>
            <p:nvPicPr>
              <p:cNvPr id="18" name="Ink 17"/>
            </p:nvPicPr>
            <p:blipFill>
              <a:blip r:embed="rId29"/>
            </p:blipFill>
            <p:spPr>
              <a:xfrm>
                <a:off x="7296785" y="1401445"/>
                <a:ext cx="2608580" cy="3518535"/>
              </a:xfrm>
              <a:prstGeom prst="rect"/>
            </p:spPr>
          </p:pic>
        </mc:Fallback>
      </mc:AlternateContent>
      <mc:AlternateContent xmlns:mc="http://schemas.openxmlformats.org/markup-compatibility/2006" xmlns:p14="http://schemas.microsoft.com/office/powerpoint/2010/main">
        <mc:Choice Requires="p14">
          <p:contentPart r:id="rId30" p14:bwMode="auto">
            <p14:nvContentPartPr>
              <p14:cNvPr id="19" name="Ink 18"/>
              <p14:cNvContentPartPr/>
              <p14:nvPr/>
            </p14:nvContentPartPr>
            <p14:xfrm>
              <a:off x="4447540" y="714375"/>
              <a:ext cx="2492375" cy="4366260"/>
            </p14:xfrm>
          </p:contentPart>
        </mc:Choice>
        <mc:Fallback xmlns="">
          <p:pic>
            <p:nvPicPr>
              <p:cNvPr id="19" name="Ink 18"/>
            </p:nvPicPr>
            <p:blipFill>
              <a:blip r:embed="rId31"/>
            </p:blipFill>
            <p:spPr>
              <a:xfrm>
                <a:off x="4447540" y="714375"/>
                <a:ext cx="2492375" cy="4366260"/>
              </a:xfrm>
              <a:prstGeom prst="rect"/>
            </p:spPr>
          </p:pic>
        </mc:Fallback>
      </mc:AlternateContent>
      <mc:AlternateContent xmlns:mc="http://schemas.openxmlformats.org/markup-compatibility/2006" xmlns:p14="http://schemas.microsoft.com/office/powerpoint/2010/main">
        <mc:Choice Requires="p14">
          <p:contentPart r:id="rId32" p14:bwMode="auto">
            <p14:nvContentPartPr>
              <p14:cNvPr id="20" name="Ink 19"/>
              <p14:cNvContentPartPr/>
              <p14:nvPr/>
            </p14:nvContentPartPr>
            <p14:xfrm>
              <a:off x="9226550" y="3214370"/>
              <a:ext cx="88900" cy="26670"/>
            </p14:xfrm>
          </p:contentPart>
        </mc:Choice>
        <mc:Fallback xmlns="">
          <p:pic>
            <p:nvPicPr>
              <p:cNvPr id="20" name="Ink 19"/>
            </p:nvPicPr>
            <p:blipFill>
              <a:blip r:embed="rId33"/>
            </p:blipFill>
            <p:spPr>
              <a:xfrm>
                <a:off x="9226550" y="3214370"/>
                <a:ext cx="88900" cy="26670"/>
              </a:xfrm>
              <a:prstGeom prst="rect"/>
            </p:spPr>
          </p:pic>
        </mc:Fallback>
      </mc:AlternateContent>
      <mc:AlternateContent xmlns:mc="http://schemas.openxmlformats.org/markup-compatibility/2006" xmlns:p14="http://schemas.microsoft.com/office/powerpoint/2010/main">
        <mc:Choice Requires="p14">
          <p:contentPart r:id="rId34" p14:bwMode="auto">
            <p14:nvContentPartPr>
              <p14:cNvPr id="21" name="Ink 20"/>
              <p14:cNvContentPartPr/>
              <p14:nvPr/>
            </p14:nvContentPartPr>
            <p14:xfrm>
              <a:off x="526415" y="3723640"/>
              <a:ext cx="643255" cy="1642745"/>
            </p14:xfrm>
          </p:contentPart>
        </mc:Choice>
        <mc:Fallback xmlns="">
          <p:pic>
            <p:nvPicPr>
              <p:cNvPr id="21" name="Ink 20"/>
            </p:nvPicPr>
            <p:blipFill>
              <a:blip r:embed="rId35"/>
            </p:blipFill>
            <p:spPr>
              <a:xfrm>
                <a:off x="526415" y="3723640"/>
                <a:ext cx="643255" cy="1642745"/>
              </a:xfrm>
              <a:prstGeom prst="rect"/>
            </p:spPr>
          </p:pic>
        </mc:Fallback>
      </mc:AlternateContent>
      <mc:AlternateContent xmlns:mc="http://schemas.openxmlformats.org/markup-compatibility/2006" xmlns:p14="http://schemas.microsoft.com/office/powerpoint/2010/main">
        <mc:Choice Requires="p14">
          <p:contentPart r:id="rId36" p14:bwMode="auto">
            <p14:nvContentPartPr>
              <p14:cNvPr id="22" name="Ink 21"/>
              <p14:cNvContentPartPr/>
              <p14:nvPr/>
            </p14:nvContentPartPr>
            <p14:xfrm>
              <a:off x="741045" y="321310"/>
              <a:ext cx="1911350" cy="1000125"/>
            </p14:xfrm>
          </p:contentPart>
        </mc:Choice>
        <mc:Fallback xmlns="">
          <p:pic>
            <p:nvPicPr>
              <p:cNvPr id="22" name="Ink 21"/>
            </p:nvPicPr>
            <p:blipFill>
              <a:blip r:embed="rId37"/>
            </p:blipFill>
            <p:spPr>
              <a:xfrm>
                <a:off x="741045" y="321310"/>
                <a:ext cx="1911350" cy="1000125"/>
              </a:xfrm>
              <a:prstGeom prst="rect"/>
            </p:spPr>
          </p:pic>
        </mc:Fallback>
      </mc:AlternateContent>
      <mc:AlternateContent xmlns:mc="http://schemas.openxmlformats.org/markup-compatibility/2006" xmlns:p14="http://schemas.microsoft.com/office/powerpoint/2010/main">
        <mc:Choice Requires="p14">
          <p:contentPart r:id="rId38" p14:bwMode="auto">
            <p14:nvContentPartPr>
              <p14:cNvPr id="23" name="Ink 22"/>
              <p14:cNvContentPartPr/>
              <p14:nvPr/>
            </p14:nvContentPartPr>
            <p14:xfrm>
              <a:off x="1687830" y="151765"/>
              <a:ext cx="3108325" cy="981710"/>
            </p14:xfrm>
          </p:contentPart>
        </mc:Choice>
        <mc:Fallback xmlns="">
          <p:pic>
            <p:nvPicPr>
              <p:cNvPr id="23" name="Ink 22"/>
            </p:nvPicPr>
            <p:blipFill>
              <a:blip r:embed="rId39"/>
            </p:blipFill>
            <p:spPr>
              <a:xfrm>
                <a:off x="1687830" y="151765"/>
                <a:ext cx="3108325" cy="981710"/>
              </a:xfrm>
              <a:prstGeom prst="rect"/>
            </p:spPr>
          </p:pic>
        </mc:Fallback>
      </mc:AlternateContent>
      <mc:AlternateContent xmlns:mc="http://schemas.openxmlformats.org/markup-compatibility/2006" xmlns:p14="http://schemas.microsoft.com/office/powerpoint/2010/main">
        <mc:Choice Requires="p14">
          <p:contentPart r:id="rId40" p14:bwMode="auto">
            <p14:nvContentPartPr>
              <p14:cNvPr id="24" name="Ink 23"/>
              <p14:cNvContentPartPr/>
              <p14:nvPr/>
            </p14:nvContentPartPr>
            <p14:xfrm>
              <a:off x="4385310" y="151765"/>
              <a:ext cx="803910" cy="446405"/>
            </p14:xfrm>
          </p:contentPart>
        </mc:Choice>
        <mc:Fallback xmlns="">
          <p:pic>
            <p:nvPicPr>
              <p:cNvPr id="24" name="Ink 23"/>
            </p:nvPicPr>
            <p:blipFill>
              <a:blip r:embed="rId41"/>
            </p:blipFill>
            <p:spPr>
              <a:xfrm>
                <a:off x="4385310" y="151765"/>
                <a:ext cx="803910" cy="446405"/>
              </a:xfrm>
              <a:prstGeom prst="rect"/>
            </p:spPr>
          </p:pic>
        </mc:Fallback>
      </mc:AlternateContent>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pic>
        <p:nvPicPr>
          <p:cNvPr id="4" name="Content Placeholder 3"/>
          <p:cNvPicPr>
            <a:picLocks noChangeAspect="1"/>
          </p:cNvPicPr>
          <p:nvPr>
            <p:ph idx="1"/>
          </p:nvPr>
        </p:nvPicPr>
        <p:blipFill>
          <a:blip r:embed="rId1"/>
          <a:stretch>
            <a:fillRect/>
          </a:stretch>
        </p:blipFill>
        <p:spPr>
          <a:xfrm>
            <a:off x="835660" y="595630"/>
            <a:ext cx="7265035" cy="6052820"/>
          </a:xfrm>
          <a:prstGeom prst="rect">
            <a:avLst/>
          </a:prstGeom>
        </p:spPr>
      </p:pic>
      <mc:AlternateContent xmlns:mc="http://schemas.openxmlformats.org/markup-compatibility/2006" xmlns:p14="http://schemas.microsoft.com/office/powerpoint/2010/main">
        <mc:Choice Requires="p14">
          <p:contentPart r:id="rId2" p14:bwMode="auto">
            <p14:nvContentPartPr>
              <p14:cNvPr id="5" name="Ink 4"/>
              <p14:cNvContentPartPr/>
              <p14:nvPr/>
            </p14:nvContentPartPr>
            <p14:xfrm>
              <a:off x="1786255" y="2616200"/>
              <a:ext cx="758825" cy="1125220"/>
            </p14:xfrm>
          </p:contentPart>
        </mc:Choice>
        <mc:Fallback xmlns="">
          <p:pic>
            <p:nvPicPr>
              <p:cNvPr id="5" name="Ink 4"/>
            </p:nvPicPr>
            <p:blipFill>
              <a:blip r:embed="rId3"/>
            </p:blipFill>
            <p:spPr>
              <a:xfrm>
                <a:off x="1786255" y="2616200"/>
                <a:ext cx="758825" cy="1125220"/>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6" name="Ink 5"/>
              <p14:cNvContentPartPr/>
              <p14:nvPr/>
            </p14:nvContentPartPr>
            <p14:xfrm>
              <a:off x="4438650" y="3616325"/>
              <a:ext cx="937895" cy="365760"/>
            </p14:xfrm>
          </p:contentPart>
        </mc:Choice>
        <mc:Fallback xmlns="">
          <p:pic>
            <p:nvPicPr>
              <p:cNvPr id="6" name="Ink 5"/>
            </p:nvPicPr>
            <p:blipFill>
              <a:blip r:embed="rId5"/>
            </p:blipFill>
            <p:spPr>
              <a:xfrm>
                <a:off x="4438650" y="3616325"/>
                <a:ext cx="937895" cy="365760"/>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7" name="Ink 6"/>
              <p14:cNvContentPartPr/>
              <p14:nvPr/>
            </p14:nvContentPartPr>
            <p14:xfrm>
              <a:off x="4510405" y="3660775"/>
              <a:ext cx="803910" cy="491490"/>
            </p14:xfrm>
          </p:contentPart>
        </mc:Choice>
        <mc:Fallback xmlns="">
          <p:pic>
            <p:nvPicPr>
              <p:cNvPr id="7" name="Ink 6"/>
            </p:nvPicPr>
            <p:blipFill>
              <a:blip r:embed="rId7"/>
            </p:blipFill>
            <p:spPr>
              <a:xfrm>
                <a:off x="4510405" y="3660775"/>
                <a:ext cx="803910" cy="491490"/>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8" name="Ink 7"/>
              <p14:cNvContentPartPr/>
              <p14:nvPr/>
            </p14:nvContentPartPr>
            <p14:xfrm>
              <a:off x="2241550" y="5928995"/>
              <a:ext cx="464185" cy="8890"/>
            </p14:xfrm>
          </p:contentPart>
        </mc:Choice>
        <mc:Fallback xmlns="">
          <p:pic>
            <p:nvPicPr>
              <p:cNvPr id="8" name="Ink 7"/>
            </p:nvPicPr>
            <p:blipFill>
              <a:blip r:embed="rId9"/>
            </p:blipFill>
            <p:spPr>
              <a:xfrm>
                <a:off x="2241550" y="5928995"/>
                <a:ext cx="464185" cy="8890"/>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9" name="Ink 8"/>
              <p14:cNvContentPartPr/>
              <p14:nvPr/>
            </p14:nvContentPartPr>
            <p14:xfrm>
              <a:off x="4974590" y="5884545"/>
              <a:ext cx="1464945" cy="17780"/>
            </p14:xfrm>
          </p:contentPart>
        </mc:Choice>
        <mc:Fallback xmlns="">
          <p:pic>
            <p:nvPicPr>
              <p:cNvPr id="9" name="Ink 8"/>
            </p:nvPicPr>
            <p:blipFill>
              <a:blip r:embed="rId11"/>
            </p:blipFill>
            <p:spPr>
              <a:xfrm>
                <a:off x="4974590" y="5884545"/>
                <a:ext cx="1464945" cy="17780"/>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10" name="Ink 9"/>
              <p14:cNvContentPartPr/>
              <p14:nvPr/>
            </p14:nvContentPartPr>
            <p14:xfrm>
              <a:off x="1687830" y="5920105"/>
              <a:ext cx="321310" cy="26670"/>
            </p14:xfrm>
          </p:contentPart>
        </mc:Choice>
        <mc:Fallback xmlns="">
          <p:pic>
            <p:nvPicPr>
              <p:cNvPr id="10" name="Ink 9"/>
            </p:nvPicPr>
            <p:blipFill>
              <a:blip r:embed="rId13"/>
            </p:blipFill>
            <p:spPr>
              <a:xfrm>
                <a:off x="1687830" y="5920105"/>
                <a:ext cx="321310" cy="26670"/>
              </a:xfrm>
              <a:prstGeom prst="rect"/>
            </p:spPr>
          </p:pic>
        </mc:Fallback>
      </mc:AlternateContent>
      <mc:AlternateContent xmlns:mc="http://schemas.openxmlformats.org/markup-compatibility/2006" xmlns:p14="http://schemas.microsoft.com/office/powerpoint/2010/main">
        <mc:Choice Requires="p14">
          <p:contentPart r:id="rId14" p14:bwMode="auto">
            <p14:nvContentPartPr>
              <p14:cNvPr id="11" name="Ink 10"/>
              <p14:cNvContentPartPr/>
              <p14:nvPr/>
            </p14:nvContentPartPr>
            <p14:xfrm>
              <a:off x="3563620" y="6036310"/>
              <a:ext cx="2339975" cy="53340"/>
            </p14:xfrm>
          </p:contentPart>
        </mc:Choice>
        <mc:Fallback xmlns="">
          <p:pic>
            <p:nvPicPr>
              <p:cNvPr id="11" name="Ink 10"/>
            </p:nvPicPr>
            <p:blipFill>
              <a:blip r:embed="rId15"/>
            </p:blipFill>
            <p:spPr>
              <a:xfrm>
                <a:off x="3563620" y="6036310"/>
                <a:ext cx="2339975" cy="53340"/>
              </a:xfrm>
              <a:prstGeom prst="rect"/>
            </p:spPr>
          </p:pic>
        </mc:Fallback>
      </mc:AlternateContent>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ltLang="en-US">
                <a:ln w="22225">
                  <a:solidFill>
                    <a:schemeClr val="accent2"/>
                  </a:solidFill>
                  <a:prstDash val="solid"/>
                </a:ln>
                <a:solidFill>
                  <a:schemeClr val="accent2">
                    <a:lumMod val="40000"/>
                    <a:lumOff val="60000"/>
                  </a:schemeClr>
                </a:solidFill>
                <a:effectLst/>
              </a:rPr>
              <a:t>Electronic Component Description</a:t>
            </a:r>
            <a:endParaRPr lang="en-US" altLang="en-US">
              <a:ln w="22225">
                <a:solidFill>
                  <a:schemeClr val="accent2"/>
                </a:solidFill>
                <a:prstDash val="solid"/>
              </a:ln>
              <a:solidFill>
                <a:schemeClr val="accent2">
                  <a:lumMod val="40000"/>
                  <a:lumOff val="60000"/>
                </a:schemeClr>
              </a:solidFill>
              <a:effectLst/>
            </a:endParaRPr>
          </a:p>
        </p:txBody>
      </p:sp>
      <p:pic>
        <p:nvPicPr>
          <p:cNvPr id="4" name="Content Placeholder 3"/>
          <p:cNvPicPr>
            <a:picLocks noChangeAspect="1"/>
          </p:cNvPicPr>
          <p:nvPr>
            <p:ph idx="1"/>
          </p:nvPr>
        </p:nvPicPr>
        <p:blipFill>
          <a:blip r:embed="rId1"/>
          <a:stretch>
            <a:fillRect/>
          </a:stretch>
        </p:blipFill>
        <p:spPr>
          <a:xfrm>
            <a:off x="2366010" y="1975485"/>
            <a:ext cx="6551930" cy="4171315"/>
          </a:xfrm>
          <a:prstGeom prst="rect">
            <a:avLst/>
          </a:prstGeom>
        </p:spPr>
      </p:pic>
      <mc:AlternateContent xmlns:mc="http://schemas.openxmlformats.org/markup-compatibility/2006" xmlns:p14="http://schemas.microsoft.com/office/powerpoint/2010/main">
        <mc:Choice Requires="p14">
          <p:contentPart r:id="rId2" p14:bwMode="auto">
            <p14:nvContentPartPr>
              <p14:cNvPr id="5" name="Ink 4"/>
              <p14:cNvContentPartPr/>
              <p14:nvPr/>
            </p14:nvContentPartPr>
            <p14:xfrm>
              <a:off x="2304415" y="2321560"/>
              <a:ext cx="6689725" cy="803275"/>
            </p14:xfrm>
          </p:contentPart>
        </mc:Choice>
        <mc:Fallback xmlns="">
          <p:pic>
            <p:nvPicPr>
              <p:cNvPr id="5" name="Ink 4"/>
            </p:nvPicPr>
            <p:blipFill>
              <a:blip r:embed="rId3"/>
            </p:blipFill>
            <p:spPr>
              <a:xfrm>
                <a:off x="2304415" y="2321560"/>
                <a:ext cx="6689725" cy="803275"/>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6" name="Ink 5"/>
              <p14:cNvContentPartPr/>
              <p14:nvPr/>
            </p14:nvContentPartPr>
            <p14:xfrm>
              <a:off x="3001010" y="3286125"/>
              <a:ext cx="6457315" cy="213995"/>
            </p14:xfrm>
          </p:contentPart>
        </mc:Choice>
        <mc:Fallback xmlns="">
          <p:pic>
            <p:nvPicPr>
              <p:cNvPr id="6" name="Ink 5"/>
            </p:nvPicPr>
            <p:blipFill>
              <a:blip r:embed="rId5"/>
            </p:blipFill>
            <p:spPr>
              <a:xfrm>
                <a:off x="3001010" y="3286125"/>
                <a:ext cx="6457315" cy="213995"/>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7" name="Ink 6"/>
              <p14:cNvContentPartPr/>
              <p14:nvPr/>
            </p14:nvContentPartPr>
            <p14:xfrm>
              <a:off x="1946910" y="3830320"/>
              <a:ext cx="7413625" cy="62865"/>
            </p14:xfrm>
          </p:contentPart>
        </mc:Choice>
        <mc:Fallback xmlns="">
          <p:pic>
            <p:nvPicPr>
              <p:cNvPr id="7" name="Ink 6"/>
            </p:nvPicPr>
            <p:blipFill>
              <a:blip r:embed="rId7"/>
            </p:blipFill>
            <p:spPr>
              <a:xfrm>
                <a:off x="1946910" y="3830320"/>
                <a:ext cx="7413625" cy="62865"/>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8" name="Ink 7"/>
              <p14:cNvContentPartPr/>
              <p14:nvPr/>
            </p14:nvContentPartPr>
            <p14:xfrm>
              <a:off x="6421755" y="3491230"/>
              <a:ext cx="17780" cy="360"/>
            </p14:xfrm>
          </p:contentPart>
        </mc:Choice>
        <mc:Fallback xmlns="">
          <p:pic>
            <p:nvPicPr>
              <p:cNvPr id="8" name="Ink 7"/>
            </p:nvPicPr>
            <p:blipFill>
              <a:blip r:embed="rId9"/>
            </p:blipFill>
            <p:spPr>
              <a:xfrm>
                <a:off x="6421755" y="3491230"/>
                <a:ext cx="17780" cy="360"/>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9" name="Ink 8"/>
              <p14:cNvContentPartPr/>
              <p14:nvPr/>
            </p14:nvContentPartPr>
            <p14:xfrm>
              <a:off x="6957695" y="3455670"/>
              <a:ext cx="17780" cy="360"/>
            </p14:xfrm>
          </p:contentPart>
        </mc:Choice>
        <mc:Fallback xmlns="">
          <p:pic>
            <p:nvPicPr>
              <p:cNvPr id="9" name="Ink 8"/>
            </p:nvPicPr>
            <p:blipFill>
              <a:blip r:embed="rId9"/>
            </p:blipFill>
            <p:spPr>
              <a:xfrm>
                <a:off x="6957695" y="3455670"/>
                <a:ext cx="17780" cy="360"/>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10" name="Ink 9"/>
              <p14:cNvContentPartPr/>
              <p14:nvPr/>
            </p14:nvContentPartPr>
            <p14:xfrm>
              <a:off x="6412865" y="4018280"/>
              <a:ext cx="410845" cy="205105"/>
            </p14:xfrm>
          </p:contentPart>
        </mc:Choice>
        <mc:Fallback xmlns="">
          <p:pic>
            <p:nvPicPr>
              <p:cNvPr id="10" name="Ink 9"/>
            </p:nvPicPr>
            <p:blipFill>
              <a:blip r:embed="rId12"/>
            </p:blipFill>
            <p:spPr>
              <a:xfrm>
                <a:off x="6412865" y="4018280"/>
                <a:ext cx="410845" cy="205105"/>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11" name="Ink 10"/>
              <p14:cNvContentPartPr/>
              <p14:nvPr/>
            </p14:nvContentPartPr>
            <p14:xfrm>
              <a:off x="7065010" y="4205605"/>
              <a:ext cx="97790" cy="35560"/>
            </p14:xfrm>
          </p:contentPart>
        </mc:Choice>
        <mc:Fallback xmlns="">
          <p:pic>
            <p:nvPicPr>
              <p:cNvPr id="11" name="Ink 10"/>
            </p:nvPicPr>
            <p:blipFill>
              <a:blip r:embed="rId14"/>
            </p:blipFill>
            <p:spPr>
              <a:xfrm>
                <a:off x="7065010" y="4205605"/>
                <a:ext cx="97790" cy="35560"/>
              </a:xfrm>
              <a:prstGeom prst="rect"/>
            </p:spPr>
          </p:pic>
        </mc:Fallback>
      </mc:AlternateContent>
      <mc:AlternateContent xmlns:mc="http://schemas.openxmlformats.org/markup-compatibility/2006" xmlns:p14="http://schemas.microsoft.com/office/powerpoint/2010/main">
        <mc:Choice Requires="p14">
          <p:contentPart r:id="rId15" p14:bwMode="auto">
            <p14:nvContentPartPr>
              <p14:cNvPr id="12" name="Ink 11"/>
              <p14:cNvContentPartPr/>
              <p14:nvPr/>
            </p14:nvContentPartPr>
            <p14:xfrm>
              <a:off x="7359650" y="4196715"/>
              <a:ext cx="107315" cy="360"/>
            </p14:xfrm>
          </p:contentPart>
        </mc:Choice>
        <mc:Fallback xmlns="">
          <p:pic>
            <p:nvPicPr>
              <p:cNvPr id="12" name="Ink 11"/>
            </p:nvPicPr>
            <p:blipFill>
              <a:blip r:embed="rId16"/>
            </p:blipFill>
            <p:spPr>
              <a:xfrm>
                <a:off x="7359650" y="4196715"/>
                <a:ext cx="107315" cy="360"/>
              </a:xfrm>
              <a:prstGeom prst="rect"/>
            </p:spPr>
          </p:pic>
        </mc:Fallback>
      </mc:AlternateContent>
      <mc:AlternateContent xmlns:mc="http://schemas.openxmlformats.org/markup-compatibility/2006" xmlns:p14="http://schemas.microsoft.com/office/powerpoint/2010/main">
        <mc:Choice Requires="p14">
          <p:contentPart r:id="rId17" p14:bwMode="auto">
            <p14:nvContentPartPr>
              <p14:cNvPr id="13" name="Ink 12"/>
              <p14:cNvContentPartPr/>
              <p14:nvPr/>
            </p14:nvContentPartPr>
            <p14:xfrm>
              <a:off x="7966710" y="4187825"/>
              <a:ext cx="151765" cy="35560"/>
            </p14:xfrm>
          </p:contentPart>
        </mc:Choice>
        <mc:Fallback xmlns="">
          <p:pic>
            <p:nvPicPr>
              <p:cNvPr id="13" name="Ink 12"/>
            </p:nvPicPr>
            <p:blipFill>
              <a:blip r:embed="rId18"/>
            </p:blipFill>
            <p:spPr>
              <a:xfrm>
                <a:off x="7966710" y="4187825"/>
                <a:ext cx="151765" cy="35560"/>
              </a:xfrm>
              <a:prstGeom prst="rect"/>
            </p:spPr>
          </p:pic>
        </mc:Fallback>
      </mc:AlternateContent>
      <mc:AlternateContent xmlns:mc="http://schemas.openxmlformats.org/markup-compatibility/2006" xmlns:p14="http://schemas.microsoft.com/office/powerpoint/2010/main">
        <mc:Choice Requires="p14">
          <p:contentPart r:id="rId19" p14:bwMode="auto">
            <p14:nvContentPartPr>
              <p14:cNvPr id="14" name="Ink 13"/>
              <p14:cNvContentPartPr/>
              <p14:nvPr/>
            </p14:nvContentPartPr>
            <p14:xfrm>
              <a:off x="4099560" y="4214495"/>
              <a:ext cx="285750" cy="17780"/>
            </p14:xfrm>
          </p:contentPart>
        </mc:Choice>
        <mc:Fallback xmlns="">
          <p:pic>
            <p:nvPicPr>
              <p:cNvPr id="14" name="Ink 13"/>
            </p:nvPicPr>
            <p:blipFill>
              <a:blip r:embed="rId20"/>
            </p:blipFill>
            <p:spPr>
              <a:xfrm>
                <a:off x="4099560" y="4214495"/>
                <a:ext cx="285750" cy="17780"/>
              </a:xfrm>
              <a:prstGeom prst="rect"/>
            </p:spPr>
          </p:pic>
        </mc:Fallback>
      </mc:AlternateContent>
      <mc:AlternateContent xmlns:mc="http://schemas.openxmlformats.org/markup-compatibility/2006" xmlns:p14="http://schemas.microsoft.com/office/powerpoint/2010/main">
        <mc:Choice Requires="p14">
          <p:contentPart r:id="rId21" p14:bwMode="auto">
            <p14:nvContentPartPr>
              <p14:cNvPr id="15" name="Ink 14"/>
              <p14:cNvContentPartPr/>
              <p14:nvPr/>
            </p14:nvContentPartPr>
            <p14:xfrm>
              <a:off x="4438650" y="4258945"/>
              <a:ext cx="71755" cy="27305"/>
            </p14:xfrm>
          </p:contentPart>
        </mc:Choice>
        <mc:Fallback xmlns="">
          <p:pic>
            <p:nvPicPr>
              <p:cNvPr id="15" name="Ink 14"/>
            </p:nvPicPr>
            <p:blipFill>
              <a:blip r:embed="rId22"/>
            </p:blipFill>
            <p:spPr>
              <a:xfrm>
                <a:off x="4438650" y="4258945"/>
                <a:ext cx="71755" cy="27305"/>
              </a:xfrm>
              <a:prstGeom prst="rect"/>
            </p:spPr>
          </p:pic>
        </mc:Fallback>
      </mc:AlternateContent>
      <mc:AlternateContent xmlns:mc="http://schemas.openxmlformats.org/markup-compatibility/2006" xmlns:p14="http://schemas.microsoft.com/office/powerpoint/2010/main">
        <mc:Choice Requires="p14">
          <p:contentPart r:id="rId23" p14:bwMode="auto">
            <p14:nvContentPartPr>
              <p14:cNvPr id="16" name="Ink 15"/>
              <p14:cNvContentPartPr/>
              <p14:nvPr/>
            </p14:nvContentPartPr>
            <p14:xfrm>
              <a:off x="4099560" y="4473575"/>
              <a:ext cx="401955" cy="71120"/>
            </p14:xfrm>
          </p:contentPart>
        </mc:Choice>
        <mc:Fallback xmlns="">
          <p:pic>
            <p:nvPicPr>
              <p:cNvPr id="16" name="Ink 15"/>
            </p:nvPicPr>
            <p:blipFill>
              <a:blip r:embed="rId24"/>
            </p:blipFill>
            <p:spPr>
              <a:xfrm>
                <a:off x="4099560" y="4473575"/>
                <a:ext cx="401955" cy="71120"/>
              </a:xfrm>
              <a:prstGeom prst="rect"/>
            </p:spPr>
          </p:pic>
        </mc:Fallback>
      </mc:AlternateContent>
      <mc:AlternateContent xmlns:mc="http://schemas.openxmlformats.org/markup-compatibility/2006" xmlns:p14="http://schemas.microsoft.com/office/powerpoint/2010/main">
        <mc:Choice Requires="p14">
          <p:contentPart r:id="rId25" p14:bwMode="auto">
            <p14:nvContentPartPr>
              <p14:cNvPr id="17" name="Ink 16"/>
              <p14:cNvContentPartPr/>
              <p14:nvPr/>
            </p14:nvContentPartPr>
            <p14:xfrm>
              <a:off x="4322445" y="4812665"/>
              <a:ext cx="45085" cy="360"/>
            </p14:xfrm>
          </p:contentPart>
        </mc:Choice>
        <mc:Fallback xmlns="">
          <p:pic>
            <p:nvPicPr>
              <p:cNvPr id="17" name="Ink 16"/>
            </p:nvPicPr>
            <p:blipFill>
              <a:blip r:embed="rId26"/>
            </p:blipFill>
            <p:spPr>
              <a:xfrm>
                <a:off x="4322445" y="4812665"/>
                <a:ext cx="45085" cy="360"/>
              </a:xfrm>
              <a:prstGeom prst="rect"/>
            </p:spPr>
          </p:pic>
        </mc:Fallback>
      </mc:AlternateContent>
      <mc:AlternateContent xmlns:mc="http://schemas.openxmlformats.org/markup-compatibility/2006" xmlns:p14="http://schemas.microsoft.com/office/powerpoint/2010/main">
        <mc:Choice Requires="p14">
          <p:contentPart r:id="rId27" p14:bwMode="auto">
            <p14:nvContentPartPr>
              <p14:cNvPr id="18" name="Ink 17"/>
              <p14:cNvContentPartPr/>
              <p14:nvPr/>
            </p14:nvContentPartPr>
            <p14:xfrm>
              <a:off x="6430645" y="4598670"/>
              <a:ext cx="17780" cy="360"/>
            </p14:xfrm>
          </p:contentPart>
        </mc:Choice>
        <mc:Fallback xmlns="">
          <p:pic>
            <p:nvPicPr>
              <p:cNvPr id="18" name="Ink 17"/>
            </p:nvPicPr>
            <p:blipFill>
              <a:blip r:embed="rId28"/>
            </p:blipFill>
            <p:spPr>
              <a:xfrm>
                <a:off x="6430645" y="4598670"/>
                <a:ext cx="17780" cy="360"/>
              </a:xfrm>
              <a:prstGeom prst="rect"/>
            </p:spPr>
          </p:pic>
        </mc:Fallback>
      </mc:AlternateContent>
      <mc:AlternateContent xmlns:mc="http://schemas.openxmlformats.org/markup-compatibility/2006" xmlns:p14="http://schemas.microsoft.com/office/powerpoint/2010/main">
        <mc:Choice Requires="p14">
          <p:contentPart r:id="rId29" p14:bwMode="auto">
            <p14:nvContentPartPr>
              <p14:cNvPr id="19" name="Ink 18"/>
              <p14:cNvContentPartPr/>
              <p14:nvPr/>
            </p14:nvContentPartPr>
            <p14:xfrm>
              <a:off x="6805930" y="4598670"/>
              <a:ext cx="17780" cy="360"/>
            </p14:xfrm>
          </p:contentPart>
        </mc:Choice>
        <mc:Fallback xmlns="">
          <p:pic>
            <p:nvPicPr>
              <p:cNvPr id="19" name="Ink 18"/>
            </p:nvPicPr>
            <p:blipFill>
              <a:blip r:embed="rId9"/>
            </p:blipFill>
            <p:spPr>
              <a:xfrm>
                <a:off x="6805930" y="4598670"/>
                <a:ext cx="17780" cy="360"/>
              </a:xfrm>
              <a:prstGeom prst="rect"/>
            </p:spPr>
          </p:pic>
        </mc:Fallback>
      </mc:AlternateContent>
      <mc:AlternateContent xmlns:mc="http://schemas.openxmlformats.org/markup-compatibility/2006" xmlns:p14="http://schemas.microsoft.com/office/powerpoint/2010/main">
        <mc:Choice Requires="p14">
          <p:contentPart r:id="rId30" p14:bwMode="auto">
            <p14:nvContentPartPr>
              <p14:cNvPr id="20" name="Ink 19"/>
              <p14:cNvContentPartPr/>
              <p14:nvPr/>
            </p14:nvContentPartPr>
            <p14:xfrm>
              <a:off x="7136130" y="4580890"/>
              <a:ext cx="17780" cy="360"/>
            </p14:xfrm>
          </p:contentPart>
        </mc:Choice>
        <mc:Fallback xmlns="">
          <p:pic>
            <p:nvPicPr>
              <p:cNvPr id="20" name="Ink 19"/>
            </p:nvPicPr>
            <p:blipFill>
              <a:blip r:embed="rId9"/>
            </p:blipFill>
            <p:spPr>
              <a:xfrm>
                <a:off x="7136130" y="4580890"/>
                <a:ext cx="17780" cy="360"/>
              </a:xfrm>
              <a:prstGeom prst="rect"/>
            </p:spPr>
          </p:pic>
        </mc:Fallback>
      </mc:AlternateContent>
      <mc:AlternateContent xmlns:mc="http://schemas.openxmlformats.org/markup-compatibility/2006" xmlns:p14="http://schemas.microsoft.com/office/powerpoint/2010/main">
        <mc:Choice Requires="p14">
          <p:contentPart r:id="rId31" p14:bwMode="auto">
            <p14:nvContentPartPr>
              <p14:cNvPr id="21" name="Ink 20"/>
              <p14:cNvContentPartPr/>
              <p14:nvPr/>
            </p14:nvContentPartPr>
            <p14:xfrm>
              <a:off x="8065135" y="4544695"/>
              <a:ext cx="62865" cy="36195"/>
            </p14:xfrm>
          </p:contentPart>
        </mc:Choice>
        <mc:Fallback xmlns="">
          <p:pic>
            <p:nvPicPr>
              <p:cNvPr id="21" name="Ink 20"/>
            </p:nvPicPr>
            <p:blipFill>
              <a:blip r:embed="rId32"/>
            </p:blipFill>
            <p:spPr>
              <a:xfrm>
                <a:off x="8065135" y="4544695"/>
                <a:ext cx="62865" cy="36195"/>
              </a:xfrm>
              <a:prstGeom prst="rect"/>
            </p:spPr>
          </p:pic>
        </mc:Fallback>
      </mc:AlternateContent>
      <mc:AlternateContent xmlns:mc="http://schemas.openxmlformats.org/markup-compatibility/2006" xmlns:p14="http://schemas.microsoft.com/office/powerpoint/2010/main">
        <mc:Choice Requires="p14">
          <p:contentPart r:id="rId33" p14:bwMode="auto">
            <p14:nvContentPartPr>
              <p14:cNvPr id="22" name="Ink 21"/>
              <p14:cNvContentPartPr/>
              <p14:nvPr/>
            </p14:nvContentPartPr>
            <p14:xfrm>
              <a:off x="1839595" y="4812665"/>
              <a:ext cx="6993890" cy="580390"/>
            </p14:xfrm>
          </p:contentPart>
        </mc:Choice>
        <mc:Fallback xmlns="">
          <p:pic>
            <p:nvPicPr>
              <p:cNvPr id="22" name="Ink 21"/>
            </p:nvPicPr>
            <p:blipFill>
              <a:blip r:embed="rId34"/>
            </p:blipFill>
            <p:spPr>
              <a:xfrm>
                <a:off x="1839595" y="4812665"/>
                <a:ext cx="6993890" cy="580390"/>
              </a:xfrm>
              <a:prstGeom prst="rect"/>
            </p:spPr>
          </p:pic>
        </mc:Fallback>
      </mc:AlternateContent>
      <mc:AlternateContent xmlns:mc="http://schemas.openxmlformats.org/markup-compatibility/2006" xmlns:p14="http://schemas.microsoft.com/office/powerpoint/2010/main">
        <mc:Choice Requires="p14">
          <p:contentPart r:id="rId35" p14:bwMode="auto">
            <p14:nvContentPartPr>
              <p14:cNvPr id="23" name="Ink 22"/>
              <p14:cNvContentPartPr/>
              <p14:nvPr/>
            </p14:nvContentPartPr>
            <p14:xfrm>
              <a:off x="8065135" y="5133975"/>
              <a:ext cx="116205" cy="98425"/>
            </p14:xfrm>
          </p:contentPart>
        </mc:Choice>
        <mc:Fallback xmlns="">
          <p:pic>
            <p:nvPicPr>
              <p:cNvPr id="23" name="Ink 22"/>
            </p:nvPicPr>
            <p:blipFill>
              <a:blip r:embed="rId36"/>
            </p:blipFill>
            <p:spPr>
              <a:xfrm>
                <a:off x="8065135" y="5133975"/>
                <a:ext cx="116205" cy="98425"/>
              </a:xfrm>
              <a:prstGeom prst="rect"/>
            </p:spPr>
          </p:pic>
        </mc:Fallback>
      </mc:AlternateContent>
      <mc:AlternateContent xmlns:mc="http://schemas.openxmlformats.org/markup-compatibility/2006" xmlns:p14="http://schemas.microsoft.com/office/powerpoint/2010/main">
        <mc:Choice Requires="p14">
          <p:contentPart r:id="rId37" p14:bwMode="auto">
            <p14:nvContentPartPr>
              <p14:cNvPr id="24" name="Ink 23"/>
              <p14:cNvContentPartPr/>
              <p14:nvPr/>
            </p14:nvContentPartPr>
            <p14:xfrm>
              <a:off x="6350000" y="5179060"/>
              <a:ext cx="71755" cy="8890"/>
            </p14:xfrm>
          </p:contentPart>
        </mc:Choice>
        <mc:Fallback xmlns="">
          <p:pic>
            <p:nvPicPr>
              <p:cNvPr id="24" name="Ink 23"/>
            </p:nvPicPr>
            <p:blipFill>
              <a:blip r:embed="rId38"/>
            </p:blipFill>
            <p:spPr>
              <a:xfrm>
                <a:off x="6350000" y="5179060"/>
                <a:ext cx="71755" cy="8890"/>
              </a:xfrm>
              <a:prstGeom prst="rect"/>
            </p:spPr>
          </p:pic>
        </mc:Fallback>
      </mc:AlternateContent>
      <mc:AlternateContent xmlns:mc="http://schemas.openxmlformats.org/markup-compatibility/2006" xmlns:p14="http://schemas.microsoft.com/office/powerpoint/2010/main">
        <mc:Choice Requires="p14">
          <p:contentPart r:id="rId39" p14:bwMode="auto">
            <p14:nvContentPartPr>
              <p14:cNvPr id="25" name="Ink 24"/>
              <p14:cNvContentPartPr/>
              <p14:nvPr/>
            </p14:nvContentPartPr>
            <p14:xfrm>
              <a:off x="6564630" y="5205730"/>
              <a:ext cx="44450" cy="360"/>
            </p14:xfrm>
          </p:contentPart>
        </mc:Choice>
        <mc:Fallback xmlns="">
          <p:pic>
            <p:nvPicPr>
              <p:cNvPr id="25" name="Ink 24"/>
            </p:nvPicPr>
            <p:blipFill>
              <a:blip r:embed="rId40"/>
            </p:blipFill>
            <p:spPr>
              <a:xfrm>
                <a:off x="6564630" y="5205730"/>
                <a:ext cx="44450" cy="360"/>
              </a:xfrm>
              <a:prstGeom prst="rect"/>
            </p:spPr>
          </p:pic>
        </mc:Fallback>
      </mc:AlternateContent>
      <mc:AlternateContent xmlns:mc="http://schemas.openxmlformats.org/markup-compatibility/2006" xmlns:p14="http://schemas.microsoft.com/office/powerpoint/2010/main">
        <mc:Choice Requires="p14">
          <p:contentPart r:id="rId41" p14:bwMode="auto">
            <p14:nvContentPartPr>
              <p14:cNvPr id="26" name="Ink 25"/>
              <p14:cNvContentPartPr/>
              <p14:nvPr/>
            </p14:nvContentPartPr>
            <p14:xfrm>
              <a:off x="6841490" y="5133975"/>
              <a:ext cx="17780" cy="360"/>
            </p14:xfrm>
          </p:contentPart>
        </mc:Choice>
        <mc:Fallback xmlns="">
          <p:pic>
            <p:nvPicPr>
              <p:cNvPr id="26" name="Ink 25"/>
            </p:nvPicPr>
            <p:blipFill>
              <a:blip r:embed="rId9"/>
            </p:blipFill>
            <p:spPr>
              <a:xfrm>
                <a:off x="6841490" y="5133975"/>
                <a:ext cx="17780" cy="360"/>
              </a:xfrm>
              <a:prstGeom prst="rect"/>
            </p:spPr>
          </p:pic>
        </mc:Fallback>
      </mc:AlternateContent>
      <mc:AlternateContent xmlns:mc="http://schemas.openxmlformats.org/markup-compatibility/2006" xmlns:p14="http://schemas.microsoft.com/office/powerpoint/2010/main">
        <mc:Choice Requires="p14">
          <p:contentPart r:id="rId42" p14:bwMode="auto">
            <p14:nvContentPartPr>
              <p14:cNvPr id="27" name="Ink 26"/>
              <p14:cNvContentPartPr/>
              <p14:nvPr/>
            </p14:nvContentPartPr>
            <p14:xfrm>
              <a:off x="7002145" y="5205730"/>
              <a:ext cx="393065" cy="360"/>
            </p14:xfrm>
          </p:contentPart>
        </mc:Choice>
        <mc:Fallback xmlns="">
          <p:pic>
            <p:nvPicPr>
              <p:cNvPr id="27" name="Ink 26"/>
            </p:nvPicPr>
            <p:blipFill>
              <a:blip r:embed="rId43"/>
            </p:blipFill>
            <p:spPr>
              <a:xfrm>
                <a:off x="7002145" y="5205730"/>
                <a:ext cx="393065" cy="360"/>
              </a:xfrm>
              <a:prstGeom prst="rect"/>
            </p:spPr>
          </p:pic>
        </mc:Fallback>
      </mc:AlternateContent>
      <mc:AlternateContent xmlns:mc="http://schemas.openxmlformats.org/markup-compatibility/2006" xmlns:p14="http://schemas.microsoft.com/office/powerpoint/2010/main">
        <mc:Choice Requires="p14">
          <p:contentPart r:id="rId44" p14:bwMode="auto">
            <p14:nvContentPartPr>
              <p14:cNvPr id="28" name="Ink 27"/>
              <p14:cNvContentPartPr/>
              <p14:nvPr/>
            </p14:nvContentPartPr>
            <p14:xfrm>
              <a:off x="9011920" y="4669790"/>
              <a:ext cx="1991995" cy="384175"/>
            </p14:xfrm>
          </p:contentPart>
        </mc:Choice>
        <mc:Fallback xmlns="">
          <p:pic>
            <p:nvPicPr>
              <p:cNvPr id="28" name="Ink 27"/>
            </p:nvPicPr>
            <p:blipFill>
              <a:blip r:embed="rId45"/>
            </p:blipFill>
            <p:spPr>
              <a:xfrm>
                <a:off x="9011920" y="4669790"/>
                <a:ext cx="1991995" cy="384175"/>
              </a:xfrm>
              <a:prstGeom prst="rect"/>
            </p:spPr>
          </p:pic>
        </mc:Fallback>
      </mc:AlternateContent>
      <mc:AlternateContent xmlns:mc="http://schemas.openxmlformats.org/markup-compatibility/2006" xmlns:p14="http://schemas.microsoft.com/office/powerpoint/2010/main">
        <mc:Choice Requires="p14">
          <p:contentPart r:id="rId46" p14:bwMode="auto">
            <p14:nvContentPartPr>
              <p14:cNvPr id="29" name="Ink 28"/>
              <p14:cNvContentPartPr/>
              <p14:nvPr/>
            </p14:nvContentPartPr>
            <p14:xfrm>
              <a:off x="10593070" y="4589780"/>
              <a:ext cx="365760" cy="365760"/>
            </p14:xfrm>
          </p:contentPart>
        </mc:Choice>
        <mc:Fallback xmlns="">
          <p:pic>
            <p:nvPicPr>
              <p:cNvPr id="29" name="Ink 28"/>
            </p:nvPicPr>
            <p:blipFill>
              <a:blip r:embed="rId47"/>
            </p:blipFill>
            <p:spPr>
              <a:xfrm>
                <a:off x="10593070" y="4589780"/>
                <a:ext cx="365760" cy="365760"/>
              </a:xfrm>
              <a:prstGeom prst="rect"/>
            </p:spPr>
          </p:pic>
        </mc:Fallback>
      </mc:AlternateContent>
      <mc:AlternateContent xmlns:mc="http://schemas.openxmlformats.org/markup-compatibility/2006" xmlns:p14="http://schemas.microsoft.com/office/powerpoint/2010/main">
        <mc:Choice Requires="p14">
          <p:contentPart r:id="rId48" p14:bwMode="auto">
            <p14:nvContentPartPr>
              <p14:cNvPr id="30" name="Ink 29"/>
              <p14:cNvContentPartPr/>
              <p14:nvPr/>
            </p14:nvContentPartPr>
            <p14:xfrm>
              <a:off x="11351895" y="4187825"/>
              <a:ext cx="572135" cy="857250"/>
            </p14:xfrm>
          </p:contentPart>
        </mc:Choice>
        <mc:Fallback xmlns="">
          <p:pic>
            <p:nvPicPr>
              <p:cNvPr id="30" name="Ink 29"/>
            </p:nvPicPr>
            <p:blipFill>
              <a:blip r:embed="rId49"/>
            </p:blipFill>
            <p:spPr>
              <a:xfrm>
                <a:off x="11351895" y="4187825"/>
                <a:ext cx="572135" cy="857250"/>
              </a:xfrm>
              <a:prstGeom prst="rect"/>
            </p:spPr>
          </p:pic>
        </mc:Fallback>
      </mc:AlternateContent>
      <mc:AlternateContent xmlns:mc="http://schemas.openxmlformats.org/markup-compatibility/2006" xmlns:p14="http://schemas.microsoft.com/office/powerpoint/2010/main">
        <mc:Choice Requires="p14">
          <p:contentPart r:id="rId50" p14:bwMode="auto">
            <p14:nvContentPartPr>
              <p14:cNvPr id="31" name="Ink 30"/>
              <p14:cNvContentPartPr/>
              <p14:nvPr/>
            </p14:nvContentPartPr>
            <p14:xfrm>
              <a:off x="9351645" y="5384165"/>
              <a:ext cx="839470" cy="759460"/>
            </p14:xfrm>
          </p:contentPart>
        </mc:Choice>
        <mc:Fallback xmlns="">
          <p:pic>
            <p:nvPicPr>
              <p:cNvPr id="31" name="Ink 30"/>
            </p:nvPicPr>
            <p:blipFill>
              <a:blip r:embed="rId51"/>
            </p:blipFill>
            <p:spPr>
              <a:xfrm>
                <a:off x="9351645" y="5384165"/>
                <a:ext cx="839470" cy="759460"/>
              </a:xfrm>
              <a:prstGeom prst="rect"/>
            </p:spPr>
          </p:pic>
        </mc:Fallback>
      </mc:AlternateContent>
      <mc:AlternateContent xmlns:mc="http://schemas.openxmlformats.org/markup-compatibility/2006" xmlns:p14="http://schemas.microsoft.com/office/powerpoint/2010/main">
        <mc:Choice Requires="p14">
          <p:contentPart r:id="rId52" p14:bwMode="auto">
            <p14:nvContentPartPr>
              <p14:cNvPr id="32" name="Ink 31"/>
              <p14:cNvContentPartPr/>
              <p14:nvPr/>
            </p14:nvContentPartPr>
            <p14:xfrm>
              <a:off x="9565640" y="5419725"/>
              <a:ext cx="26670" cy="616585"/>
            </p14:xfrm>
          </p:contentPart>
        </mc:Choice>
        <mc:Fallback xmlns="">
          <p:pic>
            <p:nvPicPr>
              <p:cNvPr id="32" name="Ink 31"/>
            </p:nvPicPr>
            <p:blipFill>
              <a:blip r:embed="rId53"/>
            </p:blipFill>
            <p:spPr>
              <a:xfrm>
                <a:off x="9565640" y="5419725"/>
                <a:ext cx="26670" cy="616585"/>
              </a:xfrm>
              <a:prstGeom prst="rect"/>
            </p:spPr>
          </p:pic>
        </mc:Fallback>
      </mc:AlternateContent>
      <mc:AlternateContent xmlns:mc="http://schemas.openxmlformats.org/markup-compatibility/2006" xmlns:p14="http://schemas.microsoft.com/office/powerpoint/2010/main">
        <mc:Choice Requires="p14">
          <p:contentPart r:id="rId54" p14:bwMode="auto">
            <p14:nvContentPartPr>
              <p14:cNvPr id="33" name="Ink 32"/>
              <p14:cNvContentPartPr/>
              <p14:nvPr/>
            </p14:nvContentPartPr>
            <p14:xfrm>
              <a:off x="9646285" y="5866765"/>
              <a:ext cx="196215" cy="62230"/>
            </p14:xfrm>
          </p:contentPart>
        </mc:Choice>
        <mc:Fallback xmlns="">
          <p:pic>
            <p:nvPicPr>
              <p:cNvPr id="33" name="Ink 32"/>
            </p:nvPicPr>
            <p:blipFill>
              <a:blip r:embed="rId55"/>
            </p:blipFill>
            <p:spPr>
              <a:xfrm>
                <a:off x="9646285" y="5866765"/>
                <a:ext cx="196215" cy="62230"/>
              </a:xfrm>
              <a:prstGeom prst="rect"/>
            </p:spPr>
          </p:pic>
        </mc:Fallback>
      </mc:AlternateContent>
      <mc:AlternateContent xmlns:mc="http://schemas.openxmlformats.org/markup-compatibility/2006" xmlns:p14="http://schemas.microsoft.com/office/powerpoint/2010/main">
        <mc:Choice Requires="p14">
          <p:contentPart r:id="rId56" p14:bwMode="auto">
            <p14:nvContentPartPr>
              <p14:cNvPr id="34" name="Ink 33"/>
              <p14:cNvContentPartPr/>
              <p14:nvPr/>
            </p14:nvContentPartPr>
            <p14:xfrm>
              <a:off x="9762490" y="5786120"/>
              <a:ext cx="17780" cy="285750"/>
            </p14:xfrm>
          </p:contentPart>
        </mc:Choice>
        <mc:Fallback xmlns="">
          <p:pic>
            <p:nvPicPr>
              <p:cNvPr id="34" name="Ink 33"/>
            </p:nvPicPr>
            <p:blipFill>
              <a:blip r:embed="rId57"/>
            </p:blipFill>
            <p:spPr>
              <a:xfrm>
                <a:off x="9762490" y="5786120"/>
                <a:ext cx="17780" cy="285750"/>
              </a:xfrm>
              <a:prstGeom prst="rect"/>
            </p:spPr>
          </p:pic>
        </mc:Fallback>
      </mc:AlternateContent>
      <mc:AlternateContent xmlns:mc="http://schemas.openxmlformats.org/markup-compatibility/2006" xmlns:p14="http://schemas.microsoft.com/office/powerpoint/2010/main">
        <mc:Choice Requires="p14">
          <p:contentPart r:id="rId58" p14:bwMode="auto">
            <p14:nvContentPartPr>
              <p14:cNvPr id="35" name="Ink 34"/>
              <p14:cNvContentPartPr/>
              <p14:nvPr/>
            </p14:nvContentPartPr>
            <p14:xfrm>
              <a:off x="9914255" y="5920105"/>
              <a:ext cx="133985" cy="17780"/>
            </p14:xfrm>
          </p:contentPart>
        </mc:Choice>
        <mc:Fallback xmlns="">
          <p:pic>
            <p:nvPicPr>
              <p:cNvPr id="35" name="Ink 34"/>
            </p:nvPicPr>
            <p:blipFill>
              <a:blip r:embed="rId59"/>
            </p:blipFill>
            <p:spPr>
              <a:xfrm>
                <a:off x="9914255" y="5920105"/>
                <a:ext cx="133985" cy="17780"/>
              </a:xfrm>
              <a:prstGeom prst="rect"/>
            </p:spPr>
          </p:pic>
        </mc:Fallback>
      </mc:AlternateContent>
      <mc:AlternateContent xmlns:mc="http://schemas.openxmlformats.org/markup-compatibility/2006" xmlns:p14="http://schemas.microsoft.com/office/powerpoint/2010/main">
        <mc:Choice Requires="p14">
          <p:contentPart r:id="rId60" p14:bwMode="auto">
            <p14:nvContentPartPr>
              <p14:cNvPr id="36" name="Ink 35"/>
              <p14:cNvContentPartPr/>
              <p14:nvPr/>
            </p14:nvContentPartPr>
            <p14:xfrm>
              <a:off x="7922260" y="5973445"/>
              <a:ext cx="348615" cy="71755"/>
            </p14:xfrm>
          </p:contentPart>
        </mc:Choice>
        <mc:Fallback xmlns="">
          <p:pic>
            <p:nvPicPr>
              <p:cNvPr id="36" name="Ink 35"/>
            </p:nvPicPr>
            <p:blipFill>
              <a:blip r:embed="rId61"/>
            </p:blipFill>
            <p:spPr>
              <a:xfrm>
                <a:off x="7922260" y="5973445"/>
                <a:ext cx="348615" cy="71755"/>
              </a:xfrm>
              <a:prstGeom prst="rect"/>
            </p:spPr>
          </p:pic>
        </mc:Fallback>
      </mc:AlternateContent>
      <mc:AlternateContent xmlns:mc="http://schemas.openxmlformats.org/markup-compatibility/2006" xmlns:p14="http://schemas.microsoft.com/office/powerpoint/2010/main">
        <mc:Choice Requires="p14">
          <p:contentPart r:id="rId62" p14:bwMode="auto">
            <p14:nvContentPartPr>
              <p14:cNvPr id="37" name="Ink 36"/>
              <p14:cNvContentPartPr/>
              <p14:nvPr/>
            </p14:nvContentPartPr>
            <p14:xfrm>
              <a:off x="9940925" y="1981835"/>
              <a:ext cx="607060" cy="669925"/>
            </p14:xfrm>
          </p:contentPart>
        </mc:Choice>
        <mc:Fallback xmlns="">
          <p:pic>
            <p:nvPicPr>
              <p:cNvPr id="37" name="Ink 36"/>
            </p:nvPicPr>
            <p:blipFill>
              <a:blip r:embed="rId63"/>
            </p:blipFill>
            <p:spPr>
              <a:xfrm>
                <a:off x="9940925" y="1981835"/>
                <a:ext cx="607060" cy="669925"/>
              </a:xfrm>
              <a:prstGeom prst="rect"/>
            </p:spPr>
          </p:pic>
        </mc:Fallback>
      </mc:AlternateContent>
      <mc:AlternateContent xmlns:mc="http://schemas.openxmlformats.org/markup-compatibility/2006" xmlns:p14="http://schemas.microsoft.com/office/powerpoint/2010/main">
        <mc:Choice Requires="p14">
          <p:contentPart r:id="rId64" p14:bwMode="auto">
            <p14:nvContentPartPr>
              <p14:cNvPr id="38" name="Ink 37"/>
              <p14:cNvContentPartPr/>
              <p14:nvPr/>
            </p14:nvContentPartPr>
            <p14:xfrm>
              <a:off x="10173335" y="2240915"/>
              <a:ext cx="259080" cy="250190"/>
            </p14:xfrm>
          </p:contentPart>
        </mc:Choice>
        <mc:Fallback xmlns="">
          <p:pic>
            <p:nvPicPr>
              <p:cNvPr id="38" name="Ink 37"/>
            </p:nvPicPr>
            <p:blipFill>
              <a:blip r:embed="rId65"/>
            </p:blipFill>
            <p:spPr>
              <a:xfrm>
                <a:off x="10173335" y="2240915"/>
                <a:ext cx="259080" cy="250190"/>
              </a:xfrm>
              <a:prstGeom prst="rect"/>
            </p:spPr>
          </p:pic>
        </mc:Fallback>
      </mc:AlternateContent>
      <mc:AlternateContent xmlns:mc="http://schemas.openxmlformats.org/markup-compatibility/2006" xmlns:p14="http://schemas.microsoft.com/office/powerpoint/2010/main">
        <mc:Choice Requires="p14">
          <p:contentPart r:id="rId66" p14:bwMode="auto">
            <p14:nvContentPartPr>
              <p14:cNvPr id="39" name="Ink 38"/>
              <p14:cNvContentPartPr/>
              <p14:nvPr/>
            </p14:nvContentPartPr>
            <p14:xfrm>
              <a:off x="9610090" y="2562225"/>
              <a:ext cx="401955" cy="830580"/>
            </p14:xfrm>
          </p:contentPart>
        </mc:Choice>
        <mc:Fallback xmlns="">
          <p:pic>
            <p:nvPicPr>
              <p:cNvPr id="39" name="Ink 38"/>
            </p:nvPicPr>
            <p:blipFill>
              <a:blip r:embed="rId67"/>
            </p:blipFill>
            <p:spPr>
              <a:xfrm>
                <a:off x="9610090" y="2562225"/>
                <a:ext cx="401955" cy="830580"/>
              </a:xfrm>
              <a:prstGeom prst="rect"/>
            </p:spPr>
          </p:pic>
        </mc:Fallback>
      </mc:AlternateContent>
      <mc:AlternateContent xmlns:mc="http://schemas.openxmlformats.org/markup-compatibility/2006" xmlns:p14="http://schemas.microsoft.com/office/powerpoint/2010/main">
        <mc:Choice Requires="p14">
          <p:contentPart r:id="rId68" p14:bwMode="auto">
            <p14:nvContentPartPr>
              <p14:cNvPr id="40" name="Ink 39"/>
              <p14:cNvContentPartPr/>
              <p14:nvPr/>
            </p14:nvContentPartPr>
            <p14:xfrm>
              <a:off x="10137140" y="3027045"/>
              <a:ext cx="17780" cy="312420"/>
            </p14:xfrm>
          </p:contentPart>
        </mc:Choice>
        <mc:Fallback xmlns="">
          <p:pic>
            <p:nvPicPr>
              <p:cNvPr id="40" name="Ink 39"/>
            </p:nvPicPr>
            <p:blipFill>
              <a:blip r:embed="rId69"/>
            </p:blipFill>
            <p:spPr>
              <a:xfrm>
                <a:off x="10137140" y="3027045"/>
                <a:ext cx="17780" cy="312420"/>
              </a:xfrm>
              <a:prstGeom prst="rect"/>
            </p:spPr>
          </p:pic>
        </mc:Fallback>
      </mc:AlternateContent>
      <mc:AlternateContent xmlns:mc="http://schemas.openxmlformats.org/markup-compatibility/2006" xmlns:p14="http://schemas.microsoft.com/office/powerpoint/2010/main">
        <mc:Choice Requires="p14">
          <p:contentPart r:id="rId70" p14:bwMode="auto">
            <p14:nvContentPartPr>
              <p14:cNvPr id="41" name="Ink 40"/>
              <p14:cNvContentPartPr/>
              <p14:nvPr/>
            </p14:nvContentPartPr>
            <p14:xfrm>
              <a:off x="10173335" y="2464435"/>
              <a:ext cx="473075" cy="767715"/>
            </p14:xfrm>
          </p:contentPart>
        </mc:Choice>
        <mc:Fallback xmlns="">
          <p:pic>
            <p:nvPicPr>
              <p:cNvPr id="41" name="Ink 40"/>
            </p:nvPicPr>
            <p:blipFill>
              <a:blip r:embed="rId71"/>
            </p:blipFill>
            <p:spPr>
              <a:xfrm>
                <a:off x="10173335" y="2464435"/>
                <a:ext cx="473075" cy="767715"/>
              </a:xfrm>
              <a:prstGeom prst="rect"/>
            </p:spPr>
          </p:pic>
        </mc:Fallback>
      </mc:AlternateContent>
      <mc:AlternateContent xmlns:mc="http://schemas.openxmlformats.org/markup-compatibility/2006" xmlns:p14="http://schemas.microsoft.com/office/powerpoint/2010/main">
        <mc:Choice Requires="p14">
          <p:contentPart r:id="rId72" p14:bwMode="auto">
            <p14:nvContentPartPr>
              <p14:cNvPr id="42" name="Ink 41"/>
              <p14:cNvContentPartPr/>
              <p14:nvPr/>
            </p14:nvContentPartPr>
            <p14:xfrm>
              <a:off x="7922260" y="6018530"/>
              <a:ext cx="795020" cy="115570"/>
            </p14:xfrm>
          </p:contentPart>
        </mc:Choice>
        <mc:Fallback xmlns="">
          <p:pic>
            <p:nvPicPr>
              <p:cNvPr id="42" name="Ink 41"/>
            </p:nvPicPr>
            <p:blipFill>
              <a:blip r:embed="rId73"/>
            </p:blipFill>
            <p:spPr>
              <a:xfrm>
                <a:off x="7922260" y="6018530"/>
                <a:ext cx="795020" cy="115570"/>
              </a:xfrm>
              <a:prstGeom prst="rect"/>
            </p:spPr>
          </p:pic>
        </mc:Fallback>
      </mc:AlternateContent>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ltLang="en-US">
                <a:ln w="22225">
                  <a:solidFill>
                    <a:schemeClr val="accent2"/>
                  </a:solidFill>
                  <a:prstDash val="solid"/>
                </a:ln>
                <a:solidFill>
                  <a:schemeClr val="accent2">
                    <a:lumMod val="40000"/>
                    <a:lumOff val="60000"/>
                  </a:schemeClr>
                </a:solidFill>
                <a:effectLst/>
              </a:rPr>
              <a:t>List of Active Components</a:t>
            </a:r>
            <a:endParaRPr lang="en-US" altLang="en-US">
              <a:ln w="22225">
                <a:solidFill>
                  <a:schemeClr val="accent2"/>
                </a:solidFill>
                <a:prstDash val="solid"/>
              </a:ln>
              <a:solidFill>
                <a:schemeClr val="accent2">
                  <a:lumMod val="40000"/>
                  <a:lumOff val="60000"/>
                </a:schemeClr>
              </a:solidFill>
              <a:effectLst/>
            </a:endParaRPr>
          </a:p>
        </p:txBody>
      </p:sp>
      <p:pic>
        <p:nvPicPr>
          <p:cNvPr id="4" name="Content Placeholder 3"/>
          <p:cNvPicPr>
            <a:picLocks noChangeAspect="1"/>
          </p:cNvPicPr>
          <p:nvPr>
            <p:ph idx="1"/>
          </p:nvPr>
        </p:nvPicPr>
        <p:blipFill>
          <a:blip r:embed="rId1"/>
          <a:stretch>
            <a:fillRect/>
          </a:stretch>
        </p:blipFill>
        <p:spPr>
          <a:xfrm>
            <a:off x="226060" y="2267585"/>
            <a:ext cx="10137775" cy="370776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ln w="22225">
                  <a:solidFill>
                    <a:schemeClr val="accent2"/>
                  </a:solidFill>
                  <a:prstDash val="solid"/>
                </a:ln>
                <a:solidFill>
                  <a:schemeClr val="accent2">
                    <a:lumMod val="40000"/>
                    <a:lumOff val="60000"/>
                  </a:schemeClr>
                </a:solidFill>
                <a:effectLst/>
              </a:rPr>
              <a:t>What are Passive Electronic Components?</a:t>
            </a:r>
            <a:endParaRPr lang="en-US">
              <a:ln w="22225">
                <a:solidFill>
                  <a:schemeClr val="accent2"/>
                </a:solidFill>
                <a:prstDash val="solid"/>
              </a:ln>
              <a:solidFill>
                <a:schemeClr val="accent2">
                  <a:lumMod val="40000"/>
                  <a:lumOff val="60000"/>
                </a:schemeClr>
              </a:solidFill>
              <a:effectLst/>
            </a:endParaRPr>
          </a:p>
        </p:txBody>
      </p:sp>
      <p:sp>
        <p:nvSpPr>
          <p:cNvPr id="3" name="Content Placeholder 2"/>
          <p:cNvSpPr>
            <a:spLocks noGrp="1"/>
          </p:cNvSpPr>
          <p:nvPr>
            <p:ph idx="1"/>
          </p:nvPr>
        </p:nvSpPr>
        <p:spPr/>
        <p:txBody>
          <a:bodyPr/>
          <a:p>
            <a:r>
              <a:rPr lang="en-US"/>
              <a:t>Passive electronic components are those </a:t>
            </a:r>
            <a:r>
              <a:rPr lang="en-US" b="1"/>
              <a:t>that don’t have the ability to control </a:t>
            </a:r>
            <a:r>
              <a:rPr lang="en-US" altLang="en-US" b="1"/>
              <a:t>the flow of </a:t>
            </a:r>
            <a:r>
              <a:rPr lang="en-US" b="1"/>
              <a:t>electric current by means of another electrical signal.</a:t>
            </a:r>
            <a:r>
              <a:rPr lang="en-US"/>
              <a:t> Examples of passive electronic components are capacitors, resistors, inductors, transformers. </a:t>
            </a: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ln w="22225">
                  <a:solidFill>
                    <a:schemeClr val="accent2"/>
                  </a:solidFill>
                  <a:prstDash val="solid"/>
                </a:ln>
                <a:solidFill>
                  <a:schemeClr val="accent2">
                    <a:lumMod val="40000"/>
                    <a:lumOff val="60000"/>
                  </a:schemeClr>
                </a:solidFill>
                <a:effectLst/>
                <a:sym typeface="+mn-ea"/>
              </a:rPr>
              <a:t>Passive Electronic Components</a:t>
            </a:r>
            <a:endParaRPr lang="en-US"/>
          </a:p>
        </p:txBody>
      </p:sp>
      <p:sp>
        <p:nvSpPr>
          <p:cNvPr id="3" name="Content Placeholder 2"/>
          <p:cNvSpPr>
            <a:spLocks noGrp="1"/>
          </p:cNvSpPr>
          <p:nvPr>
            <p:ph idx="1"/>
          </p:nvPr>
        </p:nvSpPr>
        <p:spPr/>
        <p:txBody>
          <a:bodyPr/>
          <a:p>
            <a:r>
              <a:rPr lang="en-US"/>
              <a:t>Definition 1 : A passive component is a component that cannot generate, supply or amplify energy/power.</a:t>
            </a:r>
            <a:endParaRPr lang="en-US"/>
          </a:p>
          <a:p>
            <a:endParaRPr lang="en-US"/>
          </a:p>
          <a:p>
            <a:r>
              <a:rPr lang="en-US"/>
              <a:t>Definition 2 : Passive components are the components that do not require being connected to an external supply to operate.</a:t>
            </a:r>
            <a:endParaRPr lang="en-US"/>
          </a:p>
          <a:p>
            <a:endParaRPr lang="en-US"/>
          </a:p>
          <a:p>
            <a:r>
              <a:rPr lang="en-US"/>
              <a:t>Definition 3 : Passive electronic component are those components who cannot control the flow of electricity </a:t>
            </a:r>
            <a:r>
              <a:rPr lang="en-US">
                <a:sym typeface="+mn-ea"/>
              </a:rPr>
              <a:t>by means of another electrical signal.</a:t>
            </a:r>
            <a:r>
              <a:rPr lang="en-US"/>
              <a:t> For example, transformers cannot change the direction of electricity or have any control over it—they simply either increase voltage or current. The power remains constant.</a:t>
            </a: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pic>
        <p:nvPicPr>
          <p:cNvPr id="4" name="Content Placeholder 3"/>
          <p:cNvPicPr>
            <a:picLocks noChangeAspect="1"/>
          </p:cNvPicPr>
          <p:nvPr>
            <p:ph idx="1"/>
          </p:nvPr>
        </p:nvPicPr>
        <p:blipFill>
          <a:blip r:embed="rId1"/>
          <a:stretch>
            <a:fillRect/>
          </a:stretch>
        </p:blipFill>
        <p:spPr>
          <a:xfrm>
            <a:off x="647700" y="866140"/>
            <a:ext cx="10177145" cy="572262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ltLang="en-US">
                <a:ln w="22225">
                  <a:solidFill>
                    <a:schemeClr val="accent2"/>
                  </a:solidFill>
                  <a:prstDash val="solid"/>
                </a:ln>
                <a:solidFill>
                  <a:schemeClr val="accent2">
                    <a:lumMod val="40000"/>
                    <a:lumOff val="60000"/>
                  </a:schemeClr>
                </a:solidFill>
                <a:effectLst/>
                <a:sym typeface="+mn-ea"/>
              </a:rPr>
              <a:t>List of Passive Components</a:t>
            </a:r>
            <a:br>
              <a:rPr lang="en-US" altLang="en-US">
                <a:ln w="22225">
                  <a:solidFill>
                    <a:schemeClr val="accent2"/>
                  </a:solidFill>
                  <a:prstDash val="solid"/>
                </a:ln>
                <a:solidFill>
                  <a:schemeClr val="accent2">
                    <a:lumMod val="40000"/>
                    <a:lumOff val="60000"/>
                  </a:schemeClr>
                </a:solidFill>
                <a:effectLst/>
              </a:rPr>
            </a:br>
            <a:endParaRPr lang="en-US"/>
          </a:p>
        </p:txBody>
      </p:sp>
      <p:pic>
        <p:nvPicPr>
          <p:cNvPr id="4" name="Content Placeholder 3"/>
          <p:cNvPicPr>
            <a:picLocks noChangeAspect="1"/>
          </p:cNvPicPr>
          <p:nvPr>
            <p:ph idx="1"/>
          </p:nvPr>
        </p:nvPicPr>
        <p:blipFill>
          <a:blip r:embed="rId1"/>
          <a:stretch>
            <a:fillRect/>
          </a:stretch>
        </p:blipFill>
        <p:spPr>
          <a:xfrm>
            <a:off x="977265" y="2143125"/>
            <a:ext cx="8816975" cy="373443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pic>
        <p:nvPicPr>
          <p:cNvPr id="4" name="Content Placeholder 3"/>
          <p:cNvPicPr>
            <a:picLocks noChangeAspect="1"/>
          </p:cNvPicPr>
          <p:nvPr>
            <p:ph idx="1"/>
          </p:nvPr>
        </p:nvPicPr>
        <p:blipFill>
          <a:blip r:embed="rId1"/>
          <a:stretch>
            <a:fillRect/>
          </a:stretch>
        </p:blipFill>
        <p:spPr>
          <a:xfrm>
            <a:off x="638175" y="469900"/>
            <a:ext cx="10525125" cy="59182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Black-Arial">
      <a:majorFont>
        <a:latin typeface="Arial Black"/>
        <a:ea typeface=""/>
        <a:cs typeface=""/>
        <a:font script="Jpan" typeface="ＭＳ ゴシック"/>
        <a:font script="Hang" typeface="굴림"/>
        <a:font script="Hans" typeface="宋体"/>
        <a:font script="Hant" typeface="新細明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宋体"/>
        <a:ea typeface=""/>
        <a:cs typeface=""/>
        <a:font script="Jpan" typeface="游ゴシック Light"/>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宋体"/>
        <a:ea typeface=""/>
        <a:cs typeface=""/>
        <a:font script="Jpan" typeface="游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2067</Words>
  <Application>WPS Presentation</Application>
  <PresentationFormat>宽屏</PresentationFormat>
  <Paragraphs>39</Paragraphs>
  <Slides>33</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33</vt:i4>
      </vt:variant>
    </vt:vector>
  </HeadingPairs>
  <TitlesOfParts>
    <vt:vector size="44" baseType="lpstr">
      <vt:lpstr>Arial</vt:lpstr>
      <vt:lpstr>SimSun</vt:lpstr>
      <vt:lpstr>Wingdings</vt:lpstr>
      <vt:lpstr>DejaVu Sans</vt:lpstr>
      <vt:lpstr>Arial Black</vt:lpstr>
      <vt:lpstr>微软雅黑</vt:lpstr>
      <vt:lpstr>Droid Sans Fallback</vt:lpstr>
      <vt:lpstr>Arial Unicode MS</vt:lpstr>
      <vt:lpstr>SimSun</vt:lpstr>
      <vt:lpstr>MT Extra</vt:lpstr>
      <vt:lpstr>Office Theme</vt:lpstr>
      <vt:lpstr>Electronic Simulation &amp; Design Lab</vt:lpstr>
      <vt:lpstr>What are Active Electronic Components?</vt:lpstr>
      <vt:lpstr>Active Electronic Components:</vt:lpstr>
      <vt:lpstr>List of Active Components</vt:lpstr>
      <vt:lpstr>What are Passive Electronic Components?</vt:lpstr>
      <vt:lpstr>Passive Electronic Components</vt:lpstr>
      <vt:lpstr>PowerPoint 演示文稿</vt:lpstr>
      <vt:lpstr>List of Passive Components </vt:lpstr>
      <vt:lpstr>PowerPoint 演示文稿</vt:lpstr>
      <vt:lpstr>PowerPoint 演示文稿</vt:lpstr>
      <vt:lpstr>PowerPoint 演示文稿</vt:lpstr>
      <vt:lpstr>PowerPoint 演示文稿</vt:lpstr>
      <vt:lpstr>PowerPoint 演示文稿</vt:lpstr>
      <vt:lpstr>Transistors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Electronic Component Description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faculty</dc:creator>
  <cp:lastModifiedBy>faculty</cp:lastModifiedBy>
  <cp:revision>20</cp:revision>
  <dcterms:created xsi:type="dcterms:W3CDTF">2023-02-13T04:09:13Z</dcterms:created>
  <dcterms:modified xsi:type="dcterms:W3CDTF">2023-02-13T04:09:13Z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1033-11.1.0.9080</vt:lpwstr>
  </property>
</Properties>
</file>