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-1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4769-EDB0-45E9-BCE9-D5D75A01EA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7E44E-70F5-4C8A-BAA5-F48E4B99EB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E44E-70F5-4C8A-BAA5-F48E4B99EB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E44E-70F5-4C8A-BAA5-F48E4B99EB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E44E-70F5-4C8A-BAA5-F48E4B99EB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89B46-CAB5-4A16-9E10-8776DF07BF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8C96F5-E6E4-4F37-B251-3B47D38607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953" y="2670596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Seven Principles for Effective Energy Management</a:t>
            </a:r>
            <a:endParaRPr lang="en-US" sz="4400" dirty="0" smtClean="0">
              <a:solidFill>
                <a:schemeClr val="accent5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 smtClean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</a:br>
            <a:br>
              <a:rPr lang="en-US" dirty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</a:br>
            <a:r>
              <a:rPr lang="en-US" dirty="0" smtClean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Seven </a:t>
            </a:r>
            <a:r>
              <a:rPr lang="en-US" dirty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Principles for Effective Energy Management</a:t>
            </a:r>
            <a:br>
              <a:rPr lang="en-US" dirty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</a:br>
            <a:br>
              <a:rPr lang="en-US" dirty="0">
                <a:solidFill>
                  <a:schemeClr val="accent5"/>
                </a:solidFill>
                <a:latin typeface="Arial" panose="02080604020202020204" pitchFamily="34" charset="0"/>
                <a:cs typeface="Arial" panose="02080604020202020204" pitchFamily="34" charset="0"/>
              </a:rPr>
            </a:br>
            <a:endParaRPr lang="en-US" dirty="0">
              <a:solidFill>
                <a:schemeClr val="accent5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80604020202020204" pitchFamily="34" charset="0"/>
                <a:cs typeface="Arial" panose="02080604020202020204" pitchFamily="34" charset="0"/>
              </a:rPr>
              <a:t>With the passage of time, the cost of energy has shot up to a great extent. This change has resulted in making energy management a priority for all the facility managers and commercial building owners.</a:t>
            </a:r>
            <a:endParaRPr lang="en-US" sz="3200" dirty="0">
              <a:latin typeface="Arial" panose="02080604020202020204" pitchFamily="34" charset="0"/>
              <a:cs typeface="Arial" panose="0208060402020202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from 2022-03-25 14-06-29"/>
          <p:cNvPicPr>
            <a:picLocks noChangeAspect="1"/>
          </p:cNvPicPr>
          <p:nvPr/>
        </p:nvPicPr>
        <p:blipFill>
          <a:blip r:embed="rId1"/>
          <a:srcRect l="10802" t="13206" r="11477" b="17417"/>
          <a:stretch>
            <a:fillRect/>
          </a:stretch>
        </p:blipFill>
        <p:spPr>
          <a:xfrm>
            <a:off x="1065530" y="806450"/>
            <a:ext cx="10258425" cy="514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Screenshot from 2022-03-25 14-07-04"/>
          <p:cNvPicPr>
            <a:picLocks noChangeAspect="1"/>
          </p:cNvPicPr>
          <p:nvPr/>
        </p:nvPicPr>
        <p:blipFill>
          <a:blip r:embed="rId1"/>
          <a:srcRect l="11143" t="15120" r="13333" b="20983"/>
          <a:stretch>
            <a:fillRect/>
          </a:stretch>
        </p:blipFill>
        <p:spPr>
          <a:xfrm>
            <a:off x="964565" y="855980"/>
            <a:ext cx="10455910" cy="5020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Screenshot from 2022-03-25 14-07-44"/>
          <p:cNvPicPr>
            <a:picLocks noChangeAspect="1"/>
          </p:cNvPicPr>
          <p:nvPr/>
        </p:nvPicPr>
        <p:blipFill>
          <a:blip r:embed="rId1"/>
          <a:srcRect l="10461" t="15014" r="12664" b="13509"/>
          <a:stretch>
            <a:fillRect/>
          </a:stretch>
        </p:blipFill>
        <p:spPr>
          <a:xfrm>
            <a:off x="959485" y="753110"/>
            <a:ext cx="10102215" cy="5280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Screenshot from 2022-03-25 14-07-53"/>
          <p:cNvPicPr>
            <a:picLocks noChangeAspect="1"/>
          </p:cNvPicPr>
          <p:nvPr/>
        </p:nvPicPr>
        <p:blipFill>
          <a:blip r:embed="rId1"/>
          <a:srcRect l="11818" t="17114" r="12664" b="19820"/>
          <a:stretch>
            <a:fillRect/>
          </a:stretch>
        </p:blipFill>
        <p:spPr>
          <a:xfrm>
            <a:off x="913130" y="867410"/>
            <a:ext cx="10295890" cy="5061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Screenshot from 2022-03-25 14-08-06"/>
          <p:cNvPicPr>
            <a:picLocks noChangeAspect="1"/>
          </p:cNvPicPr>
          <p:nvPr/>
        </p:nvPicPr>
        <p:blipFill>
          <a:blip r:embed="rId1"/>
          <a:srcRect l="10972" t="12611" r="12153" b="12319"/>
          <a:stretch>
            <a:fillRect/>
          </a:stretch>
        </p:blipFill>
        <p:spPr>
          <a:xfrm>
            <a:off x="972820" y="655955"/>
            <a:ext cx="1023683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Screenshot from 2022-03-25 14-08-18"/>
          <p:cNvPicPr>
            <a:picLocks noChangeAspect="1"/>
          </p:cNvPicPr>
          <p:nvPr/>
        </p:nvPicPr>
        <p:blipFill>
          <a:blip r:embed="rId1"/>
          <a:srcRect l="11951" t="13251" r="13333" b="14789"/>
          <a:stretch>
            <a:fillRect/>
          </a:stretch>
        </p:blipFill>
        <p:spPr>
          <a:xfrm>
            <a:off x="960755" y="655955"/>
            <a:ext cx="10249535" cy="55492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302</Words>
  <Application>WPS Presentation</Application>
  <PresentationFormat>Custom</PresentationFormat>
  <Paragraphs>7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Arial</vt:lpstr>
      <vt:lpstr>DejaVu Sans</vt:lpstr>
      <vt:lpstr>微软雅黑</vt:lpstr>
      <vt:lpstr>Droid Sans Fallback</vt:lpstr>
      <vt:lpstr>Arial Unicode MS</vt:lpstr>
      <vt:lpstr>Garamond</vt:lpstr>
      <vt:lpstr>Gubbi</vt:lpstr>
      <vt:lpstr>Calibri</vt:lpstr>
      <vt:lpstr>Calibri Light</vt:lpstr>
      <vt:lpstr>MT Extra</vt:lpstr>
      <vt:lpstr>Organic</vt:lpstr>
      <vt:lpstr>Seven Principles for Effective Energy Management</vt:lpstr>
      <vt:lpstr>  Seven Principles for Effective Energy Management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9215929</dc:title>
  <dc:creator>adin</dc:creator>
  <cp:lastModifiedBy>faculty</cp:lastModifiedBy>
  <cp:revision>47</cp:revision>
  <dcterms:created xsi:type="dcterms:W3CDTF">2022-03-25T08:49:29Z</dcterms:created>
  <dcterms:modified xsi:type="dcterms:W3CDTF">2022-03-25T08:49:29Z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