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3"/>
    <p:sldId id="257" r:id="rId4"/>
    <p:sldId id="258" r:id="rId5"/>
    <p:sldId id="259" r:id="rId6"/>
    <p:sldId id="260" r:id="rId7"/>
    <p:sldId id="261" r:id="rId8"/>
    <p:sldId id="271" r:id="rId9"/>
    <p:sldId id="272" r:id="rId10"/>
    <p:sldId id="279" r:id="rId11"/>
    <p:sldId id="262" r:id="rId12"/>
    <p:sldId id="263" r:id="rId13"/>
    <p:sldId id="264" r:id="rId14"/>
    <p:sldId id="265" r:id="rId15"/>
    <p:sldId id="266" r:id="rId16"/>
    <p:sldId id="268" r:id="rId17"/>
    <p:sldId id="269" r:id="rId18"/>
    <p:sldId id="274" r:id="rId19"/>
    <p:sldId id="275" r:id="rId21"/>
    <p:sldId id="276" r:id="rId22"/>
    <p:sldId id="277" r:id="rId23"/>
    <p:sldId id="278" r:id="rId24"/>
    <p:sldId id="292" r:id="rId25"/>
    <p:sldId id="293" r:id="rId26"/>
    <p:sldId id="294" r:id="rId27"/>
    <p:sldId id="295" r:id="rId28"/>
    <p:sldId id="296" r:id="rId29"/>
    <p:sldId id="297" r:id="rId30"/>
    <p:sldId id="298" r:id="rId31"/>
    <p:sldId id="299" r:id="rId32"/>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CD42B687-C9A3-4572-9CEE-0C2936CBCBA5}" type="datetimeFigureOut">
              <a:rPr kumimoji="0" lang="en-US" sz="1200" b="0" i="0" u="none" strike="noStrike" kern="1200" cap="none" spc="0" normalizeH="0" baseline="0" noProof="0">
                <a:ln>
                  <a:noFill/>
                </a:ln>
                <a:solidFill>
                  <a:schemeClr val="tx1"/>
                </a:solidFill>
                <a:effectLst/>
                <a:uLnTx/>
                <a:uFillTx/>
                <a:latin typeface="Arial" panose="0208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8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fontAlgn="base" hangingPunct="1">
              <a:buNone/>
            </a:pPr>
            <a:fld id="{9A0DB2DC-4C9A-4742-B13C-FB6460FD3503}" type="slidenum">
              <a:rPr lang="en-US" sz="1200" strike="noStrike" noProof="1" dirty="0">
                <a:latin typeface="Arial" panose="02080604020202020204" pitchFamily="34" charset="0"/>
                <a:ea typeface="+mn-ea"/>
                <a:cs typeface="+mn-cs"/>
              </a:rPr>
            </a:fld>
            <a:endParaRPr 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7"/>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en-US" altLang="zh-CN" sz="1200" dirty="0"/>
            </a:fld>
            <a:endParaRPr lang="en-US" altLang="zh-CN" sz="1200" dirty="0"/>
          </a:p>
        </p:txBody>
      </p:sp>
      <p:sp>
        <p:nvSpPr>
          <p:cNvPr id="28674" name="Rectangle 2"/>
          <p:cNvSpPr>
            <a:spLocks noTextEdit="1"/>
          </p:cNvSpPr>
          <p:nvPr>
            <p:ph type="sldImg"/>
          </p:nvPr>
        </p:nvSpPr>
        <p:spPr>
          <a:ln>
            <a:solidFill>
              <a:srgbClr val="000000"/>
            </a:solidFill>
            <a:miter/>
          </a:ln>
        </p:spPr>
      </p:sp>
      <p:sp>
        <p:nvSpPr>
          <p:cNvPr id="28675" name="Rectangle 3"/>
          <p:cNvSpPr>
            <a:spLocks noGrp="1"/>
          </p:cNvSpPr>
          <p:nvPr>
            <p:ph type="body"/>
          </p:nvPr>
        </p:nvSpPr>
        <p:spPr>
          <a:noFill/>
          <a:ln>
            <a:noFill/>
          </a:ln>
        </p:spPr>
        <p:txBody>
          <a:bodyPr wrap="square" lIns="91440" tIns="45720" rIns="91440" bIns="45720" anchor="t" anchorCtr="0"/>
          <a:p>
            <a:pPr lvl="0" eaLnBrk="1" hangingPunct="1">
              <a:spcBef>
                <a:spcPct val="0"/>
              </a:spcBef>
            </a:pPr>
            <a:r>
              <a:rPr lang="en-US" altLang="zh-CN" dirty="0"/>
              <a:t>Answer: As we “counts” up or down in decimal, the code word for the Gray code changes in only one bit position as we go from decimal digit to digit including from 9 to 0. </a:t>
            </a:r>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7"/>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en-US" altLang="zh-CN" sz="1200" dirty="0"/>
            </a:fld>
            <a:endParaRPr lang="en-US" altLang="zh-CN" sz="1200" dirty="0"/>
          </a:p>
        </p:txBody>
      </p:sp>
      <p:sp>
        <p:nvSpPr>
          <p:cNvPr id="33794" name="Rectangle 2"/>
          <p:cNvSpPr>
            <a:spLocks noTextEdit="1"/>
          </p:cNvSpPr>
          <p:nvPr>
            <p:ph type="sldImg"/>
          </p:nvPr>
        </p:nvSpPr>
        <p:spPr>
          <a:ln>
            <a:solidFill>
              <a:srgbClr val="000000"/>
            </a:solidFill>
            <a:miter/>
          </a:ln>
        </p:spPr>
      </p:sp>
      <p:sp>
        <p:nvSpPr>
          <p:cNvPr id="33795" name="Rectangle 3"/>
          <p:cNvSpPr>
            <a:spLocks noGrp="1"/>
          </p:cNvSpPr>
          <p:nvPr>
            <p:ph type="body"/>
          </p:nvPr>
        </p:nvSpPr>
        <p:spPr>
          <a:noFill/>
          <a:ln>
            <a:noFill/>
          </a:ln>
        </p:spPr>
        <p:txBody>
          <a:bodyPr wrap="square" lIns="91440" tIns="45720" rIns="91440" bIns="45720" anchor="t" anchorCtr="0"/>
          <a:p>
            <a:pPr lvl="0" eaLnBrk="1" hangingPunct="1">
              <a:spcBef>
                <a:spcPct val="0"/>
              </a:spcBef>
            </a:pPr>
            <a:r>
              <a:rPr lang="en-US" altLang="zh-CN" dirty="0"/>
              <a:t>Even Parity Bits: 0, 1, 1, 0, 1, 0, 0, 1</a:t>
            </a:r>
            <a:endParaRPr lang="en-US" altLang="zh-CN" dirty="0"/>
          </a:p>
          <a:p>
            <a:pPr lvl="0" eaLnBrk="1" hangingPunct="1">
              <a:spcBef>
                <a:spcPct val="0"/>
              </a:spcBef>
            </a:pPr>
            <a:r>
              <a:rPr lang="en-US" altLang="zh-CN" dirty="0"/>
              <a:t>Odd Parity Bits:  1, 0, 0, 1, 0, 1, 1, 0</a:t>
            </a: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1">
        <a:schemeClr val="bg2"/>
      </p:bgRef>
    </p:bg>
    <p:spTree>
      <p:nvGrpSpPr>
        <p:cNvPr id="1" name=""/>
        <p:cNvGrpSpPr/>
        <p:nvPr/>
      </p:nvGrpSpPr>
      <p:grpSpPr>
        <a:xfrm>
          <a:off x="0" y="0"/>
          <a:ext cx="0" cy="0"/>
          <a:chOff x="0" y="0"/>
          <a:chExt cx="0" cy="0"/>
        </a:xfrm>
      </p:grpSpPr>
      <p:sp>
        <p:nvSpPr>
          <p:cNvPr id="10" name="Rectangle 9"/>
          <p:cNvSpPr/>
          <p:nvPr/>
        </p:nvSpPr>
        <p:spPr bwMode="white">
          <a:xfrm>
            <a:off x="0" y="5970588"/>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Rectangle 10"/>
          <p:cNvSpPr/>
          <p:nvPr/>
        </p:nvSpPr>
        <p:spPr>
          <a:xfrm>
            <a:off x="-9525" y="6053138"/>
            <a:ext cx="2249488"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pPr fontAlgn="base"/>
            <a:r>
              <a:rPr lang="en-US" strike="noStrike" noProof="1" smtClean="0"/>
              <a:t>Click to edit Master title style</a:t>
            </a:r>
            <a:endParaRPr lang="en-US" strike="noStrike" noProof="1"/>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en-US" strike="noStrike" noProof="1" smtClean="0"/>
              <a:t>Click to edit Master subtitle style</a:t>
            </a:r>
            <a:endParaRPr lang="en-US" strike="noStrike" noProof="1"/>
          </a:p>
        </p:txBody>
      </p:sp>
      <p:sp>
        <p:nvSpPr>
          <p:cNvPr id="13" name="Date Placeholder 27"/>
          <p:cNvSpPr>
            <a:spLocks noGrp="1"/>
          </p:cNvSpPr>
          <p:nvPr>
            <p:ph type="dt" sz="half" idx="2"/>
          </p:nvPr>
        </p:nvSpPr>
        <p:spPr>
          <a:xfrm>
            <a:off x="76200" y="6069013"/>
            <a:ext cx="2057400" cy="685800"/>
          </a:xfrm>
          <a:prstGeom prst="rect">
            <a:avLst/>
          </a:prstGeom>
        </p:spPr>
        <p:txBody>
          <a:bodyPr vert="horz" anchor="ctr" anchorCtr="0">
            <a:noAutofit/>
          </a:bodyPr>
          <a:lstStyle>
            <a:lvl1pPr algn="ctr">
              <a:defRPr sz="20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A34E2982-743A-481D-BC3A-09A149710B46}" type="datetimeFigureOut">
              <a:rPr kumimoji="0" lang="en-US" sz="2000" b="0" i="0" u="none" strike="noStrike" kern="1200" cap="none" spc="0" normalizeH="0" baseline="0" noProof="0">
                <a:ln>
                  <a:noFill/>
                </a:ln>
                <a:solidFill>
                  <a:srgbClr val="FFFFFF"/>
                </a:solidFill>
                <a:effectLst/>
                <a:uLnTx/>
                <a:uFillTx/>
                <a:latin typeface="+mn-lt"/>
                <a:ea typeface="+mn-ea"/>
                <a:cs typeface="+mn-cs"/>
              </a:rPr>
            </a:fld>
            <a:endParaRPr kumimoji="0" lang="en-US" sz="2000" b="0" i="0" u="none" strike="noStrike" kern="1200" cap="none" spc="0" normalizeH="0" baseline="0" noProof="0">
              <a:ln>
                <a:noFill/>
              </a:ln>
              <a:solidFill>
                <a:srgbClr val="FFFFFF"/>
              </a:solidFill>
              <a:effectLst/>
              <a:uLnTx/>
              <a:uFillTx/>
              <a:latin typeface="+mn-lt"/>
              <a:ea typeface="+mn-ea"/>
              <a:cs typeface="+mn-cs"/>
            </a:endParaRPr>
          </a:p>
        </p:txBody>
      </p:sp>
      <p:sp>
        <p:nvSpPr>
          <p:cNvPr id="15" name="Footer Placeholder 16"/>
          <p:cNvSpPr>
            <a:spLocks noGrp="1"/>
          </p:cNvSpPr>
          <p:nvPr>
            <p:ph type="ftr" sz="quarter" idx="3"/>
          </p:nvPr>
        </p:nvSpPr>
        <p:spPr>
          <a:xfrm>
            <a:off x="2085975" y="236538"/>
            <a:ext cx="5867400" cy="365125"/>
          </a:xfrm>
          <a:prstGeom prst="rect">
            <a:avLst/>
          </a:prstGeom>
        </p:spPr>
        <p:txBody>
          <a:bodyPr vert="horz" anchor="ctr"/>
          <a:lstStyle>
            <a:lvl1pPr algn="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16" name="Slide Number Placeholder 28"/>
          <p:cNvSpPr>
            <a:spLocks noGrp="1"/>
          </p:cNvSpPr>
          <p:nvPr>
            <p:ph type="sldNum" sz="quarter" idx="4"/>
          </p:nvPr>
        </p:nvSpPr>
        <p:spPr>
          <a:xfrm>
            <a:off x="8001000" y="228600"/>
            <a:ext cx="838200" cy="381000"/>
          </a:xfrm>
          <a:prstGeom prst="rect">
            <a:avLst/>
          </a:prstGeom>
        </p:spPr>
        <p:txBody>
          <a:bodyPr vert="horz" anchor="ctr" anchorCtr="0"/>
          <a:p>
            <a:pPr algn="ctr" fontAlgn="base">
              <a:buNone/>
            </a:pPr>
            <a:fld id="{9A0DB2DC-4C9A-4742-B13C-FB6460FD3503}" type="slidenum">
              <a:rPr lang="en-US" strike="noStrike" noProof="1" dirty="0">
                <a:solidFill>
                  <a:schemeClr val="tx2"/>
                </a:solidFill>
                <a:latin typeface="Tw Cen MT" pitchFamily="34" charset="0"/>
                <a:ea typeface="+mn-ea"/>
                <a:cs typeface="+mn-cs"/>
              </a:rPr>
            </a:fld>
            <a:endParaRPr lang="en-US" strike="noStrike" noProof="1" dirty="0">
              <a:solidFill>
                <a:schemeClr val="tx2"/>
              </a:solidFill>
              <a:latin typeface="Tw Cen MT" pitchFamily="34"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9AD22FE-315F-4C70-B928-16E3A2288A94}" type="datetimeFigureOut">
              <a:rPr kumimoji="0" lang="en-US" sz="1400" b="0" i="0" u="none" strike="noStrike" kern="1200" cap="none" spc="0" normalizeH="0" baseline="0" noProof="0">
                <a:ln>
                  <a:noFill/>
                </a:ln>
                <a:solidFill>
                  <a:schemeClr val="tx2"/>
                </a:solidFill>
                <a:effectLst/>
                <a:uLnTx/>
                <a:uFillTx/>
                <a:latin typeface="+mn-lt"/>
                <a:ea typeface="+mn-ea"/>
                <a:cs typeface="+mn-cs"/>
              </a:rPr>
            </a:fld>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strike="noStrike" noProof="1" dirty="0">
                <a:latin typeface="Tw Cen MT" pitchFamily="34" charset="0"/>
                <a:ea typeface="+mn-ea"/>
                <a:cs typeface="+mn-cs"/>
              </a:rPr>
            </a:fld>
            <a:endParaRPr 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10" name="Rectangle 9"/>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Rectangle 10"/>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Vertical Title 1"/>
          <p:cNvSpPr>
            <a:spLocks noGrp="1"/>
          </p:cNvSpPr>
          <p:nvPr>
            <p:ph type="title" orient="vert"/>
          </p:nvPr>
        </p:nvSpPr>
        <p:spPr>
          <a:xfrm>
            <a:off x="6553200" y="609600"/>
            <a:ext cx="2057400" cy="5516563"/>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609600"/>
            <a:ext cx="5562600" cy="5516564"/>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13" name="Date Placeholder 3"/>
          <p:cNvSpPr>
            <a:spLocks noGrp="1"/>
          </p:cNvSpPr>
          <p:nvPr>
            <p:ph type="dt" sz="half" idx="2"/>
          </p:nvPr>
        </p:nvSpPr>
        <p:spPr>
          <a:xfrm>
            <a:off x="6553200" y="6248400"/>
            <a:ext cx="2209800" cy="365125"/>
          </a:xfrm>
          <a:prstGeom prst="rect">
            <a:avLst/>
          </a:prstGeom>
        </p:spPr>
        <p:txBody>
          <a:bodyPr vert="horz"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8AD6D99-AA0C-43D0-9FEB-47048F07C7C9}" type="datetimeFigureOut">
              <a:rPr kumimoji="0" lang="en-US" sz="1400" b="0" i="0" u="none" strike="noStrike" kern="1200" cap="none" spc="0" normalizeH="0" baseline="0" noProof="0">
                <a:ln>
                  <a:noFill/>
                </a:ln>
                <a:solidFill>
                  <a:schemeClr val="tx2"/>
                </a:solidFill>
                <a:effectLst/>
                <a:uLnTx/>
                <a:uFillTx/>
                <a:latin typeface="+mn-lt"/>
                <a:ea typeface="+mn-ea"/>
                <a:cs typeface="+mn-cs"/>
              </a:rPr>
            </a:fld>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15" name="Footer Placeholder 4"/>
          <p:cNvSpPr>
            <a:spLocks noGrp="1"/>
          </p:cNvSpPr>
          <p:nvPr>
            <p:ph type="ftr" sz="quarter" idx="3"/>
          </p:nvPr>
        </p:nvSpPr>
        <p:spPr>
          <a:xfrm>
            <a:off x="457200" y="6248400"/>
            <a:ext cx="5573713" cy="365125"/>
          </a:xfrm>
          <a:prstGeom prst="rect">
            <a:avLst/>
          </a:prstGeom>
        </p:spPr>
        <p:txBody>
          <a:bodyPr vert="horz"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16" name="Slide Number Placeholder 5"/>
          <p:cNvSpPr>
            <a:spLocks noGrp="1"/>
          </p:cNvSpPr>
          <p:nvPr>
            <p:ph type="sldNum" sz="quarter" idx="4"/>
          </p:nvPr>
        </p:nvSpPr>
        <p:spPr>
          <a:xfrm rot="5400000">
            <a:off x="5989638" y="144463"/>
            <a:ext cx="533400" cy="244475"/>
          </a:xfrm>
          <a:prstGeom prst="rect">
            <a:avLst/>
          </a:prstGeom>
        </p:spPr>
        <p:txBody>
          <a:bodyPr vert="horz" anchor="ctr" anchorCtr="0"/>
          <a:p>
            <a:pPr algn="ctr" fontAlgn="base">
              <a:buNone/>
            </a:pPr>
            <a:fld id="{9A0DB2DC-4C9A-4742-B13C-FB6460FD3503}" type="slidenum">
              <a:rPr lang="en-US" strike="noStrike" noProof="1" dirty="0">
                <a:latin typeface="Tw Cen MT" pitchFamily="34" charset="0"/>
                <a:ea typeface="+mn-ea"/>
                <a:cs typeface="+mn-cs"/>
              </a:rPr>
            </a:fld>
            <a:endParaRPr lang="en-US" strike="noStrike" noProof="1" dirty="0">
              <a:latin typeface="Tw Cen MT"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smtClean="0"/>
              <a:t>Click to edit Master title style</a:t>
            </a:r>
            <a:endParaRPr lang="en-US" strike="noStrike" noProof="1"/>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19405" marR="0" lvl="0" indent="-319405" algn="l" defTabSz="914400" rtl="0" eaLnBrk="0" fontAlgn="base" latinLnBrk="0" hangingPunct="0">
              <a:lnSpc>
                <a:spcPct val="100000"/>
              </a:lnSpc>
              <a:spcBef>
                <a:spcPts val="700"/>
              </a:spcBef>
              <a:spcAft>
                <a:spcPct val="0"/>
              </a:spcAft>
              <a:buClr>
                <a:schemeClr val="accent2"/>
              </a:buClr>
              <a:buSzPct val="60000"/>
              <a:buFont typeface="Wingdings" panose="05000000000000000000" pitchFamily="2" charset="2"/>
              <a:buChar char=""/>
              <a:defRPr/>
            </a:pPr>
            <a:endParaRPr kumimoji="0" lang="en-US" sz="2900" b="0" i="0" u="none" strike="noStrike" kern="1200" cap="none" spc="0" normalizeH="0" baseline="0" noProof="0" smtClean="0">
              <a:ln>
                <a:noFill/>
              </a:ln>
              <a:solidFill>
                <a:schemeClr val="tx1"/>
              </a:solidFill>
              <a:effectLst/>
              <a:uLnTx/>
              <a:uFillTx/>
              <a:latin typeface="+mn-lt"/>
              <a:ea typeface="+mn-ea"/>
              <a:cs typeface="+mn-cs"/>
            </a:endParaRPr>
          </a:p>
        </p:txBody>
      </p:sp>
      <p:sp>
        <p:nvSpPr>
          <p:cNvPr id="10" name="Rectangle 4"/>
          <p:cNvSpPr>
            <a:spLocks noGrp="1" noChangeArrowheads="1"/>
          </p:cNvSpPr>
          <p:nvPr>
            <p:ph type="dt" sz="half" idx="2"/>
          </p:nvPr>
        </p:nvSpPr>
        <p:spPr>
          <a:xfrm>
            <a:off x="6096000" y="6248400"/>
            <a:ext cx="2667000" cy="365125"/>
          </a:xfrm>
          <a:prstGeom prst="rect">
            <a:avLst/>
          </a:prstGeom>
        </p:spPr>
        <p:txBody>
          <a:bodyPr vert="horz"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11" name="Rectangle 5"/>
          <p:cNvSpPr>
            <a:spLocks noGrp="1" noChangeArrowheads="1"/>
          </p:cNvSpPr>
          <p:nvPr>
            <p:ph type="ftr" sz="quarter" idx="3"/>
          </p:nvPr>
        </p:nvSpPr>
        <p:spPr>
          <a:xfrm>
            <a:off x="609600" y="6248400"/>
            <a:ext cx="5421313" cy="365125"/>
          </a:xfrm>
          <a:prstGeom prst="rect">
            <a:avLst/>
          </a:prstGeom>
        </p:spPr>
        <p:txBody>
          <a:bodyPr vert="horz"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12" name="Rectangle 6"/>
          <p:cNvSpPr>
            <a:spLocks noGrp="1" noChangeArrowheads="1"/>
          </p:cNvSpPr>
          <p:nvPr>
            <p:ph type="sldNum" sz="quarter" idx="4"/>
          </p:nvPr>
        </p:nvSpPr>
        <p:spPr>
          <a:xfrm>
            <a:off x="0" y="1271588"/>
            <a:ext cx="533400" cy="244475"/>
          </a:xfrm>
          <a:prstGeom prst="rect">
            <a:avLst/>
          </a:prstGeom>
        </p:spPr>
        <p:txBody>
          <a:bodyPr vert="horz" anchor="ctr" anchorCtr="0"/>
          <a:p>
            <a:pPr algn="ctr" fontAlgn="base">
              <a:buNone/>
            </a:pPr>
            <a:fld id="{9A0DB2DC-4C9A-4742-B13C-FB6460FD3503}" type="slidenum">
              <a:rPr lang="en-US" strike="noStrike" noProof="1" dirty="0">
                <a:latin typeface="Tw Cen MT" pitchFamily="34" charset="0"/>
                <a:ea typeface="+mn-ea"/>
                <a:cs typeface="+mn-cs"/>
              </a:rPr>
            </a:fld>
            <a:endParaRPr lang="en-US" strike="noStrike" noProof="1" dirty="0">
              <a:latin typeface="Tw Cen MT"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pPr fontAlgn="base"/>
            <a:r>
              <a:rPr lang="en-US" strike="noStrike" noProof="1" smtClean="0"/>
              <a:t>Click to edit Master title style</a:t>
            </a:r>
            <a:endParaRPr lang="en-US" strike="noStrike" noProof="1"/>
          </a:p>
        </p:txBody>
      </p:sp>
      <p:sp>
        <p:nvSpPr>
          <p:cNvPr id="8" name="Content Placeholder 7"/>
          <p:cNvSpPr>
            <a:spLocks noGrp="1"/>
          </p:cNvSpPr>
          <p:nvPr>
            <p:ph sz="quarter" idx="1"/>
          </p:nvPr>
        </p:nvSpPr>
        <p:spPr>
          <a:xfrm>
            <a:off x="612648" y="1600200"/>
            <a:ext cx="8153400" cy="449580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9AD22FE-315F-4C70-B928-16E3A2288A94}" type="datetimeFigureOut">
              <a:rPr kumimoji="0" lang="en-US" sz="1400" b="0" i="0" u="none" strike="noStrike" kern="1200" cap="none" spc="0" normalizeH="0" baseline="0" noProof="0">
                <a:ln>
                  <a:noFill/>
                </a:ln>
                <a:solidFill>
                  <a:schemeClr val="tx2"/>
                </a:solidFill>
                <a:effectLst/>
                <a:uLnTx/>
                <a:uFillTx/>
                <a:latin typeface="+mn-lt"/>
                <a:ea typeface="+mn-ea"/>
                <a:cs typeface="+mn-cs"/>
              </a:rPr>
            </a:fld>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fontAlgn="base" hangingPunct="1">
              <a:buNone/>
            </a:pPr>
            <a:fld id="{9A0DB2DC-4C9A-4742-B13C-FB6460FD3503}" type="slidenum">
              <a:rPr lang="en-US" strike="noStrike" noProof="1" dirty="0">
                <a:latin typeface="Tw Cen MT" pitchFamily="34" charset="0"/>
                <a:ea typeface="+mn-ea"/>
                <a:cs typeface="+mn-cs"/>
              </a:rPr>
            </a:fld>
            <a:endParaRPr 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10" name="Rectangle 9"/>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Rectangle 10"/>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en-US" strike="noStrike" noProof="1" smtClean="0"/>
              <a:t>Click to edit Master text styles</a:t>
            </a:r>
            <a:endParaRPr lang="en-US" strike="noStrike" noProof="1" smtClean="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pPr fontAlgn="base"/>
            <a:r>
              <a:rPr lang="en-US" strike="noStrike" noProof="1" smtClean="0"/>
              <a:t>Click to edit Master title style</a:t>
            </a:r>
            <a:endParaRPr lang="en-US" strike="noStrike" noProof="1"/>
          </a:p>
        </p:txBody>
      </p:sp>
      <p:sp>
        <p:nvSpPr>
          <p:cNvPr id="13" name="Date Placeholder 11"/>
          <p:cNvSpPr>
            <a:spLocks noGrp="1"/>
          </p:cNvSpPr>
          <p:nvPr>
            <p:ph type="dt" sz="half" idx="2"/>
          </p:nvPr>
        </p:nvSpPr>
        <p:spPr>
          <a:xfrm>
            <a:off x="6096000" y="6248400"/>
            <a:ext cx="2667000" cy="365125"/>
          </a:xfrm>
          <a:prstGeom prst="rect">
            <a:avLst/>
          </a:prstGeom>
        </p:spPr>
        <p:txBody>
          <a:bodyPr vert="horz"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95A9C13-4290-44FF-8FD6-8E7C541BAACA}" type="datetimeFigureOut">
              <a:rPr kumimoji="0" lang="en-US" sz="1400" b="0" i="0" u="none" strike="noStrike" kern="1200" cap="none" spc="0" normalizeH="0" baseline="0" noProof="0">
                <a:ln>
                  <a:noFill/>
                </a:ln>
                <a:solidFill>
                  <a:schemeClr val="tx2"/>
                </a:solidFill>
                <a:effectLst/>
                <a:uLnTx/>
                <a:uFillTx/>
                <a:latin typeface="+mn-lt"/>
                <a:ea typeface="+mn-ea"/>
                <a:cs typeface="+mn-cs"/>
              </a:rPr>
            </a:fld>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15" name="Slide Number Placeholder 12"/>
          <p:cNvSpPr>
            <a:spLocks noGrp="1"/>
          </p:cNvSpPr>
          <p:nvPr>
            <p:ph type="sldNum" sz="quarter" idx="4"/>
          </p:nvPr>
        </p:nvSpPr>
        <p:spPr>
          <a:xfrm>
            <a:off x="0" y="1752600"/>
            <a:ext cx="1295400" cy="701675"/>
          </a:xfrm>
          <a:prstGeom prst="rect">
            <a:avLst/>
          </a:prstGeom>
        </p:spPr>
        <p:txBody>
          <a:bodyPr vert="horz" anchor="ctr" anchorCtr="0">
            <a:noAutofit/>
          </a:bodyPr>
          <a:p>
            <a:pPr algn="ctr" fontAlgn="base">
              <a:buNone/>
            </a:pPr>
            <a:fld id="{9A0DB2DC-4C9A-4742-B13C-FB6460FD3503}" type="slidenum">
              <a:rPr lang="en-US" sz="2400" strike="noStrike" noProof="1" dirty="0">
                <a:latin typeface="Tw Cen MT" pitchFamily="34" charset="0"/>
                <a:ea typeface="+mn-ea"/>
                <a:cs typeface="+mn-cs"/>
              </a:rPr>
            </a:fld>
            <a:endParaRPr lang="en-US" sz="2400" strike="noStrike" noProof="1" dirty="0">
              <a:latin typeface="Tw Cen MT" pitchFamily="34" charset="0"/>
            </a:endParaRPr>
          </a:p>
        </p:txBody>
      </p:sp>
      <p:sp>
        <p:nvSpPr>
          <p:cNvPr id="16" name="Footer Placeholder 13"/>
          <p:cNvSpPr>
            <a:spLocks noGrp="1"/>
          </p:cNvSpPr>
          <p:nvPr>
            <p:ph type="ftr" sz="quarter" idx="3"/>
          </p:nvPr>
        </p:nvSpPr>
        <p:spPr>
          <a:xfrm>
            <a:off x="609600" y="6248400"/>
            <a:ext cx="5421313" cy="365125"/>
          </a:xfrm>
          <a:prstGeom prst="rect">
            <a:avLst/>
          </a:prstGeom>
        </p:spPr>
        <p:txBody>
          <a:bodyPr vert="horz"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9" name="Content Placeholder 8"/>
          <p:cNvSpPr>
            <a:spLocks noGrp="1"/>
          </p:cNvSpPr>
          <p:nvPr>
            <p:ph sz="quarter" idx="1"/>
          </p:nvPr>
        </p:nvSpPr>
        <p:spPr>
          <a:xfrm>
            <a:off x="609600" y="1589567"/>
            <a:ext cx="3886200" cy="457200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11" name="Content Placeholder 10"/>
          <p:cNvSpPr>
            <a:spLocks noGrp="1"/>
          </p:cNvSpPr>
          <p:nvPr>
            <p:ph sz="quarter" idx="2"/>
          </p:nvPr>
        </p:nvSpPr>
        <p:spPr>
          <a:xfrm>
            <a:off x="4844901" y="1589567"/>
            <a:ext cx="3886200" cy="457200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10" name="Date Placeholder 7"/>
          <p:cNvSpPr>
            <a:spLocks noGrp="1"/>
          </p:cNvSpPr>
          <p:nvPr>
            <p:ph type="dt" sz="half" idx="12"/>
          </p:nvPr>
        </p:nvSpPr>
        <p:spPr>
          <a:xfrm>
            <a:off x="6096000" y="6248400"/>
            <a:ext cx="2667000" cy="365125"/>
          </a:xfrm>
          <a:prstGeom prst="rect">
            <a:avLst/>
          </a:prstGeom>
        </p:spPr>
        <p:txBody>
          <a:bodyPr vert="horz" rtlCol="0"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F59B69D-6684-4650-9E1C-3EAC49B3A2C5}" type="datetimeFigureOut">
              <a:rPr kumimoji="0" lang="en-US" sz="1400" b="0" i="0" u="none" strike="noStrike" kern="1200" cap="none" spc="0" normalizeH="0" baseline="0" noProof="0">
                <a:ln>
                  <a:noFill/>
                </a:ln>
                <a:solidFill>
                  <a:schemeClr val="tx2"/>
                </a:solidFill>
                <a:effectLst/>
                <a:uLnTx/>
                <a:uFillTx/>
                <a:latin typeface="+mn-lt"/>
                <a:ea typeface="+mn-ea"/>
                <a:cs typeface="+mn-cs"/>
              </a:rPr>
            </a:fld>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3" name="Slide Number Placeholder 9"/>
          <p:cNvSpPr>
            <a:spLocks noGrp="1"/>
          </p:cNvSpPr>
          <p:nvPr>
            <p:ph type="sldNum" sz="quarter" idx="4"/>
          </p:nvPr>
        </p:nvSpPr>
        <p:spPr>
          <a:xfrm>
            <a:off x="0" y="1271588"/>
            <a:ext cx="533400" cy="244475"/>
          </a:xfrm>
          <a:prstGeom prst="rect">
            <a:avLst/>
          </a:prstGeom>
        </p:spPr>
        <p:txBody>
          <a:bodyPr vert="horz" rtlCol="0" anchor="ctr" anchorCtr="0"/>
          <a:p>
            <a:pPr algn="ctr" fontAlgn="base">
              <a:buNone/>
            </a:pPr>
            <a:fld id="{9A0DB2DC-4C9A-4742-B13C-FB6460FD3503}" type="slidenum">
              <a:rPr lang="en-US" strike="noStrike" noProof="1" dirty="0">
                <a:latin typeface="Tw Cen MT" pitchFamily="34" charset="0"/>
                <a:ea typeface="+mn-ea"/>
                <a:cs typeface="+mn-cs"/>
              </a:rPr>
            </a:fld>
            <a:endParaRPr lang="en-US" strike="noStrike" noProof="1" dirty="0">
              <a:latin typeface="Tw Cen MT" pitchFamily="34" charset="0"/>
            </a:endParaRPr>
          </a:p>
        </p:txBody>
      </p:sp>
      <p:sp>
        <p:nvSpPr>
          <p:cNvPr id="12" name="Footer Placeholder 11"/>
          <p:cNvSpPr>
            <a:spLocks noGrp="1"/>
          </p:cNvSpPr>
          <p:nvPr>
            <p:ph type="ftr" sz="quarter" idx="3"/>
          </p:nvPr>
        </p:nvSpPr>
        <p:spPr>
          <a:xfrm>
            <a:off x="609600" y="6248400"/>
            <a:ext cx="5421313" cy="365125"/>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pPr fontAlgn="base"/>
            <a:r>
              <a:rPr lang="en-US" strike="noStrike" noProof="1" smtClean="0"/>
              <a:t>Click to edit Master title style</a:t>
            </a:r>
            <a:endParaRPr lang="en-US" strike="noStrike" noProof="1"/>
          </a:p>
        </p:txBody>
      </p:sp>
      <p:sp>
        <p:nvSpPr>
          <p:cNvPr id="11" name="Content Placeholder 10"/>
          <p:cNvSpPr>
            <a:spLocks noGrp="1"/>
          </p:cNvSpPr>
          <p:nvPr>
            <p:ph sz="quarter" idx="2"/>
          </p:nvPr>
        </p:nvSpPr>
        <p:spPr>
          <a:xfrm>
            <a:off x="609600" y="2438400"/>
            <a:ext cx="3886200" cy="358140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13" name="Content Placeholder 12"/>
          <p:cNvSpPr>
            <a:spLocks noGrp="1"/>
          </p:cNvSpPr>
          <p:nvPr>
            <p:ph sz="quarter" idx="4"/>
          </p:nvPr>
        </p:nvSpPr>
        <p:spPr>
          <a:xfrm>
            <a:off x="4800600" y="2438400"/>
            <a:ext cx="3886200" cy="358140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fontAlgn="base"/>
            <a:r>
              <a:rPr lang="en-US" strike="noStrike" noProof="1" smtClean="0"/>
              <a:t>Click to edit Master text styles</a:t>
            </a:r>
            <a:endParaRPr lang="en-US" strike="noStrike" noProof="1" smtClean="0"/>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fontAlgn="base"/>
            <a:r>
              <a:rPr lang="en-US" strike="noStrike" noProof="1" smtClean="0"/>
              <a:t>Click to edit Master text styles</a:t>
            </a:r>
            <a:endParaRPr lang="en-US" strike="noStrike" noProof="1" smtClean="0"/>
          </a:p>
        </p:txBody>
      </p:sp>
      <p:sp>
        <p:nvSpPr>
          <p:cNvPr id="10" name="Date Placeholder 9"/>
          <p:cNvSpPr>
            <a:spLocks noGrp="1"/>
          </p:cNvSpPr>
          <p:nvPr>
            <p:ph type="dt" sz="half" idx="12"/>
          </p:nvPr>
        </p:nvSpPr>
        <p:spPr>
          <a:xfrm>
            <a:off x="6096000" y="6248400"/>
            <a:ext cx="2667000" cy="365125"/>
          </a:xfrm>
          <a:prstGeom prst="rect">
            <a:avLst/>
          </a:prstGeom>
        </p:spPr>
        <p:txBody>
          <a:bodyPr vert="horz" rtlCol="0"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87D1798-4E3E-49AF-AB0B-7986DD81BDCA}" type="datetimeFigureOut">
              <a:rPr kumimoji="0" lang="en-US" sz="1400" b="0" i="0" u="none" strike="noStrike" kern="1200" cap="none" spc="0" normalizeH="0" baseline="0" noProof="0">
                <a:ln>
                  <a:noFill/>
                </a:ln>
                <a:solidFill>
                  <a:schemeClr val="tx2"/>
                </a:solidFill>
                <a:effectLst/>
                <a:uLnTx/>
                <a:uFillTx/>
                <a:latin typeface="+mn-lt"/>
                <a:ea typeface="+mn-ea"/>
                <a:cs typeface="+mn-cs"/>
              </a:rPr>
            </a:fld>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3" name="Slide Number Placeholder 11"/>
          <p:cNvSpPr>
            <a:spLocks noGrp="1"/>
          </p:cNvSpPr>
          <p:nvPr>
            <p:ph type="sldNum" sz="quarter" idx="14"/>
          </p:nvPr>
        </p:nvSpPr>
        <p:spPr>
          <a:xfrm>
            <a:off x="0" y="1271588"/>
            <a:ext cx="533400" cy="244475"/>
          </a:xfrm>
          <a:prstGeom prst="rect">
            <a:avLst/>
          </a:prstGeom>
        </p:spPr>
        <p:txBody>
          <a:bodyPr vert="horz" rtlCol="0" anchor="ctr" anchorCtr="0"/>
          <a:p>
            <a:pPr algn="ctr" fontAlgn="base">
              <a:buNone/>
            </a:pPr>
            <a:fld id="{9A0DB2DC-4C9A-4742-B13C-FB6460FD3503}" type="slidenum">
              <a:rPr lang="en-US" strike="noStrike" noProof="1" dirty="0">
                <a:latin typeface="Tw Cen MT" pitchFamily="34" charset="0"/>
                <a:ea typeface="+mn-ea"/>
                <a:cs typeface="+mn-cs"/>
              </a:rPr>
            </a:fld>
            <a:endParaRPr lang="en-US" strike="noStrike" noProof="1" dirty="0">
              <a:latin typeface="Tw Cen MT" pitchFamily="34" charset="0"/>
            </a:endParaRPr>
          </a:p>
        </p:txBody>
      </p:sp>
      <p:sp>
        <p:nvSpPr>
          <p:cNvPr id="12" name="Footer Placeholder 13"/>
          <p:cNvSpPr>
            <a:spLocks noGrp="1"/>
          </p:cNvSpPr>
          <p:nvPr>
            <p:ph type="ftr" sz="quarter" idx="13"/>
          </p:nvPr>
        </p:nvSpPr>
        <p:spPr>
          <a:xfrm>
            <a:off x="609600" y="6248400"/>
            <a:ext cx="5421313" cy="365125"/>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9AD22FE-315F-4C70-B928-16E3A2288A94}" type="datetimeFigureOut">
              <a:rPr kumimoji="0" lang="en-US" sz="1400" b="0" i="0" u="none" strike="noStrike" kern="1200" cap="none" spc="0" normalizeH="0" baseline="0" noProof="0">
                <a:ln>
                  <a:noFill/>
                </a:ln>
                <a:solidFill>
                  <a:schemeClr val="tx2"/>
                </a:solidFill>
                <a:effectLst/>
                <a:uLnTx/>
                <a:uFillTx/>
                <a:latin typeface="+mn-lt"/>
                <a:ea typeface="+mn-ea"/>
                <a:cs typeface="+mn-cs"/>
              </a:rPr>
            </a:fld>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fontAlgn="base" hangingPunct="1">
              <a:buNone/>
            </a:pPr>
            <a:fld id="{9A0DB2DC-4C9A-4742-B13C-FB6460FD3503}" type="slidenum">
              <a:rPr lang="en-US" strike="noStrike" noProof="1" dirty="0">
                <a:latin typeface="Tw Cen MT" pitchFamily="34" charset="0"/>
                <a:ea typeface="+mn-ea"/>
                <a:cs typeface="+mn-cs"/>
              </a:rPr>
            </a:fld>
            <a:endParaRPr 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10" name="Date Placeholder 1"/>
          <p:cNvSpPr>
            <a:spLocks noGrp="1"/>
          </p:cNvSpPr>
          <p:nvPr>
            <p:ph type="dt" sz="half" idx="2"/>
          </p:nvPr>
        </p:nvSpPr>
        <p:spPr>
          <a:xfrm>
            <a:off x="6096000" y="6248400"/>
            <a:ext cx="2667000" cy="365125"/>
          </a:xfrm>
          <a:prstGeom prst="rect">
            <a:avLst/>
          </a:prstGeom>
        </p:spPr>
        <p:txBody>
          <a:bodyPr vert="horz"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CE703BE-074E-4A31-B901-0D247054D0F2}" type="datetimeFigureOut">
              <a:rPr kumimoji="0" lang="en-US" sz="1400" b="0" i="0" u="none" strike="noStrike" kern="1200" cap="none" spc="0" normalizeH="0" baseline="0" noProof="0">
                <a:ln>
                  <a:noFill/>
                </a:ln>
                <a:solidFill>
                  <a:schemeClr val="tx2"/>
                </a:solidFill>
                <a:effectLst/>
                <a:uLnTx/>
                <a:uFillTx/>
                <a:latin typeface="+mn-lt"/>
                <a:ea typeface="+mn-ea"/>
                <a:cs typeface="+mn-cs"/>
              </a:rPr>
            </a:fld>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11" name="Footer Placeholder 2"/>
          <p:cNvSpPr>
            <a:spLocks noGrp="1"/>
          </p:cNvSpPr>
          <p:nvPr>
            <p:ph type="ftr" sz="quarter" idx="3"/>
          </p:nvPr>
        </p:nvSpPr>
        <p:spPr>
          <a:xfrm>
            <a:off x="609600" y="6248400"/>
            <a:ext cx="5421313" cy="365125"/>
          </a:xfrm>
          <a:prstGeom prst="rect">
            <a:avLst/>
          </a:prstGeom>
        </p:spPr>
        <p:txBody>
          <a:bodyPr vert="horz"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12" name="Slide Number Placeholder 3"/>
          <p:cNvSpPr>
            <a:spLocks noGrp="1"/>
          </p:cNvSpPr>
          <p:nvPr>
            <p:ph type="sldNum" sz="quarter" idx="4"/>
          </p:nvPr>
        </p:nvSpPr>
        <p:spPr>
          <a:xfrm>
            <a:off x="0" y="6248400"/>
            <a:ext cx="533400" cy="381000"/>
          </a:xfrm>
          <a:prstGeom prst="rect">
            <a:avLst/>
          </a:prstGeom>
        </p:spPr>
        <p:txBody>
          <a:bodyPr vert="horz" anchor="ctr" anchorCtr="0"/>
          <a:p>
            <a:pPr algn="ctr" fontAlgn="base">
              <a:buNone/>
            </a:pPr>
            <a:fld id="{9A0DB2DC-4C9A-4742-B13C-FB6460FD3503}" type="slidenum">
              <a:rPr lang="en-US" strike="noStrike" noProof="1" dirty="0">
                <a:solidFill>
                  <a:schemeClr val="tx2"/>
                </a:solidFill>
                <a:latin typeface="Tw Cen MT" pitchFamily="34" charset="0"/>
                <a:ea typeface="+mn-ea"/>
                <a:cs typeface="+mn-cs"/>
              </a:rPr>
            </a:fld>
            <a:endParaRPr lang="en-US" strike="noStrike" noProof="1" dirty="0">
              <a:solidFill>
                <a:schemeClr val="tx2"/>
              </a:solidFill>
              <a:latin typeface="Tw Cen MT"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fontAlgn="base"/>
            <a:r>
              <a:rPr lang="en-US" strike="noStrike" noProof="1" smtClean="0"/>
              <a:t>Click to edit Master text styles</a:t>
            </a:r>
            <a:endParaRPr lang="en-US" strike="noStrike" noProof="1" smtClean="0"/>
          </a:p>
        </p:txBody>
      </p:sp>
      <p:sp>
        <p:nvSpPr>
          <p:cNvPr id="9" name="Content Placeholder 8"/>
          <p:cNvSpPr>
            <a:spLocks noGrp="1"/>
          </p:cNvSpPr>
          <p:nvPr>
            <p:ph sz="quarter" idx="1"/>
          </p:nvPr>
        </p:nvSpPr>
        <p:spPr>
          <a:xfrm>
            <a:off x="2362200" y="1752600"/>
            <a:ext cx="6400800" cy="441960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9AD22FE-315F-4C70-B928-16E3A2288A94}" type="datetimeFigureOut">
              <a:rPr kumimoji="0" lang="en-US" sz="1400" b="0" i="0" u="none" strike="noStrike" kern="1200" cap="none" spc="0" normalizeH="0" baseline="0" noProof="0">
                <a:ln>
                  <a:noFill/>
                </a:ln>
                <a:solidFill>
                  <a:schemeClr val="tx2"/>
                </a:solidFill>
                <a:effectLst/>
                <a:uLnTx/>
                <a:uFillTx/>
                <a:latin typeface="+mn-lt"/>
                <a:ea typeface="+mn-ea"/>
                <a:cs typeface="+mn-cs"/>
              </a:rPr>
            </a:fld>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strike="noStrike" noProof="1" dirty="0">
                <a:latin typeface="Tw Cen MT" pitchFamily="34" charset="0"/>
                <a:ea typeface="+mn-ea"/>
                <a:cs typeface="+mn-cs"/>
              </a:rPr>
            </a:fld>
            <a:endParaRPr 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Ref idx="1003">
        <a:schemeClr val="bg2"/>
      </p:bgRef>
    </p:bg>
    <p:spTree>
      <p:nvGrpSpPr>
        <p:cNvPr id="1" name=""/>
        <p:cNvGrpSpPr/>
        <p:nvPr/>
      </p:nvGrpSpPr>
      <p:grpSpPr>
        <a:xfrm>
          <a:off x="0" y="0"/>
          <a:ext cx="0" cy="0"/>
          <a:chOff x="0" y="0"/>
          <a:chExt cx="0" cy="0"/>
        </a:xfrm>
      </p:grpSpPr>
      <p:sp>
        <p:nvSpPr>
          <p:cNvPr id="10" name="Rectangle 9"/>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Rectangle 10"/>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a:off x="1544638" y="4654550"/>
            <a:ext cx="759936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12"/>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fontAlgn="base"/>
            <a:r>
              <a:rPr lang="en-US" strike="noStrike" noProof="1" smtClean="0"/>
              <a:t>Click to edit Master text styles</a:t>
            </a:r>
            <a:endParaRPr lang="en-US" strike="noStrike" noProof="1" smtClean="0"/>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anose="05000000000000000000" pitchFamily="2"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Date Placeholder 11"/>
          <p:cNvSpPr>
            <a:spLocks noGrp="1"/>
          </p:cNvSpPr>
          <p:nvPr>
            <p:ph type="dt" sz="half" idx="12"/>
          </p:nvPr>
        </p:nvSpPr>
        <p:spPr>
          <a:xfrm>
            <a:off x="6248400" y="6248400"/>
            <a:ext cx="2667000" cy="365125"/>
          </a:xfrm>
          <a:prstGeom prst="rect">
            <a:avLst/>
          </a:prstGeom>
        </p:spPr>
        <p:txBody>
          <a:bodyPr vert="horz" rtlCol="0"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006696B-521D-4C94-B8B5-967F138C5B01}" type="datetimeFigureOut">
              <a:rPr kumimoji="0" lang="en-US" sz="1400" b="0" i="0" u="none" strike="noStrike" kern="1200" cap="none" spc="0" normalizeH="0" baseline="0" noProof="0">
                <a:ln>
                  <a:noFill/>
                </a:ln>
                <a:solidFill>
                  <a:schemeClr val="tx2"/>
                </a:solidFill>
                <a:effectLst/>
                <a:uLnTx/>
                <a:uFillTx/>
                <a:latin typeface="+mn-lt"/>
                <a:ea typeface="+mn-ea"/>
                <a:cs typeface="+mn-cs"/>
              </a:rPr>
            </a:fld>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16" name="Slide Number Placeholder 12"/>
          <p:cNvSpPr>
            <a:spLocks noGrp="1"/>
          </p:cNvSpPr>
          <p:nvPr>
            <p:ph type="sldNum" sz="quarter" idx="4"/>
          </p:nvPr>
        </p:nvSpPr>
        <p:spPr>
          <a:xfrm>
            <a:off x="0" y="4667250"/>
            <a:ext cx="1447800" cy="663575"/>
          </a:xfrm>
          <a:prstGeom prst="rect">
            <a:avLst/>
          </a:prstGeom>
        </p:spPr>
        <p:txBody>
          <a:bodyPr vert="horz" rtlCol="0" anchor="ctr" anchorCtr="0"/>
          <a:p>
            <a:pPr algn="ctr" fontAlgn="base">
              <a:buNone/>
            </a:pPr>
            <a:fld id="{9A0DB2DC-4C9A-4742-B13C-FB6460FD3503}" type="slidenum">
              <a:rPr lang="en-US" sz="2800" strike="noStrike" noProof="1" dirty="0">
                <a:latin typeface="Tw Cen MT" pitchFamily="34" charset="0"/>
                <a:ea typeface="+mn-ea"/>
                <a:cs typeface="+mn-cs"/>
              </a:rPr>
            </a:fld>
            <a:endParaRPr lang="en-US" sz="2800" strike="noStrike" noProof="1" dirty="0">
              <a:latin typeface="Tw Cen MT" pitchFamily="34" charset="0"/>
            </a:endParaRPr>
          </a:p>
        </p:txBody>
      </p:sp>
      <p:sp>
        <p:nvSpPr>
          <p:cNvPr id="17" name="Footer Placeholder 13"/>
          <p:cNvSpPr>
            <a:spLocks noGrp="1"/>
          </p:cNvSpPr>
          <p:nvPr>
            <p:ph type="ftr" sz="quarter" idx="3"/>
          </p:nvPr>
        </p:nvSpPr>
        <p:spPr>
          <a:xfrm>
            <a:off x="1600200" y="6248400"/>
            <a:ext cx="4572000" cy="365125"/>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21"/>
          <p:cNvSpPr>
            <a:spLocks noGrp="1"/>
          </p:cNvSpPr>
          <p:nvPr>
            <p:ph type="title"/>
          </p:nvPr>
        </p:nvSpPr>
        <p:spPr>
          <a:xfrm>
            <a:off x="609600" y="228600"/>
            <a:ext cx="8153400" cy="9906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7" name="Text Placeholder 12"/>
          <p:cNvSpPr>
            <a:spLocks noGrp="1"/>
          </p:cNvSpPr>
          <p:nvPr>
            <p:ph type="body"/>
          </p:nvPr>
        </p:nvSpPr>
        <p:spPr>
          <a:xfrm>
            <a:off x="612775" y="1600200"/>
            <a:ext cx="8153400" cy="4525963"/>
          </a:xfrm>
          <a:prstGeom prst="rect">
            <a:avLst/>
          </a:prstGeom>
          <a:noFill/>
          <a:ln w="9525">
            <a:noFill/>
          </a:ln>
        </p:spPr>
        <p:txBody>
          <a:bodyPr anchor="t" anchorCtr="0"/>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9AD22FE-315F-4C70-B928-16E3A2288A94}" type="datetimeFigureOut">
              <a:rPr kumimoji="0" lang="en-US" sz="1400" b="0" i="0" u="none" strike="noStrike" kern="1200" cap="none" spc="0" normalizeH="0" baseline="0" noProof="0">
                <a:ln>
                  <a:noFill/>
                </a:ln>
                <a:solidFill>
                  <a:schemeClr val="tx2"/>
                </a:solidFill>
                <a:effectLst/>
                <a:uLnTx/>
                <a:uFillTx/>
                <a:latin typeface="+mn-lt"/>
                <a:ea typeface="+mn-ea"/>
                <a:cs typeface="+mn-cs"/>
              </a:rPr>
            </a:fld>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lstStyle>
            <a:lvl1pPr algn="ctr">
              <a:defRPr sz="1400" b="1">
                <a:solidFill>
                  <a:srgbClr val="FFFFFF"/>
                </a:solidFill>
                <a:latin typeface="Tw Cen MT" pitchFamily="34" charset="0"/>
              </a:defRPr>
            </a:lvl1pPr>
          </a:lstStyle>
          <a:p>
            <a:pPr lvl="0" eaLnBrk="1" fontAlgn="base" hangingPunct="1">
              <a:buNone/>
            </a:pPr>
            <a:fld id="{9A0DB2DC-4C9A-4742-B13C-FB6460FD3503}" type="slidenum">
              <a:rPr lang="en-US" strike="noStrike" noProof="1" dirty="0">
                <a:latin typeface="Tw Cen MT" pitchFamily="34" charset="0"/>
                <a:ea typeface="+mn-ea"/>
                <a:cs typeface="+mn-cs"/>
              </a:rPr>
            </a:fld>
            <a:endParaRPr 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405" indent="-319405"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40080"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762000" y="4038600"/>
            <a:ext cx="8077200" cy="1828800"/>
          </a:xfrm>
        </p:spPr>
        <p:txBody>
          <a:bodyPr vert="horz" wrap="square" lIns="91440" tIns="45720" rIns="91440" bIns="45720" numCol="1" anchor="b" anchorCtr="0" compatLnSpc="1">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9600" b="0" i="0" u="none" strike="noStrike" kern="1200" cap="all" spc="0" normalizeH="0" baseline="0" noProof="0" dirty="0" smtClean="0">
                <a:ln>
                  <a:noFill/>
                </a:ln>
                <a:solidFill>
                  <a:schemeClr val="tx2"/>
                </a:solidFill>
                <a:effectLst/>
                <a:uLnTx/>
                <a:uFillTx/>
                <a:latin typeface="+mj-lt"/>
                <a:ea typeface="+mj-ea"/>
                <a:cs typeface="+mj-cs"/>
              </a:rPr>
              <a:t>Binary codes </a:t>
            </a:r>
            <a:endParaRPr kumimoji="0" lang="en-US" sz="9600" b="0" i="0" u="none" strike="noStrike" kern="1200" cap="all" spc="0" normalizeH="0" baseline="0" noProof="0" dirty="0">
              <a:ln>
                <a:noFill/>
              </a:ln>
              <a:solidFill>
                <a:schemeClr val="tx2"/>
              </a:solidFill>
              <a:effectLst/>
              <a:uLnTx/>
              <a:uFillTx/>
              <a:latin typeface="+mj-lt"/>
              <a:ea typeface="+mj-ea"/>
              <a:cs typeface="+mj-cs"/>
            </a:endParaRPr>
          </a:p>
        </p:txBody>
      </p:sp>
      <p:sp>
        <p:nvSpPr>
          <p:cNvPr id="11266" name="Subtitle 2"/>
          <p:cNvSpPr>
            <a:spLocks noGrp="1"/>
          </p:cNvSpPr>
          <p:nvPr>
            <p:ph type="subTitle" idx="1"/>
          </p:nvPr>
        </p:nvSpPr>
        <p:spPr>
          <a:ln/>
        </p:spPr>
        <p:txBody>
          <a:bodyPr vert="horz" wrap="square" lIns="91440" tIns="45720" rIns="91440" bIns="45720" anchor="ctr" anchorCtr="0"/>
          <a:p>
            <a:pPr eaLnBrk="1" hangingPunct="1">
              <a:buSzPct val="60000"/>
            </a:pPr>
            <a:endParaRPr lang="en-US" altLang="zh-CN" kern="1200" dirty="0">
              <a:solidFill>
                <a:srgbClr val="FFFFFF"/>
              </a:solidFill>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138"/>
          <p:cNvSpPr>
            <a:spLocks noGrp="1"/>
          </p:cNvSpPr>
          <p:nvPr>
            <p:ph type="title"/>
          </p:nvPr>
        </p:nvSpPr>
        <p:spPr>
          <a:xfrm>
            <a:off x="457200" y="304800"/>
            <a:ext cx="8229600" cy="1143000"/>
          </a:xfrm>
          <a:ln/>
        </p:spPr>
        <p:txBody>
          <a:bodyPr vert="horz" wrap="square" lIns="91440" tIns="45720" rIns="91440" bIns="45720" anchor="ctr" anchorCtr="0"/>
          <a:p>
            <a:pPr eaLnBrk="1" hangingPunct="1"/>
            <a:r>
              <a:rPr lang="en-US" altLang="zh-CN" sz="3600" dirty="0">
                <a:latin typeface="Engravers MT" pitchFamily="18" charset="0"/>
              </a:rPr>
              <a:t>Binary code decimal (BCD)</a:t>
            </a:r>
            <a:endParaRPr lang="en-US" altLang="zh-CN" sz="3600" dirty="0">
              <a:latin typeface="Engravers MT" pitchFamily="18" charset="0"/>
            </a:endParaRPr>
          </a:p>
        </p:txBody>
      </p:sp>
      <p:graphicFrame>
        <p:nvGraphicFramePr>
          <p:cNvPr id="5257" name="Group 137"/>
          <p:cNvGraphicFramePr>
            <a:graphicFrameLocks noGrp="1"/>
          </p:cNvGraphicFramePr>
          <p:nvPr>
            <p:ph idx="1"/>
          </p:nvPr>
        </p:nvGraphicFramePr>
        <p:xfrm>
          <a:off x="2819400" y="1676400"/>
          <a:ext cx="3657600" cy="4953000"/>
        </p:xfrm>
        <a:graphic>
          <a:graphicData uri="http://schemas.openxmlformats.org/drawingml/2006/table">
            <a:tbl>
              <a:tblPr/>
              <a:tblGrid>
                <a:gridCol w="1828800"/>
                <a:gridCol w="1828800"/>
              </a:tblGrid>
              <a:tr h="447675">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8421 (BCD)</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Decimal</a:t>
                      </a:r>
                      <a:endParaRPr kumimoji="0" lang="en-US" sz="1800" b="0" i="0" u="none" strike="noStrike" cap="none" normalizeH="0" baseline="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0000</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0001</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0010</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0011</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0100</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0101</a:t>
                      </a:r>
                      <a:endParaRPr kumimoji="0" lang="en-US" sz="1800" b="0" i="0" u="none" strike="noStrike" cap="none" normalizeH="0" baseline="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0110</a:t>
                      </a:r>
                      <a:endParaRPr kumimoji="0" lang="en-US" sz="1800" b="0" i="0" u="none" strike="noStrike" cap="none" normalizeH="0" baseline="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0111</a:t>
                      </a:r>
                      <a:endParaRPr kumimoji="0" lang="en-US" sz="1800" b="0" i="0" u="none" strike="noStrike" cap="none" normalizeH="0" baseline="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sz="1800" b="0" i="0" u="none" strike="noStrike" cap="none" normalizeH="0" baseline="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1001</a:t>
                      </a:r>
                      <a:endParaRPr kumimoji="0" lang="en-US" sz="1800" b="0" i="0" u="none" strike="noStrike" cap="none" normalizeH="0" baseline="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a:spLocks noGrp="1"/>
          </p:cNvSpPr>
          <p:nvPr>
            <p:ph type="title"/>
          </p:nvPr>
        </p:nvSpPr>
        <p:spPr>
          <a:ln/>
        </p:spPr>
        <p:txBody>
          <a:bodyPr vert="horz" wrap="square" lIns="91440" tIns="45720" rIns="91440" bIns="45720" anchor="ctr" anchorCtr="0"/>
          <a:p>
            <a:pPr eaLnBrk="1" hangingPunct="1"/>
            <a:r>
              <a:rPr lang="en-US" altLang="zh-CN" dirty="0">
                <a:latin typeface="Engravers MT" pitchFamily="18" charset="0"/>
              </a:rPr>
              <a:t>Gray code</a:t>
            </a:r>
            <a:endParaRPr lang="en-US" altLang="zh-CN" dirty="0">
              <a:latin typeface="Engravers MT" pitchFamily="18" charset="0"/>
            </a:endParaRPr>
          </a:p>
        </p:txBody>
      </p:sp>
      <p:sp>
        <p:nvSpPr>
          <p:cNvPr id="21506" name="Rectangle 3"/>
          <p:cNvSpPr>
            <a:spLocks noGrp="1"/>
          </p:cNvSpPr>
          <p:nvPr>
            <p:ph sz="quarter" idx="1"/>
          </p:nvPr>
        </p:nvSpPr>
        <p:spPr>
          <a:ln/>
        </p:spPr>
        <p:txBody>
          <a:bodyPr vert="horz" wrap="square" lIns="91440" tIns="45720" rIns="91440" bIns="45720" anchor="t" anchorCtr="0"/>
          <a:p>
            <a:pPr algn="just" eaLnBrk="1" hangingPunct="1"/>
            <a:r>
              <a:rPr lang="en-US" altLang="zh-CN" sz="2800" dirty="0">
                <a:latin typeface="Times New Roman" pitchFamily="18" charset="0"/>
              </a:rPr>
              <a:t>It is called cyclic or reflected code.</a:t>
            </a:r>
            <a:endParaRPr lang="en-US" altLang="zh-CN" sz="2800" dirty="0">
              <a:latin typeface="Times New Roman" pitchFamily="18" charset="0"/>
            </a:endParaRPr>
          </a:p>
          <a:p>
            <a:pPr algn="just" eaLnBrk="1" hangingPunct="1"/>
            <a:endParaRPr lang="en-US" altLang="zh-CN" sz="2800" dirty="0">
              <a:latin typeface="Times New Roman" pitchFamily="18" charset="0"/>
            </a:endParaRPr>
          </a:p>
          <a:p>
            <a:pPr algn="just" eaLnBrk="1" hangingPunct="1"/>
            <a:r>
              <a:rPr lang="en-US" altLang="zh-CN" sz="2800" dirty="0">
                <a:latin typeface="Times New Roman" pitchFamily="18" charset="0"/>
              </a:rPr>
              <a:t>In this code each code group does not differ from its neighbor in more than one bit.</a:t>
            </a:r>
            <a:endParaRPr lang="en-US" altLang="zh-CN" sz="2800" dirty="0">
              <a:latin typeface="Times New Roman" pitchFamily="18" charset="0"/>
            </a:endParaRPr>
          </a:p>
          <a:p>
            <a:pPr algn="just" eaLnBrk="1" hangingPunct="1"/>
            <a:endParaRPr lang="en-US" altLang="zh-CN" sz="2800" dirty="0">
              <a:latin typeface="Times New Roman" pitchFamily="18" charset="0"/>
            </a:endParaRPr>
          </a:p>
          <a:p>
            <a:pPr algn="just" eaLnBrk="1" hangingPunct="1"/>
            <a:r>
              <a:rPr lang="en-US" altLang="zh-CN" sz="2800" dirty="0">
                <a:latin typeface="Times New Roman" pitchFamily="18" charset="0"/>
              </a:rPr>
              <a:t>This code is used for input and output devices in digital system.</a:t>
            </a:r>
            <a:endParaRPr lang="en-US" altLang="zh-CN" sz="2800" dirty="0">
              <a:latin typeface="Times New Roman" pitchFamily="18" charset="0"/>
            </a:endParaRPr>
          </a:p>
          <a:p>
            <a:pPr eaLnBrk="1" hangingPunct="1">
              <a:buFontTx/>
              <a:buNone/>
            </a:pPr>
            <a:endParaRPr lang="en-US" altLang="zh-CN" sz="2800" dirty="0">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a:spLocks noGrp="1"/>
          </p:cNvSpPr>
          <p:nvPr>
            <p:ph type="title"/>
          </p:nvPr>
        </p:nvSpPr>
        <p:spPr>
          <a:xfrm>
            <a:off x="457200" y="76200"/>
            <a:ext cx="8229600" cy="1143000"/>
          </a:xfrm>
          <a:ln/>
        </p:spPr>
        <p:txBody>
          <a:bodyPr vert="horz" wrap="square" lIns="91440" tIns="45720" rIns="91440" bIns="45720" anchor="ctr" anchorCtr="0"/>
          <a:p>
            <a:pPr eaLnBrk="1" hangingPunct="1"/>
            <a:r>
              <a:rPr lang="en-US" altLang="zh-CN" sz="4000" dirty="0">
                <a:latin typeface="Engravers MT" pitchFamily="18" charset="0"/>
              </a:rPr>
              <a:t>Table of gray code</a:t>
            </a:r>
            <a:endParaRPr lang="en-US" altLang="zh-CN" sz="4000" dirty="0">
              <a:latin typeface="Engravers MT" pitchFamily="18" charset="0"/>
            </a:endParaRPr>
          </a:p>
        </p:txBody>
      </p:sp>
      <p:graphicFrame>
        <p:nvGraphicFramePr>
          <p:cNvPr id="8256" name="Group 64"/>
          <p:cNvGraphicFramePr>
            <a:graphicFrameLocks noGrp="1"/>
          </p:cNvGraphicFramePr>
          <p:nvPr>
            <p:ph idx="1"/>
          </p:nvPr>
        </p:nvGraphicFramePr>
        <p:xfrm>
          <a:off x="2514600" y="1593850"/>
          <a:ext cx="4038600" cy="5394325"/>
        </p:xfrm>
        <a:graphic>
          <a:graphicData uri="http://schemas.openxmlformats.org/drawingml/2006/table">
            <a:tbl>
              <a:tblPr/>
              <a:tblGrid>
                <a:gridCol w="1987550"/>
                <a:gridCol w="2051050"/>
              </a:tblGrid>
              <a:tr h="31908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Decimal number</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Gray code</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0   0   0   0</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0   0   0   1</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0   0   1   1</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0   0   1   0</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0   1   1   0</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0   1   1   1</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800" b="0" i="0" u="none" strike="noStrike" cap="none" normalizeH="0" baseline="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0   1   0   1</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800" b="0" i="0" u="none" strike="noStrike" cap="none" normalizeH="0" baseline="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Arial" panose="02080604020202020204" pitchFamily="34" charset="0"/>
                        </a:rPr>
                        <a:t>0   1   0   0</a:t>
                      </a:r>
                      <a:endParaRPr kumimoji="0" lang="en-US" sz="1800" b="0" i="0" u="none" strike="noStrike" cap="none" normalizeH="0" baseline="0" dirty="0" smtClean="0">
                        <a:ln>
                          <a:noFill/>
                        </a:ln>
                        <a:solidFill>
                          <a:schemeClr val="tx1"/>
                        </a:solidFill>
                        <a:effectLst/>
                        <a:latin typeface="Times New Roman" pitchFamily="18"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800" b="0" i="0" u="none" strike="noStrike" cap="none" normalizeH="0" baseline="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1   1   0   0</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sz="1800" b="0" i="0" u="none" strike="noStrike" cap="none" normalizeH="0" baseline="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1   1   0   1</a:t>
                      </a:r>
                      <a:endParaRPr kumimoji="0" lang="en-US" sz="1800" b="0" i="0" u="none" strike="noStrike" cap="none" normalizeH="0" baseline="0" dirty="0" smtClean="0">
                        <a:ln>
                          <a:noFill/>
                        </a:ln>
                        <a:solidFill>
                          <a:schemeClr val="tx1"/>
                        </a:solidFill>
                        <a:effectLst/>
                        <a:latin typeface="Arial" panose="02080604020202020204" pitchFamily="34"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Arial" panose="02080604020202020204" pitchFamily="34" charset="0"/>
                        </a:rPr>
                        <a:t>10</a:t>
                      </a:r>
                      <a:endParaRPr kumimoji="0" lang="en-US" sz="1800" b="0" i="0" u="none" strike="noStrike" cap="none" normalizeH="0" baseline="0" smtClean="0">
                        <a:ln>
                          <a:noFill/>
                        </a:ln>
                        <a:solidFill>
                          <a:schemeClr val="tx1"/>
                        </a:solidFill>
                        <a:effectLst/>
                        <a:latin typeface="Times New Roman" pitchFamily="18"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Arial" panose="02080604020202020204" pitchFamily="34" charset="0"/>
                        </a:rPr>
                        <a:t>1   1   1   1</a:t>
                      </a:r>
                      <a:endParaRPr kumimoji="0" lang="en-US" sz="1800" b="0" i="0" u="none" strike="noStrike" cap="none" normalizeH="0" baseline="0" dirty="0" smtClean="0">
                        <a:ln>
                          <a:noFill/>
                        </a:ln>
                        <a:solidFill>
                          <a:schemeClr val="tx1"/>
                        </a:solidFill>
                        <a:effectLst/>
                        <a:latin typeface="Times New Roman" pitchFamily="18"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Arial" panose="02080604020202020204" pitchFamily="34" charset="0"/>
                        </a:rPr>
                        <a:t>11</a:t>
                      </a:r>
                      <a:endParaRPr kumimoji="0" lang="en-US" sz="1800" b="0" i="0" u="none" strike="noStrike" cap="none" normalizeH="0" baseline="0" smtClean="0">
                        <a:ln>
                          <a:noFill/>
                        </a:ln>
                        <a:solidFill>
                          <a:schemeClr val="tx1"/>
                        </a:solidFill>
                        <a:effectLst/>
                        <a:latin typeface="Times New Roman" pitchFamily="18"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Arial" panose="02080604020202020204" pitchFamily="34" charset="0"/>
                        </a:rPr>
                        <a:t>1   1   1   0</a:t>
                      </a:r>
                      <a:endParaRPr kumimoji="0" lang="en-US" sz="1800" b="0" i="0" u="none" strike="noStrike" cap="none" normalizeH="0" baseline="0" dirty="0" smtClean="0">
                        <a:ln>
                          <a:noFill/>
                        </a:ln>
                        <a:solidFill>
                          <a:schemeClr val="tx1"/>
                        </a:solidFill>
                        <a:effectLst/>
                        <a:latin typeface="Times New Roman" pitchFamily="18"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itchFamily="18" charset="0"/>
                          <a:cs typeface="Arial" panose="02080604020202020204" pitchFamily="34" charset="0"/>
                        </a:rPr>
                        <a:t>12</a:t>
                      </a:r>
                      <a:endParaRPr kumimoji="0" lang="en-US" sz="1800" b="0" i="0" u="none" strike="noStrike" cap="none" normalizeH="0" baseline="0" smtClean="0">
                        <a:ln>
                          <a:noFill/>
                        </a:ln>
                        <a:solidFill>
                          <a:schemeClr val="tx1"/>
                        </a:solidFill>
                        <a:effectLst/>
                        <a:latin typeface="Times New Roman" pitchFamily="18"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itchFamily="18" charset="0"/>
                          <a:cs typeface="Arial" panose="02080604020202020204" pitchFamily="34" charset="0"/>
                        </a:rPr>
                        <a:t>1   0   1   0</a:t>
                      </a:r>
                      <a:endParaRPr kumimoji="0" lang="en-US" sz="1800" b="0" i="0" u="none" strike="noStrike" cap="none" normalizeH="0" baseline="0" dirty="0" smtClean="0">
                        <a:ln>
                          <a:noFill/>
                        </a:ln>
                        <a:solidFill>
                          <a:schemeClr val="tx1"/>
                        </a:solidFill>
                        <a:effectLst/>
                        <a:latin typeface="Times New Roman" pitchFamily="18" charset="0"/>
                        <a:cs typeface="Arial" panose="0208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a:spLocks noGrp="1"/>
          </p:cNvSpPr>
          <p:nvPr>
            <p:ph type="title"/>
          </p:nvPr>
        </p:nvSpPr>
        <p:spPr>
          <a:xfrm>
            <a:off x="457200" y="152400"/>
            <a:ext cx="8229600" cy="1143000"/>
          </a:xfrm>
          <a:ln/>
        </p:spPr>
        <p:txBody>
          <a:bodyPr vert="horz" wrap="square" lIns="91440" tIns="45720" rIns="91440" bIns="45720" anchor="ctr" anchorCtr="0"/>
          <a:p>
            <a:pPr eaLnBrk="1" hangingPunct="1"/>
            <a:r>
              <a:rPr lang="en-US" altLang="zh-CN" sz="4000" dirty="0">
                <a:latin typeface="Engravers MT" pitchFamily="18" charset="0"/>
              </a:rPr>
              <a:t>Conversion from binary to gray code </a:t>
            </a:r>
            <a:endParaRPr lang="en-US" altLang="zh-CN" sz="4000" dirty="0">
              <a:latin typeface="Engravers MT" pitchFamily="18" charset="0"/>
            </a:endParaRPr>
          </a:p>
        </p:txBody>
      </p:sp>
      <p:sp>
        <p:nvSpPr>
          <p:cNvPr id="23554" name="Rectangle 3"/>
          <p:cNvSpPr>
            <a:spLocks noGrp="1"/>
          </p:cNvSpPr>
          <p:nvPr>
            <p:ph sz="quarter" idx="1"/>
          </p:nvPr>
        </p:nvSpPr>
        <p:spPr>
          <a:xfrm>
            <a:off x="0" y="1524000"/>
            <a:ext cx="9144000" cy="5334000"/>
          </a:xfrm>
          <a:ln/>
        </p:spPr>
        <p:txBody>
          <a:bodyPr vert="horz" wrap="square" lIns="91440" tIns="45720" rIns="91440" bIns="45720" anchor="t" anchorCtr="0"/>
          <a:p>
            <a:pPr marL="609600" indent="-609600" algn="just" eaLnBrk="1" hangingPunct="1">
              <a:buFontTx/>
              <a:buNone/>
            </a:pPr>
            <a:r>
              <a:rPr lang="en-US" altLang="zh-CN" sz="2200" dirty="0"/>
              <a:t>	This conversion method strongly follows the EX-OR gate operation between binary bits . The below steps &amp; solved example may useful to know how to perform binary to grey code conversion.</a:t>
            </a:r>
            <a:br>
              <a:rPr lang="en-US" altLang="zh-CN" sz="2200" dirty="0"/>
            </a:br>
            <a:br>
              <a:rPr lang="en-US" altLang="zh-CN" sz="2200" dirty="0"/>
            </a:br>
            <a:r>
              <a:rPr lang="en-US" altLang="zh-CN" sz="2200" dirty="0"/>
              <a:t>1. To convert binary to grey code, bring down the most significant digit of the given binary number, because, the first digit or most significant digit of the grey code number is same as the binary number.</a:t>
            </a:r>
            <a:endParaRPr lang="en-US" altLang="zh-CN" sz="2200" dirty="0"/>
          </a:p>
          <a:p>
            <a:pPr marL="609600" indent="-609600" algn="just" eaLnBrk="1" hangingPunct="1">
              <a:buFontTx/>
              <a:buNone/>
            </a:pPr>
            <a:br>
              <a:rPr lang="en-US" altLang="zh-CN" sz="2200" dirty="0"/>
            </a:br>
            <a:r>
              <a:rPr lang="en-US" altLang="zh-CN" sz="2200" dirty="0"/>
              <a:t>2. To obtain the successive grey coded bits to produce the equivalent grey coded number for the given binary, add the first bit or the most significant digit of binary to the second one and write down the result next to the first bit of grey code, add the second binary bit to third one and write down the result next to the second bit of grey code, follow this operation until the last binary bit and write down the results based on EX-OR logic to produce the equivalent grey coded binary.</a:t>
            </a:r>
            <a:endParaRPr lang="en-US" altLang="zh-CN" sz="2200" dirty="0">
              <a:latin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2"/>
          <p:cNvSpPr>
            <a:spLocks noGrp="1"/>
          </p:cNvSpPr>
          <p:nvPr>
            <p:ph type="title"/>
          </p:nvPr>
        </p:nvSpPr>
        <p:spPr>
          <a:xfrm>
            <a:off x="457200" y="304800"/>
            <a:ext cx="8229600" cy="1143000"/>
          </a:xfrm>
          <a:ln/>
        </p:spPr>
        <p:txBody>
          <a:bodyPr vert="horz" wrap="square" lIns="91440" tIns="45720" rIns="91440" bIns="45720" anchor="ctr" anchorCtr="0"/>
          <a:p>
            <a:pPr eaLnBrk="1" hangingPunct="1"/>
            <a:r>
              <a:rPr lang="en-US" altLang="zh-CN" sz="4000" dirty="0">
                <a:latin typeface="Engravers MT" pitchFamily="18" charset="0"/>
              </a:rPr>
              <a:t>Conversion from binary to gray code</a:t>
            </a:r>
            <a:endParaRPr lang="en-US" altLang="zh-CN" sz="4000" dirty="0">
              <a:latin typeface="Engravers MT" pitchFamily="18" charset="0"/>
            </a:endParaRPr>
          </a:p>
        </p:txBody>
      </p:sp>
      <p:sp>
        <p:nvSpPr>
          <p:cNvPr id="24578" name="Rectangle 3"/>
          <p:cNvSpPr>
            <a:spLocks noGrp="1"/>
          </p:cNvSpPr>
          <p:nvPr>
            <p:ph sz="quarter" idx="1"/>
          </p:nvPr>
        </p:nvSpPr>
        <p:spPr>
          <a:xfrm>
            <a:off x="457200" y="2103438"/>
            <a:ext cx="8229600" cy="4525962"/>
          </a:xfrm>
          <a:ln/>
        </p:spPr>
        <p:txBody>
          <a:bodyPr vert="horz" wrap="square" lIns="91440" tIns="45720" rIns="91440" bIns="45720" anchor="t" anchorCtr="0"/>
          <a:p>
            <a:pPr eaLnBrk="1" hangingPunct="1"/>
            <a:endParaRPr lang="en-US" altLang="zh-CN" sz="2400" dirty="0">
              <a:latin typeface="Times New Roman" pitchFamily="18" charset="0"/>
            </a:endParaRPr>
          </a:p>
        </p:txBody>
      </p:sp>
      <p:pic>
        <p:nvPicPr>
          <p:cNvPr id="24579" name="Picture 22"/>
          <p:cNvPicPr>
            <a:picLocks noChangeAspect="1"/>
          </p:cNvPicPr>
          <p:nvPr/>
        </p:nvPicPr>
        <p:blipFill>
          <a:blip r:embed="rId1"/>
          <a:stretch>
            <a:fillRect/>
          </a:stretch>
        </p:blipFill>
        <p:spPr>
          <a:xfrm>
            <a:off x="457200" y="1676400"/>
            <a:ext cx="8305800" cy="49530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a:spLocks noGrp="1"/>
          </p:cNvSpPr>
          <p:nvPr>
            <p:ph type="title"/>
          </p:nvPr>
        </p:nvSpPr>
        <p:spPr>
          <a:ln/>
        </p:spPr>
        <p:txBody>
          <a:bodyPr vert="horz" wrap="square" lIns="91440" tIns="45720" rIns="91440" bIns="45720" anchor="ctr" anchorCtr="0"/>
          <a:p>
            <a:pPr eaLnBrk="1" hangingPunct="1"/>
            <a:r>
              <a:rPr lang="en-US" altLang="zh-CN" sz="3200" dirty="0">
                <a:latin typeface="Engravers MT" pitchFamily="18" charset="0"/>
              </a:rPr>
              <a:t>Conversion from grey code to binary code</a:t>
            </a:r>
            <a:endParaRPr lang="en-US" altLang="zh-CN" sz="3200" dirty="0">
              <a:latin typeface="Engravers MT" pitchFamily="18" charset="0"/>
            </a:endParaRPr>
          </a:p>
        </p:txBody>
      </p:sp>
      <p:sp>
        <p:nvSpPr>
          <p:cNvPr id="25602" name="Rectangle 3"/>
          <p:cNvSpPr>
            <a:spLocks noGrp="1"/>
          </p:cNvSpPr>
          <p:nvPr>
            <p:ph sz="quarter" idx="1"/>
          </p:nvPr>
        </p:nvSpPr>
        <p:spPr>
          <a:xfrm>
            <a:off x="0" y="1600200"/>
            <a:ext cx="8915400" cy="4495800"/>
          </a:xfrm>
          <a:ln/>
        </p:spPr>
        <p:txBody>
          <a:bodyPr vert="horz" wrap="square" lIns="91440" tIns="45720" rIns="91440" bIns="45720" anchor="t" anchorCtr="0"/>
          <a:p>
            <a:pPr marL="609600" indent="-609600" algn="just" eaLnBrk="1" hangingPunct="1"/>
            <a:r>
              <a:rPr lang="en-US" altLang="zh-CN" sz="2200" dirty="0"/>
              <a:t>This conversion method also follows the EX-OR gate operation between grey &amp; binary bits. The below steps &amp; solved example may useful to know how to perform grey code to binary conversion.</a:t>
            </a:r>
            <a:br>
              <a:rPr lang="en-US" altLang="zh-CN" sz="2200" dirty="0"/>
            </a:br>
            <a:br>
              <a:rPr lang="en-US" altLang="zh-CN" sz="2200" dirty="0"/>
            </a:br>
            <a:r>
              <a:rPr lang="en-US" altLang="zh-CN" sz="2200" dirty="0"/>
              <a:t>1. To convert grey code to binary, bring down the most significant digit of the given grey code number, because, the first digit or the most significant digit of the grey code number is same as the binary number.</a:t>
            </a:r>
            <a:br>
              <a:rPr lang="en-US" altLang="zh-CN" sz="2200" dirty="0"/>
            </a:br>
            <a:r>
              <a:rPr lang="en-US" altLang="zh-CN" sz="2200" dirty="0"/>
              <a:t>2. To obtain the successive second binary bit, perform the EX-OR operation between the first bit or most significant digit of binary to the second bit of the given grey code.</a:t>
            </a:r>
            <a:br>
              <a:rPr lang="en-US" altLang="zh-CN" sz="2200" dirty="0"/>
            </a:br>
            <a:r>
              <a:rPr lang="en-US" altLang="zh-CN" sz="2200" dirty="0"/>
              <a:t>3. To obtain the successive third binary bit, perform the EX-OR operation between the second bit or most significant digit of binary to the third MSD (most significant digit) of grey code and so on for the next successive binary bits conversion to find the equivalent.</a:t>
            </a:r>
            <a:endParaRPr lang="en-US" altLang="zh-CN" sz="2200" dirty="0">
              <a:latin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ln/>
        </p:spPr>
        <p:txBody>
          <a:bodyPr vert="horz" wrap="square" lIns="91440" tIns="45720" rIns="91440" bIns="45720" anchor="ctr" anchorCtr="0"/>
          <a:p>
            <a:pPr eaLnBrk="1" hangingPunct="1"/>
            <a:r>
              <a:rPr lang="en-US" altLang="zh-CN" sz="3200" dirty="0">
                <a:latin typeface="Engravers MT" pitchFamily="18" charset="0"/>
              </a:rPr>
              <a:t>Conversion from grey code to binary code</a:t>
            </a:r>
            <a:endParaRPr lang="en-US" altLang="zh-CN" sz="3200" dirty="0">
              <a:latin typeface="Engravers MT" pitchFamily="18" charset="0"/>
            </a:endParaRPr>
          </a:p>
        </p:txBody>
      </p:sp>
      <p:sp>
        <p:nvSpPr>
          <p:cNvPr id="26626" name="Rectangle 3"/>
          <p:cNvSpPr>
            <a:spLocks noGrp="1"/>
          </p:cNvSpPr>
          <p:nvPr>
            <p:ph sz="quarter" idx="1"/>
          </p:nvPr>
        </p:nvSpPr>
        <p:spPr>
          <a:ln/>
        </p:spPr>
        <p:txBody>
          <a:bodyPr vert="horz" wrap="square" lIns="91440" tIns="45720" rIns="91440" bIns="45720" anchor="t" anchorCtr="0"/>
          <a:p>
            <a:pPr eaLnBrk="1" hangingPunct="1"/>
            <a:endParaRPr lang="en-US" altLang="zh-CN" sz="2200" dirty="0">
              <a:latin typeface="Times New Roman" pitchFamily="18" charset="0"/>
            </a:endParaRPr>
          </a:p>
        </p:txBody>
      </p:sp>
      <p:pic>
        <p:nvPicPr>
          <p:cNvPr id="26627" name="Picture 19"/>
          <p:cNvPicPr>
            <a:picLocks noChangeAspect="1"/>
          </p:cNvPicPr>
          <p:nvPr/>
        </p:nvPicPr>
        <p:blipFill>
          <a:blip r:embed="rId1"/>
          <a:stretch>
            <a:fillRect/>
          </a:stretch>
        </p:blipFill>
        <p:spPr>
          <a:xfrm>
            <a:off x="0" y="1295400"/>
            <a:ext cx="8534400" cy="53340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Slide Number Placeholder 3"/>
          <p:cNvSpPr>
            <a:spLocks noGrp="1"/>
          </p:cNvSpPr>
          <p:nvPr>
            <p:ph type="sldNum" sz="quarter" idx="12"/>
          </p:nvPr>
        </p:nvSpPr>
        <p:spPr>
          <a:xfrm>
            <a:off x="6096000" y="6248400"/>
            <a:ext cx="2667000" cy="365125"/>
          </a:xfrm>
          <a:noFill/>
          <a:ln>
            <a:noFill/>
          </a:ln>
        </p:spPr>
        <p:txBody>
          <a:bodyPr vert="horz"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r>
              <a:rPr lang="en-US" altLang="zh-CN" sz="1400" dirty="0">
                <a:solidFill>
                  <a:schemeClr val="tx2"/>
                </a:solidFill>
                <a:latin typeface="Tw Cen MT" pitchFamily="34" charset="0"/>
              </a:rPr>
              <a:t>Chapter 1            </a:t>
            </a:r>
            <a:fld id="{9A0DB2DC-4C9A-4742-B13C-FB6460FD3503}" type="slidenum">
              <a:rPr lang="en-US" altLang="zh-CN" sz="1400" dirty="0">
                <a:solidFill>
                  <a:schemeClr val="tx2"/>
                </a:solidFill>
                <a:latin typeface="Tw Cen MT" pitchFamily="34" charset="0"/>
              </a:rPr>
            </a:fld>
            <a:endParaRPr lang="en-US" altLang="zh-CN" sz="1400" dirty="0">
              <a:solidFill>
                <a:schemeClr val="tx2"/>
              </a:solidFill>
              <a:latin typeface="Tw Cen MT" pitchFamily="34" charset="0"/>
            </a:endParaRPr>
          </a:p>
        </p:txBody>
      </p:sp>
      <p:sp>
        <p:nvSpPr>
          <p:cNvPr id="210947" name="Rectangle 3"/>
          <p:cNvSpPr>
            <a:spLocks noGrp="1"/>
          </p:cNvSpPr>
          <p:nvPr>
            <p:ph sz="quarter" idx="1"/>
          </p:nvPr>
        </p:nvSpPr>
        <p:spPr>
          <a:xfrm>
            <a:off x="596900" y="5095875"/>
            <a:ext cx="7772400" cy="1355725"/>
          </a:xfrm>
          <a:ln/>
        </p:spPr>
        <p:txBody>
          <a:bodyPr vert="horz" wrap="square" lIns="91440" tIns="45720" rIns="91440" bIns="45720" anchor="t" anchorCtr="0"/>
          <a:p>
            <a:pPr eaLnBrk="1" hangingPunct="1">
              <a:lnSpc>
                <a:spcPct val="90000"/>
              </a:lnSpc>
            </a:pPr>
            <a:r>
              <a:rPr lang="en-US" altLang="zh-CN" sz="2800" b="1" dirty="0"/>
              <a:t>What special property does the Gray code have in relation to adjacent decimal digits?</a:t>
            </a:r>
            <a:endParaRPr lang="en-US" altLang="zh-CN" sz="2800" b="1" dirty="0"/>
          </a:p>
          <a:p>
            <a:pPr lvl="1" eaLnBrk="1" hangingPunct="1">
              <a:lnSpc>
                <a:spcPct val="90000"/>
              </a:lnSpc>
            </a:pPr>
            <a:r>
              <a:rPr lang="en-US" altLang="zh-CN" sz="2400" b="1" dirty="0"/>
              <a:t>Only one bit position changes with each increment</a:t>
            </a:r>
            <a:endParaRPr lang="en-US" altLang="zh-CN" sz="2400" b="1" dirty="0"/>
          </a:p>
          <a:p>
            <a:pPr eaLnBrk="1" hangingPunct="1">
              <a:lnSpc>
                <a:spcPct val="90000"/>
              </a:lnSpc>
            </a:pPr>
            <a:endParaRPr lang="en-US" altLang="zh-CN" sz="2800" b="1" dirty="0"/>
          </a:p>
        </p:txBody>
      </p:sp>
      <p:sp>
        <p:nvSpPr>
          <p:cNvPr id="27651" name="Rectangle 2"/>
          <p:cNvSpPr>
            <a:spLocks noGrp="1"/>
          </p:cNvSpPr>
          <p:nvPr>
            <p:ph type="title"/>
          </p:nvPr>
        </p:nvSpPr>
        <p:spPr>
          <a:ln/>
        </p:spPr>
        <p:txBody>
          <a:bodyPr vert="horz" wrap="square" lIns="91440" tIns="45720" rIns="91440" bIns="45720" anchor="ctr" anchorCtr="0"/>
          <a:p>
            <a:pPr eaLnBrk="1" hangingPunct="1"/>
            <a:r>
              <a:rPr lang="en-US" altLang="zh-CN" dirty="0"/>
              <a:t>Gray Code</a:t>
            </a:r>
            <a:endParaRPr lang="en-US" altLang="zh-CN" dirty="0"/>
          </a:p>
        </p:txBody>
      </p:sp>
      <p:sp>
        <p:nvSpPr>
          <p:cNvPr id="27652" name="Rectangle 5"/>
          <p:cNvSpPr/>
          <p:nvPr/>
        </p:nvSpPr>
        <p:spPr>
          <a:xfrm>
            <a:off x="2349500" y="1495425"/>
            <a:ext cx="1065213" cy="365125"/>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400" dirty="0">
                <a:solidFill>
                  <a:srgbClr val="000000"/>
                </a:solidFill>
                <a:latin typeface="Arial" panose="02080604020202020204" pitchFamily="34" charset="0"/>
              </a:rPr>
              <a:t>Decimal</a:t>
            </a:r>
            <a:endParaRPr lang="en-US" altLang="zh-CN" sz="2400" dirty="0">
              <a:latin typeface="Arial" panose="02080604020202020204" pitchFamily="34" charset="0"/>
            </a:endParaRPr>
          </a:p>
        </p:txBody>
      </p:sp>
      <p:sp>
        <p:nvSpPr>
          <p:cNvPr id="27653" name="Rectangle 7"/>
          <p:cNvSpPr/>
          <p:nvPr/>
        </p:nvSpPr>
        <p:spPr>
          <a:xfrm>
            <a:off x="3843338" y="1495425"/>
            <a:ext cx="838200" cy="365125"/>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400" dirty="0">
                <a:solidFill>
                  <a:srgbClr val="000000"/>
                </a:solidFill>
                <a:latin typeface="Arial" panose="02080604020202020204" pitchFamily="34" charset="0"/>
              </a:rPr>
              <a:t>8,4,2,1</a:t>
            </a:r>
            <a:endParaRPr lang="en-US" altLang="zh-CN" sz="2400" dirty="0">
              <a:latin typeface="Arial" panose="02080604020202020204" pitchFamily="34" charset="0"/>
            </a:endParaRPr>
          </a:p>
        </p:txBody>
      </p:sp>
      <p:sp>
        <p:nvSpPr>
          <p:cNvPr id="27654" name="Rectangle 8"/>
          <p:cNvSpPr/>
          <p:nvPr/>
        </p:nvSpPr>
        <p:spPr>
          <a:xfrm>
            <a:off x="4679950" y="1495425"/>
            <a:ext cx="76200" cy="365125"/>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4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55" name="Rectangle 17"/>
          <p:cNvSpPr/>
          <p:nvPr/>
        </p:nvSpPr>
        <p:spPr>
          <a:xfrm>
            <a:off x="4981575" y="1495425"/>
            <a:ext cx="76200" cy="365125"/>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4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56" name="Rectangle 18"/>
          <p:cNvSpPr/>
          <p:nvPr/>
        </p:nvSpPr>
        <p:spPr>
          <a:xfrm>
            <a:off x="5194300" y="1495425"/>
            <a:ext cx="676275" cy="365125"/>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400" dirty="0">
                <a:solidFill>
                  <a:srgbClr val="000000"/>
                </a:solidFill>
                <a:latin typeface="Arial" panose="02080604020202020204" pitchFamily="34" charset="0"/>
              </a:rPr>
              <a:t>Gray</a:t>
            </a:r>
            <a:endParaRPr lang="en-US" altLang="zh-CN" sz="2400" dirty="0">
              <a:latin typeface="Arial" panose="02080604020202020204" pitchFamily="34" charset="0"/>
            </a:endParaRPr>
          </a:p>
        </p:txBody>
      </p:sp>
      <p:sp>
        <p:nvSpPr>
          <p:cNvPr id="27657" name="Rectangle 19"/>
          <p:cNvSpPr/>
          <p:nvPr/>
        </p:nvSpPr>
        <p:spPr>
          <a:xfrm>
            <a:off x="5867400" y="1495425"/>
            <a:ext cx="76200" cy="365125"/>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4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58" name="Rectangle 64"/>
          <p:cNvSpPr/>
          <p:nvPr/>
        </p:nvSpPr>
        <p:spPr>
          <a:xfrm>
            <a:off x="2816225" y="1931988"/>
            <a:ext cx="127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0</a:t>
            </a:r>
            <a:endParaRPr lang="en-US" altLang="zh-CN" sz="2400" dirty="0">
              <a:latin typeface="Arial" panose="02080604020202020204" pitchFamily="34" charset="0"/>
            </a:endParaRPr>
          </a:p>
        </p:txBody>
      </p:sp>
      <p:sp>
        <p:nvSpPr>
          <p:cNvPr id="27659" name="Rectangle 65"/>
          <p:cNvSpPr/>
          <p:nvPr/>
        </p:nvSpPr>
        <p:spPr>
          <a:xfrm>
            <a:off x="2944813" y="193198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60" name="Rectangle 66"/>
          <p:cNvSpPr/>
          <p:nvPr/>
        </p:nvSpPr>
        <p:spPr>
          <a:xfrm>
            <a:off x="4006850" y="1931988"/>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0000</a:t>
            </a:r>
            <a:endParaRPr lang="en-US" altLang="zh-CN" sz="2400" dirty="0">
              <a:latin typeface="Arial" panose="02080604020202020204" pitchFamily="34" charset="0"/>
            </a:endParaRPr>
          </a:p>
        </p:txBody>
      </p:sp>
      <p:sp>
        <p:nvSpPr>
          <p:cNvPr id="27661" name="Rectangle 67"/>
          <p:cNvSpPr/>
          <p:nvPr/>
        </p:nvSpPr>
        <p:spPr>
          <a:xfrm>
            <a:off x="4519613" y="193198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62" name="Rectangle 72"/>
          <p:cNvSpPr/>
          <p:nvPr/>
        </p:nvSpPr>
        <p:spPr>
          <a:xfrm>
            <a:off x="5276850" y="1931988"/>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0000</a:t>
            </a:r>
            <a:endParaRPr lang="en-US" altLang="zh-CN" sz="2400" dirty="0">
              <a:latin typeface="Arial" panose="02080604020202020204" pitchFamily="34" charset="0"/>
            </a:endParaRPr>
          </a:p>
        </p:txBody>
      </p:sp>
      <p:sp>
        <p:nvSpPr>
          <p:cNvPr id="27663" name="Rectangle 73"/>
          <p:cNvSpPr/>
          <p:nvPr/>
        </p:nvSpPr>
        <p:spPr>
          <a:xfrm>
            <a:off x="5789613" y="193198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64" name="Rectangle 109"/>
          <p:cNvSpPr/>
          <p:nvPr/>
        </p:nvSpPr>
        <p:spPr>
          <a:xfrm>
            <a:off x="2816225" y="2230438"/>
            <a:ext cx="127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1</a:t>
            </a:r>
            <a:endParaRPr lang="en-US" altLang="zh-CN" sz="2400" dirty="0">
              <a:latin typeface="Arial" panose="02080604020202020204" pitchFamily="34" charset="0"/>
            </a:endParaRPr>
          </a:p>
        </p:txBody>
      </p:sp>
      <p:sp>
        <p:nvSpPr>
          <p:cNvPr id="27665" name="Rectangle 110"/>
          <p:cNvSpPr/>
          <p:nvPr/>
        </p:nvSpPr>
        <p:spPr>
          <a:xfrm>
            <a:off x="2944813" y="223043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66" name="Rectangle 111"/>
          <p:cNvSpPr/>
          <p:nvPr/>
        </p:nvSpPr>
        <p:spPr>
          <a:xfrm>
            <a:off x="4006850" y="2230438"/>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0001</a:t>
            </a:r>
            <a:endParaRPr lang="en-US" altLang="zh-CN" sz="2400" dirty="0">
              <a:latin typeface="Arial" panose="02080604020202020204" pitchFamily="34" charset="0"/>
            </a:endParaRPr>
          </a:p>
        </p:txBody>
      </p:sp>
      <p:sp>
        <p:nvSpPr>
          <p:cNvPr id="27667" name="Rectangle 112"/>
          <p:cNvSpPr/>
          <p:nvPr/>
        </p:nvSpPr>
        <p:spPr>
          <a:xfrm>
            <a:off x="4519613" y="223043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68" name="Rectangle 117"/>
          <p:cNvSpPr/>
          <p:nvPr/>
        </p:nvSpPr>
        <p:spPr>
          <a:xfrm>
            <a:off x="5276850" y="2230438"/>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0100</a:t>
            </a:r>
            <a:endParaRPr lang="en-US" altLang="zh-CN" sz="2400" dirty="0">
              <a:latin typeface="Arial" panose="02080604020202020204" pitchFamily="34" charset="0"/>
            </a:endParaRPr>
          </a:p>
        </p:txBody>
      </p:sp>
      <p:sp>
        <p:nvSpPr>
          <p:cNvPr id="27669" name="Rectangle 118"/>
          <p:cNvSpPr/>
          <p:nvPr/>
        </p:nvSpPr>
        <p:spPr>
          <a:xfrm>
            <a:off x="5789613" y="223043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70" name="Rectangle 144"/>
          <p:cNvSpPr/>
          <p:nvPr/>
        </p:nvSpPr>
        <p:spPr>
          <a:xfrm>
            <a:off x="2816225" y="2528888"/>
            <a:ext cx="127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2</a:t>
            </a:r>
            <a:endParaRPr lang="en-US" altLang="zh-CN" sz="2400" dirty="0">
              <a:latin typeface="Arial" panose="02080604020202020204" pitchFamily="34" charset="0"/>
            </a:endParaRPr>
          </a:p>
        </p:txBody>
      </p:sp>
      <p:sp>
        <p:nvSpPr>
          <p:cNvPr id="27671" name="Rectangle 145"/>
          <p:cNvSpPr/>
          <p:nvPr/>
        </p:nvSpPr>
        <p:spPr>
          <a:xfrm>
            <a:off x="2944813" y="252888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72" name="Rectangle 146"/>
          <p:cNvSpPr/>
          <p:nvPr/>
        </p:nvSpPr>
        <p:spPr>
          <a:xfrm>
            <a:off x="4006850" y="2528888"/>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0010</a:t>
            </a:r>
            <a:endParaRPr lang="en-US" altLang="zh-CN" sz="2400" dirty="0">
              <a:latin typeface="Arial" panose="02080604020202020204" pitchFamily="34" charset="0"/>
            </a:endParaRPr>
          </a:p>
        </p:txBody>
      </p:sp>
      <p:sp>
        <p:nvSpPr>
          <p:cNvPr id="27673" name="Rectangle 147"/>
          <p:cNvSpPr/>
          <p:nvPr/>
        </p:nvSpPr>
        <p:spPr>
          <a:xfrm>
            <a:off x="4519613" y="252888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74" name="Rectangle 152"/>
          <p:cNvSpPr/>
          <p:nvPr/>
        </p:nvSpPr>
        <p:spPr>
          <a:xfrm>
            <a:off x="5276850" y="2528888"/>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0101</a:t>
            </a:r>
            <a:endParaRPr lang="en-US" altLang="zh-CN" sz="2400" dirty="0">
              <a:latin typeface="Arial" panose="02080604020202020204" pitchFamily="34" charset="0"/>
            </a:endParaRPr>
          </a:p>
        </p:txBody>
      </p:sp>
      <p:sp>
        <p:nvSpPr>
          <p:cNvPr id="27675" name="Rectangle 153"/>
          <p:cNvSpPr/>
          <p:nvPr/>
        </p:nvSpPr>
        <p:spPr>
          <a:xfrm>
            <a:off x="5789613" y="252888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76" name="Rectangle 189"/>
          <p:cNvSpPr/>
          <p:nvPr/>
        </p:nvSpPr>
        <p:spPr>
          <a:xfrm>
            <a:off x="2816225" y="2827338"/>
            <a:ext cx="127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3</a:t>
            </a:r>
            <a:endParaRPr lang="en-US" altLang="zh-CN" sz="2400" dirty="0">
              <a:latin typeface="Arial" panose="02080604020202020204" pitchFamily="34" charset="0"/>
            </a:endParaRPr>
          </a:p>
        </p:txBody>
      </p:sp>
      <p:sp>
        <p:nvSpPr>
          <p:cNvPr id="27677" name="Rectangle 190"/>
          <p:cNvSpPr/>
          <p:nvPr/>
        </p:nvSpPr>
        <p:spPr>
          <a:xfrm>
            <a:off x="2944813" y="282733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78" name="Rectangle 191"/>
          <p:cNvSpPr/>
          <p:nvPr/>
        </p:nvSpPr>
        <p:spPr>
          <a:xfrm>
            <a:off x="4006850" y="2827338"/>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0011</a:t>
            </a:r>
            <a:endParaRPr lang="en-US" altLang="zh-CN" sz="2400" dirty="0">
              <a:latin typeface="Arial" panose="02080604020202020204" pitchFamily="34" charset="0"/>
            </a:endParaRPr>
          </a:p>
        </p:txBody>
      </p:sp>
      <p:sp>
        <p:nvSpPr>
          <p:cNvPr id="27679" name="Rectangle 192"/>
          <p:cNvSpPr/>
          <p:nvPr/>
        </p:nvSpPr>
        <p:spPr>
          <a:xfrm>
            <a:off x="4519613" y="282733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80" name="Rectangle 197"/>
          <p:cNvSpPr/>
          <p:nvPr/>
        </p:nvSpPr>
        <p:spPr>
          <a:xfrm>
            <a:off x="5276850" y="2827338"/>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0111</a:t>
            </a:r>
            <a:endParaRPr lang="en-US" altLang="zh-CN" sz="2400" dirty="0">
              <a:latin typeface="Arial" panose="02080604020202020204" pitchFamily="34" charset="0"/>
            </a:endParaRPr>
          </a:p>
        </p:txBody>
      </p:sp>
      <p:sp>
        <p:nvSpPr>
          <p:cNvPr id="27681" name="Rectangle 198"/>
          <p:cNvSpPr/>
          <p:nvPr/>
        </p:nvSpPr>
        <p:spPr>
          <a:xfrm>
            <a:off x="5789613" y="282733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82" name="Rectangle 224"/>
          <p:cNvSpPr/>
          <p:nvPr/>
        </p:nvSpPr>
        <p:spPr>
          <a:xfrm>
            <a:off x="2816225" y="3125788"/>
            <a:ext cx="127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4</a:t>
            </a:r>
            <a:endParaRPr lang="en-US" altLang="zh-CN" sz="2400" dirty="0">
              <a:latin typeface="Arial" panose="02080604020202020204" pitchFamily="34" charset="0"/>
            </a:endParaRPr>
          </a:p>
        </p:txBody>
      </p:sp>
      <p:sp>
        <p:nvSpPr>
          <p:cNvPr id="27683" name="Rectangle 225"/>
          <p:cNvSpPr/>
          <p:nvPr/>
        </p:nvSpPr>
        <p:spPr>
          <a:xfrm>
            <a:off x="2944813" y="312578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84" name="Rectangle 226"/>
          <p:cNvSpPr/>
          <p:nvPr/>
        </p:nvSpPr>
        <p:spPr>
          <a:xfrm>
            <a:off x="4006850" y="3125788"/>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0100</a:t>
            </a:r>
            <a:endParaRPr lang="en-US" altLang="zh-CN" sz="2400" dirty="0">
              <a:latin typeface="Arial" panose="02080604020202020204" pitchFamily="34" charset="0"/>
            </a:endParaRPr>
          </a:p>
        </p:txBody>
      </p:sp>
      <p:sp>
        <p:nvSpPr>
          <p:cNvPr id="27685" name="Rectangle 227"/>
          <p:cNvSpPr/>
          <p:nvPr/>
        </p:nvSpPr>
        <p:spPr>
          <a:xfrm>
            <a:off x="4519613" y="312578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86" name="Rectangle 232"/>
          <p:cNvSpPr/>
          <p:nvPr/>
        </p:nvSpPr>
        <p:spPr>
          <a:xfrm>
            <a:off x="5276850" y="3125788"/>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0110</a:t>
            </a:r>
            <a:endParaRPr lang="en-US" altLang="zh-CN" sz="2400" dirty="0">
              <a:latin typeface="Arial" panose="02080604020202020204" pitchFamily="34" charset="0"/>
            </a:endParaRPr>
          </a:p>
        </p:txBody>
      </p:sp>
      <p:sp>
        <p:nvSpPr>
          <p:cNvPr id="27687" name="Rectangle 233"/>
          <p:cNvSpPr/>
          <p:nvPr/>
        </p:nvSpPr>
        <p:spPr>
          <a:xfrm>
            <a:off x="5789613" y="312578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88" name="Rectangle 259"/>
          <p:cNvSpPr/>
          <p:nvPr/>
        </p:nvSpPr>
        <p:spPr>
          <a:xfrm>
            <a:off x="2816225" y="3424238"/>
            <a:ext cx="127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5</a:t>
            </a:r>
            <a:endParaRPr lang="en-US" altLang="zh-CN" sz="2400" dirty="0">
              <a:latin typeface="Arial" panose="02080604020202020204" pitchFamily="34" charset="0"/>
            </a:endParaRPr>
          </a:p>
        </p:txBody>
      </p:sp>
      <p:sp>
        <p:nvSpPr>
          <p:cNvPr id="27689" name="Rectangle 260"/>
          <p:cNvSpPr/>
          <p:nvPr/>
        </p:nvSpPr>
        <p:spPr>
          <a:xfrm>
            <a:off x="2944813" y="342423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90" name="Rectangle 261"/>
          <p:cNvSpPr/>
          <p:nvPr/>
        </p:nvSpPr>
        <p:spPr>
          <a:xfrm>
            <a:off x="4006850" y="3424238"/>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0101</a:t>
            </a:r>
            <a:endParaRPr lang="en-US" altLang="zh-CN" sz="2400" dirty="0">
              <a:latin typeface="Arial" panose="02080604020202020204" pitchFamily="34" charset="0"/>
            </a:endParaRPr>
          </a:p>
        </p:txBody>
      </p:sp>
      <p:sp>
        <p:nvSpPr>
          <p:cNvPr id="27691" name="Rectangle 262"/>
          <p:cNvSpPr/>
          <p:nvPr/>
        </p:nvSpPr>
        <p:spPr>
          <a:xfrm>
            <a:off x="4519613" y="342423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92" name="Rectangle 267"/>
          <p:cNvSpPr/>
          <p:nvPr/>
        </p:nvSpPr>
        <p:spPr>
          <a:xfrm>
            <a:off x="5276850" y="3424238"/>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0010</a:t>
            </a:r>
            <a:endParaRPr lang="en-US" altLang="zh-CN" sz="2400" dirty="0">
              <a:latin typeface="Arial" panose="02080604020202020204" pitchFamily="34" charset="0"/>
            </a:endParaRPr>
          </a:p>
        </p:txBody>
      </p:sp>
      <p:sp>
        <p:nvSpPr>
          <p:cNvPr id="27693" name="Rectangle 268"/>
          <p:cNvSpPr/>
          <p:nvPr/>
        </p:nvSpPr>
        <p:spPr>
          <a:xfrm>
            <a:off x="5789613" y="342423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94" name="Rectangle 304"/>
          <p:cNvSpPr/>
          <p:nvPr/>
        </p:nvSpPr>
        <p:spPr>
          <a:xfrm>
            <a:off x="2816225" y="3722688"/>
            <a:ext cx="127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6</a:t>
            </a:r>
            <a:endParaRPr lang="en-US" altLang="zh-CN" sz="2400" dirty="0">
              <a:latin typeface="Arial" panose="02080604020202020204" pitchFamily="34" charset="0"/>
            </a:endParaRPr>
          </a:p>
        </p:txBody>
      </p:sp>
      <p:sp>
        <p:nvSpPr>
          <p:cNvPr id="27695" name="Rectangle 305"/>
          <p:cNvSpPr/>
          <p:nvPr/>
        </p:nvSpPr>
        <p:spPr>
          <a:xfrm>
            <a:off x="2944813" y="372268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96" name="Rectangle 306"/>
          <p:cNvSpPr/>
          <p:nvPr/>
        </p:nvSpPr>
        <p:spPr>
          <a:xfrm>
            <a:off x="4006850" y="3722688"/>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0110</a:t>
            </a:r>
            <a:endParaRPr lang="en-US" altLang="zh-CN" sz="2400" dirty="0">
              <a:latin typeface="Arial" panose="02080604020202020204" pitchFamily="34" charset="0"/>
            </a:endParaRPr>
          </a:p>
        </p:txBody>
      </p:sp>
      <p:sp>
        <p:nvSpPr>
          <p:cNvPr id="27697" name="Rectangle 307"/>
          <p:cNvSpPr/>
          <p:nvPr/>
        </p:nvSpPr>
        <p:spPr>
          <a:xfrm>
            <a:off x="4519613" y="372268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698" name="Rectangle 312"/>
          <p:cNvSpPr/>
          <p:nvPr/>
        </p:nvSpPr>
        <p:spPr>
          <a:xfrm>
            <a:off x="5276850" y="3722688"/>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0011</a:t>
            </a:r>
            <a:endParaRPr lang="en-US" altLang="zh-CN" sz="2400" dirty="0">
              <a:latin typeface="Arial" panose="02080604020202020204" pitchFamily="34" charset="0"/>
            </a:endParaRPr>
          </a:p>
        </p:txBody>
      </p:sp>
      <p:sp>
        <p:nvSpPr>
          <p:cNvPr id="27699" name="Rectangle 313"/>
          <p:cNvSpPr/>
          <p:nvPr/>
        </p:nvSpPr>
        <p:spPr>
          <a:xfrm>
            <a:off x="5789613" y="372268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700" name="Rectangle 339"/>
          <p:cNvSpPr/>
          <p:nvPr/>
        </p:nvSpPr>
        <p:spPr>
          <a:xfrm>
            <a:off x="2816225" y="4021138"/>
            <a:ext cx="127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7</a:t>
            </a:r>
            <a:endParaRPr lang="en-US" altLang="zh-CN" sz="2400" dirty="0">
              <a:latin typeface="Arial" panose="02080604020202020204" pitchFamily="34" charset="0"/>
            </a:endParaRPr>
          </a:p>
        </p:txBody>
      </p:sp>
      <p:sp>
        <p:nvSpPr>
          <p:cNvPr id="27701" name="Rectangle 340"/>
          <p:cNvSpPr/>
          <p:nvPr/>
        </p:nvSpPr>
        <p:spPr>
          <a:xfrm>
            <a:off x="2944813" y="402113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702" name="Rectangle 341"/>
          <p:cNvSpPr/>
          <p:nvPr/>
        </p:nvSpPr>
        <p:spPr>
          <a:xfrm>
            <a:off x="4006850" y="4021138"/>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0111</a:t>
            </a:r>
            <a:endParaRPr lang="en-US" altLang="zh-CN" sz="2400" dirty="0">
              <a:latin typeface="Arial" panose="02080604020202020204" pitchFamily="34" charset="0"/>
            </a:endParaRPr>
          </a:p>
        </p:txBody>
      </p:sp>
      <p:sp>
        <p:nvSpPr>
          <p:cNvPr id="27703" name="Rectangle 342"/>
          <p:cNvSpPr/>
          <p:nvPr/>
        </p:nvSpPr>
        <p:spPr>
          <a:xfrm>
            <a:off x="4519613" y="402113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704" name="Rectangle 347"/>
          <p:cNvSpPr/>
          <p:nvPr/>
        </p:nvSpPr>
        <p:spPr>
          <a:xfrm>
            <a:off x="5276850" y="4021138"/>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0001</a:t>
            </a:r>
            <a:endParaRPr lang="en-US" altLang="zh-CN" sz="2400" dirty="0">
              <a:latin typeface="Arial" panose="02080604020202020204" pitchFamily="34" charset="0"/>
            </a:endParaRPr>
          </a:p>
        </p:txBody>
      </p:sp>
      <p:sp>
        <p:nvSpPr>
          <p:cNvPr id="27705" name="Rectangle 348"/>
          <p:cNvSpPr/>
          <p:nvPr/>
        </p:nvSpPr>
        <p:spPr>
          <a:xfrm>
            <a:off x="5789613" y="4021138"/>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706" name="Rectangle 384"/>
          <p:cNvSpPr/>
          <p:nvPr/>
        </p:nvSpPr>
        <p:spPr>
          <a:xfrm>
            <a:off x="2816225" y="4321175"/>
            <a:ext cx="127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8</a:t>
            </a:r>
            <a:endParaRPr lang="en-US" altLang="zh-CN" sz="2400" dirty="0">
              <a:latin typeface="Arial" panose="02080604020202020204" pitchFamily="34" charset="0"/>
            </a:endParaRPr>
          </a:p>
        </p:txBody>
      </p:sp>
      <p:sp>
        <p:nvSpPr>
          <p:cNvPr id="27707" name="Rectangle 385"/>
          <p:cNvSpPr/>
          <p:nvPr/>
        </p:nvSpPr>
        <p:spPr>
          <a:xfrm>
            <a:off x="2944813" y="4321175"/>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708" name="Rectangle 386"/>
          <p:cNvSpPr/>
          <p:nvPr/>
        </p:nvSpPr>
        <p:spPr>
          <a:xfrm>
            <a:off x="4006850" y="4321175"/>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1000</a:t>
            </a:r>
            <a:endParaRPr lang="en-US" altLang="zh-CN" sz="2400" dirty="0">
              <a:latin typeface="Arial" panose="02080604020202020204" pitchFamily="34" charset="0"/>
            </a:endParaRPr>
          </a:p>
        </p:txBody>
      </p:sp>
      <p:sp>
        <p:nvSpPr>
          <p:cNvPr id="27709" name="Rectangle 387"/>
          <p:cNvSpPr/>
          <p:nvPr/>
        </p:nvSpPr>
        <p:spPr>
          <a:xfrm>
            <a:off x="4519613" y="4321175"/>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710" name="Rectangle 392"/>
          <p:cNvSpPr/>
          <p:nvPr/>
        </p:nvSpPr>
        <p:spPr>
          <a:xfrm>
            <a:off x="5276850" y="4321175"/>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1001</a:t>
            </a:r>
            <a:endParaRPr lang="en-US" altLang="zh-CN" sz="2400" dirty="0">
              <a:latin typeface="Arial" panose="02080604020202020204" pitchFamily="34" charset="0"/>
            </a:endParaRPr>
          </a:p>
        </p:txBody>
      </p:sp>
      <p:sp>
        <p:nvSpPr>
          <p:cNvPr id="27711" name="Rectangle 393"/>
          <p:cNvSpPr/>
          <p:nvPr/>
        </p:nvSpPr>
        <p:spPr>
          <a:xfrm>
            <a:off x="5789613" y="4321175"/>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712" name="Rectangle 419"/>
          <p:cNvSpPr/>
          <p:nvPr/>
        </p:nvSpPr>
        <p:spPr>
          <a:xfrm>
            <a:off x="2816225" y="4619625"/>
            <a:ext cx="127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9</a:t>
            </a:r>
            <a:endParaRPr lang="en-US" altLang="zh-CN" sz="2400" dirty="0">
              <a:latin typeface="Arial" panose="02080604020202020204" pitchFamily="34" charset="0"/>
            </a:endParaRPr>
          </a:p>
        </p:txBody>
      </p:sp>
      <p:sp>
        <p:nvSpPr>
          <p:cNvPr id="27713" name="Rectangle 420"/>
          <p:cNvSpPr/>
          <p:nvPr/>
        </p:nvSpPr>
        <p:spPr>
          <a:xfrm>
            <a:off x="2944813" y="4619625"/>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714" name="Rectangle 421"/>
          <p:cNvSpPr/>
          <p:nvPr/>
        </p:nvSpPr>
        <p:spPr>
          <a:xfrm>
            <a:off x="4006850" y="4619625"/>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1001</a:t>
            </a:r>
            <a:endParaRPr lang="en-US" altLang="zh-CN" sz="2400" dirty="0">
              <a:latin typeface="Arial" panose="02080604020202020204" pitchFamily="34" charset="0"/>
            </a:endParaRPr>
          </a:p>
        </p:txBody>
      </p:sp>
      <p:sp>
        <p:nvSpPr>
          <p:cNvPr id="27715" name="Rectangle 422"/>
          <p:cNvSpPr/>
          <p:nvPr/>
        </p:nvSpPr>
        <p:spPr>
          <a:xfrm>
            <a:off x="4519613" y="4619625"/>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27716" name="Rectangle 428"/>
          <p:cNvSpPr/>
          <p:nvPr/>
        </p:nvSpPr>
        <p:spPr>
          <a:xfrm>
            <a:off x="5276850" y="4619625"/>
            <a:ext cx="5080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1000</a:t>
            </a:r>
            <a:endParaRPr lang="en-US" altLang="zh-CN" sz="2400" dirty="0">
              <a:latin typeface="Arial" panose="02080604020202020204" pitchFamily="34" charset="0"/>
            </a:endParaRPr>
          </a:p>
        </p:txBody>
      </p:sp>
      <p:sp>
        <p:nvSpPr>
          <p:cNvPr id="27717" name="Rectangle 429"/>
          <p:cNvSpPr/>
          <p:nvPr/>
        </p:nvSpPr>
        <p:spPr>
          <a:xfrm>
            <a:off x="5789613" y="4619625"/>
            <a:ext cx="63500" cy="304800"/>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sz="2000"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graphicFrame>
        <p:nvGraphicFramePr>
          <p:cNvPr id="211549" name="Group 605"/>
          <p:cNvGraphicFramePr>
            <a:graphicFrameLocks noGrp="1"/>
          </p:cNvGraphicFramePr>
          <p:nvPr/>
        </p:nvGraphicFramePr>
        <p:xfrm>
          <a:off x="2262188" y="1524000"/>
          <a:ext cx="3944938" cy="3430588"/>
        </p:xfrm>
        <a:graphic>
          <a:graphicData uri="http://schemas.openxmlformats.org/drawingml/2006/table">
            <a:tbl>
              <a:tblPr/>
              <a:tblGrid>
                <a:gridCol w="1357312"/>
                <a:gridCol w="1276350"/>
                <a:gridCol w="1311275"/>
              </a:tblGrid>
              <a:tr h="401638">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947">
                                            <p:txEl>
                                              <p:charRg st="86" end="13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p:cNvSpPr>
          <p:nvPr>
            <p:ph type="title"/>
          </p:nvPr>
        </p:nvSpPr>
        <p:spPr>
          <a:xfrm>
            <a:off x="0" y="76200"/>
            <a:ext cx="9144000" cy="685800"/>
          </a:xfrm>
          <a:ln/>
        </p:spPr>
        <p:txBody>
          <a:bodyPr vert="horz" wrap="square" lIns="91440" tIns="45720" rIns="91440" bIns="45720" anchor="ctr" anchorCtr="0"/>
          <a:p>
            <a:pPr eaLnBrk="1" hangingPunct="1"/>
            <a:r>
              <a:rPr lang="en-US" altLang="zh-CN" sz="3200" b="1" dirty="0">
                <a:solidFill>
                  <a:srgbClr val="063DE8"/>
                </a:solidFill>
              </a:rPr>
              <a:t>Codes for detecting and correcting errors</a:t>
            </a:r>
            <a:endParaRPr lang="en-GB" altLang="x-none" sz="3200" b="1" dirty="0">
              <a:solidFill>
                <a:srgbClr val="063DE8"/>
              </a:solidFill>
            </a:endParaRPr>
          </a:p>
        </p:txBody>
      </p:sp>
      <p:sp>
        <p:nvSpPr>
          <p:cNvPr id="29698" name="Rectangle 3"/>
          <p:cNvSpPr>
            <a:spLocks noGrp="1"/>
          </p:cNvSpPr>
          <p:nvPr>
            <p:ph sz="quarter" idx="1"/>
          </p:nvPr>
        </p:nvSpPr>
        <p:spPr>
          <a:xfrm>
            <a:off x="228600" y="1066800"/>
            <a:ext cx="8686800" cy="5257800"/>
          </a:xfrm>
          <a:ln/>
        </p:spPr>
        <p:txBody>
          <a:bodyPr vert="horz" wrap="square" lIns="91440" tIns="45720" rIns="91440" bIns="45720" anchor="t" anchorCtr="0"/>
          <a:p>
            <a:pPr algn="just" eaLnBrk="1" hangingPunct="1">
              <a:buFontTx/>
              <a:buNone/>
            </a:pPr>
            <a:r>
              <a:rPr lang="en-US" altLang="zh-CN" dirty="0">
                <a:solidFill>
                  <a:srgbClr val="339933"/>
                </a:solidFill>
              </a:rPr>
              <a:t> </a:t>
            </a:r>
            <a:endParaRPr lang="en-US" altLang="zh-CN" dirty="0">
              <a:solidFill>
                <a:srgbClr val="339933"/>
              </a:solidFill>
            </a:endParaRPr>
          </a:p>
          <a:p>
            <a:pPr algn="just" eaLnBrk="1" hangingPunct="1"/>
            <a:endParaRPr lang="en-GB" altLang="x-none" sz="2400" b="1" dirty="0"/>
          </a:p>
        </p:txBody>
      </p:sp>
      <p:sp>
        <p:nvSpPr>
          <p:cNvPr id="29699" name="Rectangle 4"/>
          <p:cNvSpPr/>
          <p:nvPr/>
        </p:nvSpPr>
        <p:spPr>
          <a:xfrm>
            <a:off x="228600" y="1752600"/>
            <a:ext cx="8686800" cy="4572000"/>
          </a:xfrm>
          <a:prstGeom prst="rect">
            <a:avLst/>
          </a:prstGeom>
          <a:noFill/>
          <a:ln w="9525">
            <a:noFill/>
          </a:ln>
        </p:spPr>
        <p:txBody>
          <a:bodyPr anchor="t" anchorCtr="0"/>
          <a:p>
            <a:pPr marL="342900" indent="-342900" algn="just">
              <a:spcBef>
                <a:spcPct val="20000"/>
              </a:spcBef>
              <a:buChar char="•"/>
            </a:pPr>
            <a:r>
              <a:rPr lang="en-US" altLang="zh-CN" dirty="0">
                <a:latin typeface="Arial" panose="02080604020202020204" pitchFamily="34" charset="0"/>
              </a:rPr>
              <a:t>An error in a digital system is the corruption of data from its correct value to some other value.</a:t>
            </a:r>
            <a:endParaRPr lang="en-US" altLang="zh-CN" dirty="0">
              <a:latin typeface="Arial" panose="02080604020202020204" pitchFamily="34" charset="0"/>
            </a:endParaRPr>
          </a:p>
          <a:p>
            <a:pPr marL="342900" indent="-342900" algn="just">
              <a:spcBef>
                <a:spcPct val="20000"/>
              </a:spcBef>
              <a:buChar char="•"/>
            </a:pPr>
            <a:r>
              <a:rPr lang="en-US" altLang="zh-CN" dirty="0">
                <a:latin typeface="Arial" panose="02080604020202020204" pitchFamily="34" charset="0"/>
              </a:rPr>
              <a:t>i.e., </a:t>
            </a:r>
            <a:r>
              <a:rPr lang="en-US" altLang="zh-CN" dirty="0">
                <a:solidFill>
                  <a:schemeClr val="accent2"/>
                </a:solidFill>
                <a:latin typeface="Arial" panose="02080604020202020204" pitchFamily="34" charset="0"/>
              </a:rPr>
              <a:t>a change of some bits from 0 to 1 or vice versa</a:t>
            </a:r>
            <a:r>
              <a:rPr lang="en-US" altLang="zh-CN" dirty="0">
                <a:latin typeface="Arial" panose="02080604020202020204" pitchFamily="34" charset="0"/>
              </a:rPr>
              <a:t>.</a:t>
            </a:r>
            <a:endParaRPr lang="en-US" altLang="zh-CN" dirty="0">
              <a:latin typeface="Arial" panose="02080604020202020204" pitchFamily="34" charset="0"/>
            </a:endParaRPr>
          </a:p>
          <a:p>
            <a:pPr marL="342900" indent="-342900" algn="just">
              <a:spcBef>
                <a:spcPct val="20000"/>
              </a:spcBef>
              <a:buChar char="•"/>
            </a:pPr>
            <a:r>
              <a:rPr lang="en-US" altLang="zh-CN" dirty="0">
                <a:latin typeface="Arial" panose="02080604020202020204" pitchFamily="34" charset="0"/>
              </a:rPr>
              <a:t>During the processing or transmission of digital data </a:t>
            </a:r>
            <a:r>
              <a:rPr lang="en-US" altLang="zh-CN" dirty="0">
                <a:solidFill>
                  <a:schemeClr val="accent2"/>
                </a:solidFill>
                <a:latin typeface="Arial" panose="02080604020202020204" pitchFamily="34" charset="0"/>
              </a:rPr>
              <a:t>a noise</a:t>
            </a:r>
            <a:r>
              <a:rPr lang="en-US" altLang="zh-CN" dirty="0">
                <a:latin typeface="Arial" panose="02080604020202020204" pitchFamily="34" charset="0"/>
              </a:rPr>
              <a:t> may change some bits from 0 to 1 or vice versa.</a:t>
            </a:r>
            <a:endParaRPr lang="en-US" altLang="zh-CN" dirty="0">
              <a:latin typeface="Arial" panose="02080604020202020204" pitchFamily="34" charset="0"/>
            </a:endParaRPr>
          </a:p>
          <a:p>
            <a:pPr marL="342900" indent="-342900" algn="just">
              <a:spcBef>
                <a:spcPct val="20000"/>
              </a:spcBef>
              <a:buChar char="•"/>
            </a:pPr>
            <a:r>
              <a:rPr lang="en-US" altLang="zh-CN" dirty="0">
                <a:latin typeface="Arial" panose="02080604020202020204" pitchFamily="34" charset="0"/>
              </a:rPr>
              <a:t>A short duration noise can affect only a single bit causes a single-bit error.</a:t>
            </a:r>
            <a:endParaRPr lang="en-US" altLang="zh-CN" dirty="0">
              <a:latin typeface="Arial" panose="02080604020202020204" pitchFamily="34" charset="0"/>
            </a:endParaRPr>
          </a:p>
          <a:p>
            <a:pPr marL="342900" indent="-342900">
              <a:spcBef>
                <a:spcPct val="20000"/>
              </a:spcBef>
              <a:buChar char="•"/>
            </a:pPr>
            <a:r>
              <a:rPr lang="en-US" altLang="zh-CN" dirty="0">
                <a:latin typeface="Arial" panose="02080604020202020204" pitchFamily="34" charset="0"/>
              </a:rPr>
              <a:t>A long duration noise can affect two or more bits causes a multi-bit error.</a:t>
            </a:r>
            <a:endParaRPr lang="en-US" altLang="zh-CN" dirty="0">
              <a:latin typeface="Arial" panose="02080604020202020204" pitchFamily="34" charset="0"/>
            </a:endParaRPr>
          </a:p>
          <a:p>
            <a:pPr marL="342900" indent="-342900" algn="just">
              <a:spcBef>
                <a:spcPct val="20000"/>
              </a:spcBef>
              <a:buChar char="•"/>
            </a:pPr>
            <a:endParaRPr lang="en-GB" altLang="x-none" dirty="0">
              <a:latin typeface="Arial" panose="0208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2"/>
          <p:cNvSpPr>
            <a:spLocks noGrp="1"/>
          </p:cNvSpPr>
          <p:nvPr>
            <p:ph type="title"/>
          </p:nvPr>
        </p:nvSpPr>
        <p:spPr>
          <a:xfrm>
            <a:off x="0" y="76200"/>
            <a:ext cx="9144000" cy="685800"/>
          </a:xfrm>
          <a:ln/>
        </p:spPr>
        <p:txBody>
          <a:bodyPr vert="horz" wrap="square" lIns="91440" tIns="45720" rIns="91440" bIns="45720" anchor="ctr" anchorCtr="0"/>
          <a:p>
            <a:pPr eaLnBrk="1" hangingPunct="1"/>
            <a:r>
              <a:rPr lang="en-US" altLang="zh-CN" sz="3200" b="1" dirty="0">
                <a:solidFill>
                  <a:srgbClr val="063DE8"/>
                </a:solidFill>
              </a:rPr>
              <a:t>Codes for detecting and correcting errors</a:t>
            </a:r>
            <a:endParaRPr lang="en-GB" altLang="x-none" sz="3200" b="1" dirty="0">
              <a:solidFill>
                <a:srgbClr val="063DE8"/>
              </a:solidFill>
            </a:endParaRPr>
          </a:p>
        </p:txBody>
      </p:sp>
      <p:sp>
        <p:nvSpPr>
          <p:cNvPr id="30722" name="Rectangle 3"/>
          <p:cNvSpPr>
            <a:spLocks noGrp="1"/>
          </p:cNvSpPr>
          <p:nvPr>
            <p:ph sz="quarter" idx="1"/>
          </p:nvPr>
        </p:nvSpPr>
        <p:spPr>
          <a:xfrm>
            <a:off x="228600" y="1066800"/>
            <a:ext cx="8686800" cy="5257800"/>
          </a:xfrm>
          <a:ln/>
        </p:spPr>
        <p:txBody>
          <a:bodyPr vert="horz" wrap="square" lIns="91440" tIns="45720" rIns="91440" bIns="45720" anchor="t" anchorCtr="0"/>
          <a:p>
            <a:pPr algn="just" eaLnBrk="1" hangingPunct="1">
              <a:buFontTx/>
              <a:buNone/>
            </a:pPr>
            <a:r>
              <a:rPr lang="en-US" altLang="zh-CN" dirty="0">
                <a:solidFill>
                  <a:srgbClr val="339933"/>
                </a:solidFill>
              </a:rPr>
              <a:t> </a:t>
            </a:r>
            <a:endParaRPr lang="en-US" altLang="zh-CN" dirty="0">
              <a:solidFill>
                <a:srgbClr val="339933"/>
              </a:solidFill>
            </a:endParaRPr>
          </a:p>
          <a:p>
            <a:pPr algn="just" eaLnBrk="1" hangingPunct="1"/>
            <a:endParaRPr lang="en-GB" altLang="x-none" sz="2400" b="1" dirty="0"/>
          </a:p>
        </p:txBody>
      </p:sp>
      <p:sp>
        <p:nvSpPr>
          <p:cNvPr id="30723" name="Rectangle 4"/>
          <p:cNvSpPr/>
          <p:nvPr/>
        </p:nvSpPr>
        <p:spPr>
          <a:xfrm>
            <a:off x="228600" y="1752600"/>
            <a:ext cx="8686800" cy="4572000"/>
          </a:xfrm>
          <a:prstGeom prst="rect">
            <a:avLst/>
          </a:prstGeom>
          <a:noFill/>
          <a:ln w="9525">
            <a:noFill/>
          </a:ln>
        </p:spPr>
        <p:txBody>
          <a:bodyPr anchor="t" anchorCtr="0"/>
          <a:p>
            <a:pPr marL="342900" indent="-342900" algn="just">
              <a:spcBef>
                <a:spcPct val="20000"/>
              </a:spcBef>
              <a:buChar char="•"/>
            </a:pPr>
            <a:r>
              <a:rPr lang="en-US" altLang="zh-CN" dirty="0">
                <a:latin typeface="Arial" panose="02080604020202020204" pitchFamily="34" charset="0"/>
              </a:rPr>
              <a:t>Error-detecting codes normally add extra information to the data.</a:t>
            </a:r>
            <a:endParaRPr lang="en-US" altLang="zh-CN" dirty="0">
              <a:latin typeface="Arial" panose="02080604020202020204" pitchFamily="34" charset="0"/>
            </a:endParaRPr>
          </a:p>
          <a:p>
            <a:pPr marL="342900" indent="-342900" algn="just">
              <a:spcBef>
                <a:spcPct val="20000"/>
              </a:spcBef>
              <a:buChar char="•"/>
            </a:pPr>
            <a:r>
              <a:rPr lang="en-US" altLang="zh-CN" dirty="0">
                <a:latin typeface="Arial" panose="02080604020202020204" pitchFamily="34" charset="0"/>
              </a:rPr>
              <a:t>In general, error-detecting codes contains redundant code.</a:t>
            </a:r>
            <a:endParaRPr lang="en-US" altLang="zh-CN" dirty="0">
              <a:latin typeface="Arial" panose="02080604020202020204" pitchFamily="34" charset="0"/>
            </a:endParaRPr>
          </a:p>
          <a:p>
            <a:pPr marL="342900" indent="-342900" algn="just">
              <a:spcBef>
                <a:spcPct val="20000"/>
              </a:spcBef>
              <a:buChar char="•"/>
            </a:pPr>
            <a:r>
              <a:rPr lang="en-US" altLang="zh-CN" dirty="0">
                <a:latin typeface="Arial" panose="02080604020202020204" pitchFamily="34" charset="0"/>
              </a:rPr>
              <a:t>That is a code that uses n-bit strings need not contain 2</a:t>
            </a:r>
            <a:r>
              <a:rPr lang="en-US" altLang="zh-CN" baseline="30000" dirty="0">
                <a:latin typeface="Arial" panose="02080604020202020204" pitchFamily="34" charset="0"/>
              </a:rPr>
              <a:t>n</a:t>
            </a:r>
            <a:r>
              <a:rPr lang="en-US" altLang="zh-CN" dirty="0">
                <a:latin typeface="Arial" panose="02080604020202020204" pitchFamily="34" charset="0"/>
              </a:rPr>
              <a:t> valid code words.</a:t>
            </a:r>
            <a:endParaRPr lang="en-US" altLang="zh-CN" dirty="0">
              <a:latin typeface="Arial" panose="02080604020202020204" pitchFamily="34" charset="0"/>
            </a:endParaRPr>
          </a:p>
          <a:p>
            <a:pPr marL="342900" indent="-342900" algn="just">
              <a:spcBef>
                <a:spcPct val="20000"/>
              </a:spcBef>
              <a:buChar char="•"/>
            </a:pPr>
            <a:r>
              <a:rPr lang="en-US" altLang="zh-CN" dirty="0">
                <a:latin typeface="Arial" panose="02080604020202020204" pitchFamily="34" charset="0"/>
              </a:rPr>
              <a:t>An error-detecting code has the property that corrupting or garbling a code word will likely produce a bit string that is not a code word.</a:t>
            </a:r>
            <a:endParaRPr lang="en-US" altLang="zh-CN" dirty="0">
              <a:latin typeface="Arial" panose="02080604020202020204" pitchFamily="34" charset="0"/>
            </a:endParaRPr>
          </a:p>
          <a:p>
            <a:pPr marL="342900" indent="-342900" algn="just">
              <a:spcBef>
                <a:spcPct val="20000"/>
              </a:spcBef>
              <a:buChar char="•"/>
            </a:pPr>
            <a:r>
              <a:rPr lang="en-US" altLang="zh-CN" dirty="0">
                <a:latin typeface="Arial" panose="02080604020202020204" pitchFamily="34" charset="0"/>
              </a:rPr>
              <a:t>Thus errors in a bit string can be detected by a simple rule - </a:t>
            </a:r>
            <a:r>
              <a:rPr lang="en-US" altLang="zh-CN" dirty="0">
                <a:solidFill>
                  <a:schemeClr val="accent2"/>
                </a:solidFill>
                <a:latin typeface="Arial" panose="02080604020202020204" pitchFamily="34" charset="0"/>
              </a:rPr>
              <a:t>if it is not a code word it contains an error.</a:t>
            </a:r>
            <a:endParaRPr lang="en-GB" altLang="x-none" dirty="0">
              <a:latin typeface="Arial" panose="0208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Rectangle 2"/>
          <p:cNvSpPr>
            <a:spLocks noGrp="1" noChangeArrowheads="1"/>
          </p:cNvSpPr>
          <p:nvPr>
            <p:ph type="title"/>
          </p:nvPr>
        </p:nvSpPr>
        <p:spPr>
          <a:xfrm>
            <a:off x="0" y="76200"/>
            <a:ext cx="9144000" cy="685800"/>
          </a:xfrm>
        </p:spPr>
        <p:txBody>
          <a:bodyPr vert="horz" wrap="square" lIns="91440" tIns="45720" rIns="91440" bIns="45720" numCol="1" anchor="ctr"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a:ln>
                  <a:noFill/>
                </a:ln>
                <a:solidFill>
                  <a:srgbClr val="063DE8"/>
                </a:solidFill>
                <a:effectLst/>
                <a:uLnTx/>
                <a:uFillTx/>
                <a:latin typeface="+mj-lt"/>
                <a:ea typeface="+mj-ea"/>
                <a:cs typeface="+mj-cs"/>
              </a:rPr>
              <a:t>Binary Code</a:t>
            </a:r>
            <a:endParaRPr kumimoji="0" lang="en-GB" sz="4000" b="1" i="0" u="none" strike="noStrike" kern="1200" cap="none" spc="0" normalizeH="0" baseline="0" noProof="0">
              <a:ln>
                <a:noFill/>
              </a:ln>
              <a:solidFill>
                <a:srgbClr val="063DE8"/>
              </a:solidFill>
              <a:effectLst/>
              <a:uLnTx/>
              <a:uFillTx/>
              <a:latin typeface="+mj-lt"/>
              <a:ea typeface="+mj-ea"/>
              <a:cs typeface="+mj-cs"/>
            </a:endParaRPr>
          </a:p>
        </p:txBody>
      </p:sp>
      <p:sp>
        <p:nvSpPr>
          <p:cNvPr id="12290" name="Rectangle 3"/>
          <p:cNvSpPr>
            <a:spLocks noGrp="1"/>
          </p:cNvSpPr>
          <p:nvPr>
            <p:ph sz="quarter" idx="1"/>
          </p:nvPr>
        </p:nvSpPr>
        <p:spPr>
          <a:xfrm>
            <a:off x="228600" y="1066800"/>
            <a:ext cx="8686800" cy="5257800"/>
          </a:xfrm>
          <a:ln/>
        </p:spPr>
        <p:txBody>
          <a:bodyPr vert="horz" wrap="square" lIns="91440" tIns="45720" rIns="91440" bIns="45720" anchor="t" anchorCtr="0"/>
          <a:p>
            <a:pPr algn="just" eaLnBrk="1" hangingPunct="1">
              <a:buFontTx/>
              <a:buNone/>
            </a:pPr>
            <a:r>
              <a:rPr lang="en-US" altLang="zh-CN" dirty="0">
                <a:solidFill>
                  <a:srgbClr val="339933"/>
                </a:solidFill>
              </a:rPr>
              <a:t> </a:t>
            </a:r>
            <a:endParaRPr lang="en-US" altLang="zh-CN" dirty="0">
              <a:solidFill>
                <a:srgbClr val="339933"/>
              </a:solidFill>
            </a:endParaRPr>
          </a:p>
          <a:p>
            <a:pPr algn="just" eaLnBrk="1" hangingPunct="1"/>
            <a:endParaRPr lang="en-GB" altLang="x-none" sz="2400" b="1" dirty="0"/>
          </a:p>
        </p:txBody>
      </p:sp>
      <p:sp>
        <p:nvSpPr>
          <p:cNvPr id="152580" name="Rectangle 4"/>
          <p:cNvSpPr/>
          <p:nvPr/>
        </p:nvSpPr>
        <p:spPr>
          <a:xfrm>
            <a:off x="228600" y="1676400"/>
            <a:ext cx="8686800" cy="4648200"/>
          </a:xfrm>
          <a:prstGeom prst="rect">
            <a:avLst/>
          </a:prstGeom>
          <a:noFill/>
          <a:ln w="9525">
            <a:noFill/>
          </a:ln>
        </p:spPr>
        <p:txBody>
          <a:bodyPr anchor="t" anchorCtr="0"/>
          <a:p>
            <a:pPr marL="342900" indent="-342900">
              <a:spcBef>
                <a:spcPct val="20000"/>
              </a:spcBef>
            </a:pPr>
            <a:r>
              <a:rPr lang="en-GB" altLang="x-none" sz="4000" dirty="0">
                <a:latin typeface="Tw Cen MT" pitchFamily="34" charset="0"/>
              </a:rPr>
              <a:t>A binary code is just an assignment of information to bit patterns.</a:t>
            </a:r>
            <a:endParaRPr lang="en-GB" altLang="x-none" sz="4000" dirty="0">
              <a:latin typeface="Tw Cen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52580">
                                            <p:txEl>
                                              <p:charRg st="0" end="6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2"/>
          <p:cNvSpPr>
            <a:spLocks noGrp="1"/>
          </p:cNvSpPr>
          <p:nvPr>
            <p:ph type="title"/>
          </p:nvPr>
        </p:nvSpPr>
        <p:spPr>
          <a:xfrm>
            <a:off x="0" y="76200"/>
            <a:ext cx="9144000" cy="685800"/>
          </a:xfrm>
          <a:ln/>
        </p:spPr>
        <p:txBody>
          <a:bodyPr vert="horz" wrap="square" lIns="91440" tIns="45720" rIns="91440" bIns="45720" anchor="ctr" anchorCtr="0"/>
          <a:p>
            <a:pPr eaLnBrk="1" hangingPunct="1"/>
            <a:r>
              <a:rPr lang="en-US" altLang="zh-CN" sz="3200" b="1" dirty="0">
                <a:solidFill>
                  <a:srgbClr val="063DE8"/>
                </a:solidFill>
              </a:rPr>
              <a:t>Parity check</a:t>
            </a:r>
            <a:endParaRPr lang="en-GB" altLang="x-none" sz="3200" b="1" dirty="0">
              <a:solidFill>
                <a:srgbClr val="063DE8"/>
              </a:solidFill>
            </a:endParaRPr>
          </a:p>
        </p:txBody>
      </p:sp>
      <p:sp>
        <p:nvSpPr>
          <p:cNvPr id="31746" name="Rectangle 3"/>
          <p:cNvSpPr>
            <a:spLocks noGrp="1"/>
          </p:cNvSpPr>
          <p:nvPr>
            <p:ph sz="quarter" idx="1"/>
          </p:nvPr>
        </p:nvSpPr>
        <p:spPr>
          <a:xfrm>
            <a:off x="228600" y="1066800"/>
            <a:ext cx="8686800" cy="5257800"/>
          </a:xfrm>
          <a:ln/>
        </p:spPr>
        <p:txBody>
          <a:bodyPr vert="horz" wrap="square" lIns="91440" tIns="45720" rIns="91440" bIns="45720" anchor="t" anchorCtr="0"/>
          <a:p>
            <a:pPr algn="just" eaLnBrk="1" hangingPunct="1">
              <a:buFontTx/>
              <a:buNone/>
            </a:pPr>
            <a:r>
              <a:rPr lang="en-US" altLang="zh-CN" dirty="0">
                <a:solidFill>
                  <a:srgbClr val="339933"/>
                </a:solidFill>
              </a:rPr>
              <a:t> </a:t>
            </a:r>
            <a:endParaRPr lang="en-US" altLang="zh-CN" dirty="0">
              <a:solidFill>
                <a:srgbClr val="339933"/>
              </a:solidFill>
            </a:endParaRPr>
          </a:p>
          <a:p>
            <a:pPr algn="just" eaLnBrk="1" hangingPunct="1"/>
            <a:endParaRPr lang="en-GB" altLang="x-none" sz="2400" b="1" dirty="0"/>
          </a:p>
        </p:txBody>
      </p:sp>
      <p:sp>
        <p:nvSpPr>
          <p:cNvPr id="31747" name="Rectangle 4"/>
          <p:cNvSpPr/>
          <p:nvPr/>
        </p:nvSpPr>
        <p:spPr>
          <a:xfrm>
            <a:off x="228600" y="762000"/>
            <a:ext cx="8686800" cy="5562600"/>
          </a:xfrm>
          <a:prstGeom prst="rect">
            <a:avLst/>
          </a:prstGeom>
          <a:noFill/>
          <a:ln w="9525">
            <a:noFill/>
          </a:ln>
        </p:spPr>
        <p:txBody>
          <a:bodyPr anchor="t" anchorCtr="0"/>
          <a:p>
            <a:pPr marL="342900" indent="-342900" algn="just">
              <a:spcBef>
                <a:spcPct val="20000"/>
              </a:spcBef>
              <a:buChar char="•"/>
            </a:pPr>
            <a:r>
              <a:rPr lang="en-US" altLang="zh-CN" dirty="0">
                <a:latin typeface="Arial" panose="02080604020202020204" pitchFamily="34" charset="0"/>
              </a:rPr>
              <a:t>One of the most common ways to achieve error detection is by means of a parity bit.</a:t>
            </a:r>
            <a:endParaRPr lang="en-US" altLang="zh-CN" dirty="0">
              <a:latin typeface="Arial" panose="02080604020202020204" pitchFamily="34" charset="0"/>
            </a:endParaRPr>
          </a:p>
          <a:p>
            <a:pPr marL="342900" indent="-342900" algn="just">
              <a:spcBef>
                <a:spcPct val="20000"/>
              </a:spcBef>
              <a:buChar char="•"/>
            </a:pPr>
            <a:r>
              <a:rPr lang="en-US" altLang="zh-CN" dirty="0">
                <a:latin typeface="Arial" panose="02080604020202020204" pitchFamily="34" charset="0"/>
              </a:rPr>
              <a:t>A parity bit is an extra bit included with a message to make the total number of 1’s transmitted either odd or even.</a:t>
            </a:r>
            <a:endParaRPr lang="en-US" altLang="zh-CN" dirty="0">
              <a:latin typeface="Arial" panose="02080604020202020204" pitchFamily="34" charset="0"/>
            </a:endParaRPr>
          </a:p>
          <a:p>
            <a:pPr marL="342900" indent="-342900" algn="just">
              <a:spcBef>
                <a:spcPct val="20000"/>
              </a:spcBef>
              <a:buChar char="•"/>
            </a:pPr>
            <a:r>
              <a:rPr lang="en-US" altLang="zh-CN" dirty="0">
                <a:latin typeface="Arial" panose="02080604020202020204" pitchFamily="34" charset="0"/>
              </a:rPr>
              <a:t>If an odd parity is adopted, the P bit is chosen such that the total number of 1’s is odd.</a:t>
            </a:r>
            <a:endParaRPr lang="en-US" altLang="zh-CN" dirty="0">
              <a:latin typeface="Arial" panose="02080604020202020204" pitchFamily="34" charset="0"/>
            </a:endParaRPr>
          </a:p>
          <a:p>
            <a:pPr marL="342900" indent="-342900" algn="just">
              <a:spcBef>
                <a:spcPct val="20000"/>
              </a:spcBef>
              <a:buChar char="•"/>
            </a:pPr>
            <a:endParaRPr lang="en-GB" altLang="x-none" dirty="0">
              <a:latin typeface="Arial" panose="02080604020202020204" pitchFamily="34" charset="0"/>
            </a:endParaRPr>
          </a:p>
        </p:txBody>
      </p:sp>
      <p:pic>
        <p:nvPicPr>
          <p:cNvPr id="31748" name="Picture 5"/>
          <p:cNvPicPr>
            <a:picLocks noChangeAspect="1"/>
          </p:cNvPicPr>
          <p:nvPr/>
        </p:nvPicPr>
        <p:blipFill>
          <a:blip r:embed="rId1"/>
          <a:stretch>
            <a:fillRect/>
          </a:stretch>
        </p:blipFill>
        <p:spPr>
          <a:xfrm>
            <a:off x="685800" y="3130550"/>
            <a:ext cx="7915275" cy="372745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Slide Number Placeholder 3"/>
          <p:cNvSpPr>
            <a:spLocks noGrp="1"/>
          </p:cNvSpPr>
          <p:nvPr>
            <p:ph type="sldNum" sz="quarter" idx="12"/>
          </p:nvPr>
        </p:nvSpPr>
        <p:spPr>
          <a:xfrm>
            <a:off x="6096000" y="6248400"/>
            <a:ext cx="2667000" cy="365125"/>
          </a:xfrm>
          <a:noFill/>
          <a:ln>
            <a:noFill/>
          </a:ln>
        </p:spPr>
        <p:txBody>
          <a:bodyPr vert="horz"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r>
              <a:rPr lang="en-US" altLang="zh-CN" sz="1400" dirty="0">
                <a:solidFill>
                  <a:schemeClr val="tx2"/>
                </a:solidFill>
                <a:latin typeface="Tw Cen MT" pitchFamily="34" charset="0"/>
              </a:rPr>
              <a:t>Chapter 1            </a:t>
            </a:r>
            <a:fld id="{9A0DB2DC-4C9A-4742-B13C-FB6460FD3503}" type="slidenum">
              <a:rPr lang="en-US" altLang="zh-CN" sz="1400" dirty="0">
                <a:solidFill>
                  <a:schemeClr val="tx2"/>
                </a:solidFill>
                <a:latin typeface="Tw Cen MT" pitchFamily="34" charset="0"/>
              </a:rPr>
            </a:fld>
            <a:endParaRPr lang="en-US" altLang="zh-CN" sz="1400" dirty="0">
              <a:solidFill>
                <a:schemeClr val="tx2"/>
              </a:solidFill>
              <a:latin typeface="Tw Cen MT" pitchFamily="34" charset="0"/>
            </a:endParaRPr>
          </a:p>
        </p:txBody>
      </p:sp>
      <p:sp>
        <p:nvSpPr>
          <p:cNvPr id="32770" name="Rectangle 2"/>
          <p:cNvSpPr>
            <a:spLocks noGrp="1"/>
          </p:cNvSpPr>
          <p:nvPr>
            <p:ph type="title"/>
          </p:nvPr>
        </p:nvSpPr>
        <p:spPr>
          <a:ln/>
        </p:spPr>
        <p:txBody>
          <a:bodyPr vert="horz" wrap="square" lIns="91440" tIns="45720" rIns="91440" bIns="45720" anchor="ctr" anchorCtr="0"/>
          <a:p>
            <a:pPr eaLnBrk="1" hangingPunct="1"/>
            <a:r>
              <a:rPr lang="en-US" altLang="zh-CN" dirty="0"/>
              <a:t>4-Bit Parity Code Example</a:t>
            </a:r>
            <a:endParaRPr lang="en-US" altLang="zh-CN" dirty="0"/>
          </a:p>
        </p:txBody>
      </p:sp>
      <p:sp>
        <p:nvSpPr>
          <p:cNvPr id="32771" name="Rectangle 3"/>
          <p:cNvSpPr>
            <a:spLocks noGrp="1"/>
          </p:cNvSpPr>
          <p:nvPr>
            <p:ph sz="quarter" idx="1"/>
          </p:nvPr>
        </p:nvSpPr>
        <p:spPr>
          <a:xfrm>
            <a:off x="638175" y="5164138"/>
            <a:ext cx="7772400" cy="1270000"/>
          </a:xfrm>
          <a:ln/>
        </p:spPr>
        <p:txBody>
          <a:bodyPr vert="horz" wrap="square" lIns="91440" tIns="45720" rIns="91440" bIns="45720" anchor="t" anchorCtr="0"/>
          <a:p>
            <a:pPr eaLnBrk="1" hangingPunct="1">
              <a:lnSpc>
                <a:spcPct val="90000"/>
              </a:lnSpc>
            </a:pPr>
            <a:r>
              <a:rPr lang="en-US" altLang="zh-CN" sz="2600" b="1" dirty="0"/>
              <a:t>The codeword "1111" has </a:t>
            </a:r>
            <a:r>
              <a:rPr lang="en-US" altLang="zh-CN" sz="2600" b="1" u="sng" dirty="0"/>
              <a:t>even parity</a:t>
            </a:r>
            <a:r>
              <a:rPr lang="en-US" altLang="zh-CN" sz="2600" b="1" dirty="0"/>
              <a:t> and the codeword "1110" has </a:t>
            </a:r>
            <a:r>
              <a:rPr lang="en-US" altLang="zh-CN" sz="2600" b="1" u="sng" dirty="0"/>
              <a:t>odd parity</a:t>
            </a:r>
            <a:r>
              <a:rPr lang="en-US" altLang="zh-CN" sz="2600" b="1" dirty="0"/>
              <a:t>.   Both can be used to represent 3-bit data.</a:t>
            </a:r>
            <a:endParaRPr lang="en-US" altLang="zh-CN" sz="2600" b="1" dirty="0">
              <a:ea typeface="Times New Roman" pitchFamily="18" charset="0"/>
            </a:endParaRPr>
          </a:p>
        </p:txBody>
      </p:sp>
      <p:sp>
        <p:nvSpPr>
          <p:cNvPr id="32772" name="Rectangle 5"/>
          <p:cNvSpPr/>
          <p:nvPr/>
        </p:nvSpPr>
        <p:spPr>
          <a:xfrm>
            <a:off x="2095500" y="1306513"/>
            <a:ext cx="1806575"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Even Parity</a:t>
            </a:r>
            <a:endParaRPr lang="en-US" altLang="zh-CN" sz="2400" dirty="0">
              <a:latin typeface="Arial" panose="02080604020202020204" pitchFamily="34" charset="0"/>
            </a:endParaRPr>
          </a:p>
        </p:txBody>
      </p:sp>
      <p:sp>
        <p:nvSpPr>
          <p:cNvPr id="32773" name="Rectangle 6"/>
          <p:cNvSpPr/>
          <p:nvPr/>
        </p:nvSpPr>
        <p:spPr>
          <a:xfrm>
            <a:off x="3916363" y="1397000"/>
            <a:ext cx="889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32774" name="Rectangle 7"/>
          <p:cNvSpPr/>
          <p:nvPr/>
        </p:nvSpPr>
        <p:spPr>
          <a:xfrm>
            <a:off x="4935538" y="1350963"/>
            <a:ext cx="1709737"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Odd Parity</a:t>
            </a:r>
            <a:endParaRPr lang="en-US" altLang="zh-CN" sz="2400" dirty="0">
              <a:latin typeface="Arial" panose="02080604020202020204" pitchFamily="34" charset="0"/>
            </a:endParaRPr>
          </a:p>
        </p:txBody>
      </p:sp>
      <p:sp>
        <p:nvSpPr>
          <p:cNvPr id="32775" name="Rectangle 8"/>
          <p:cNvSpPr/>
          <p:nvPr/>
        </p:nvSpPr>
        <p:spPr>
          <a:xfrm>
            <a:off x="6613525" y="1397000"/>
            <a:ext cx="889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32776" name="Rectangle 27"/>
          <p:cNvSpPr/>
          <p:nvPr/>
        </p:nvSpPr>
        <p:spPr>
          <a:xfrm>
            <a:off x="1814513" y="1679575"/>
            <a:ext cx="1370012"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Message </a:t>
            </a:r>
            <a:endParaRPr lang="en-US" altLang="zh-CN" sz="2400" dirty="0">
              <a:latin typeface="Arial" panose="02080604020202020204" pitchFamily="34" charset="0"/>
            </a:endParaRPr>
          </a:p>
        </p:txBody>
      </p:sp>
      <p:sp>
        <p:nvSpPr>
          <p:cNvPr id="32777" name="Rectangle 28"/>
          <p:cNvSpPr/>
          <p:nvPr/>
        </p:nvSpPr>
        <p:spPr>
          <a:xfrm>
            <a:off x="3135313" y="1711325"/>
            <a:ext cx="119062"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32778" name="Rectangle 29"/>
          <p:cNvSpPr/>
          <p:nvPr/>
        </p:nvSpPr>
        <p:spPr>
          <a:xfrm>
            <a:off x="3267075" y="1665288"/>
            <a:ext cx="1036638"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Parity</a:t>
            </a:r>
            <a:endParaRPr lang="en-US" altLang="zh-CN" sz="2400" dirty="0">
              <a:latin typeface="Arial" panose="02080604020202020204" pitchFamily="34" charset="0"/>
            </a:endParaRPr>
          </a:p>
        </p:txBody>
      </p:sp>
      <p:sp>
        <p:nvSpPr>
          <p:cNvPr id="32779" name="Rectangle 30"/>
          <p:cNvSpPr/>
          <p:nvPr/>
        </p:nvSpPr>
        <p:spPr>
          <a:xfrm>
            <a:off x="4270375" y="1711325"/>
            <a:ext cx="889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a:t>
            </a:r>
            <a:endParaRPr lang="en-US" altLang="zh-CN" sz="2400" dirty="0">
              <a:latin typeface="Arial" panose="02080604020202020204" pitchFamily="34" charset="0"/>
            </a:endParaRPr>
          </a:p>
        </p:txBody>
      </p:sp>
      <p:sp>
        <p:nvSpPr>
          <p:cNvPr id="32780" name="Rectangle 31"/>
          <p:cNvSpPr/>
          <p:nvPr/>
        </p:nvSpPr>
        <p:spPr>
          <a:xfrm>
            <a:off x="4545013" y="1635125"/>
            <a:ext cx="1370012"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Message </a:t>
            </a:r>
            <a:endParaRPr lang="en-US" altLang="zh-CN" sz="2400" dirty="0">
              <a:latin typeface="Arial" panose="02080604020202020204" pitchFamily="34" charset="0"/>
            </a:endParaRPr>
          </a:p>
        </p:txBody>
      </p:sp>
      <p:sp>
        <p:nvSpPr>
          <p:cNvPr id="32781" name="Rectangle 32"/>
          <p:cNvSpPr/>
          <p:nvPr/>
        </p:nvSpPr>
        <p:spPr>
          <a:xfrm>
            <a:off x="5880100" y="1711325"/>
            <a:ext cx="119063"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32782" name="Rectangle 33"/>
          <p:cNvSpPr/>
          <p:nvPr/>
        </p:nvSpPr>
        <p:spPr>
          <a:xfrm>
            <a:off x="6026150" y="1635125"/>
            <a:ext cx="1036638"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Parity</a:t>
            </a:r>
            <a:endParaRPr lang="en-US" altLang="zh-CN" sz="2400" dirty="0">
              <a:latin typeface="Arial" panose="02080604020202020204" pitchFamily="34" charset="0"/>
            </a:endParaRPr>
          </a:p>
        </p:txBody>
      </p:sp>
      <p:sp>
        <p:nvSpPr>
          <p:cNvPr id="32783" name="Rectangle 46"/>
          <p:cNvSpPr/>
          <p:nvPr/>
        </p:nvSpPr>
        <p:spPr>
          <a:xfrm>
            <a:off x="2544763" y="2087563"/>
            <a:ext cx="622300"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000 </a:t>
            </a:r>
            <a:endParaRPr lang="en-US" altLang="zh-CN" sz="2400" dirty="0">
              <a:latin typeface="Arial" panose="02080604020202020204" pitchFamily="34" charset="0"/>
            </a:endParaRPr>
          </a:p>
        </p:txBody>
      </p:sp>
      <p:sp>
        <p:nvSpPr>
          <p:cNvPr id="32784" name="Rectangle 47"/>
          <p:cNvSpPr/>
          <p:nvPr/>
        </p:nvSpPr>
        <p:spPr>
          <a:xfrm>
            <a:off x="3144838" y="2149475"/>
            <a:ext cx="119062"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223281" name="Rectangle 49"/>
          <p:cNvSpPr/>
          <p:nvPr/>
        </p:nvSpPr>
        <p:spPr>
          <a:xfrm>
            <a:off x="3382963" y="2079625"/>
            <a:ext cx="177800" cy="427038"/>
          </a:xfrm>
          <a:prstGeom prst="rect">
            <a:avLst/>
          </a:prstGeom>
          <a:noFill/>
          <a:ln w="9525">
            <a:noFill/>
          </a:ln>
        </p:spPr>
        <p:txBody>
          <a:bodyPr wrap="none" lIns="0" tIns="0" rIns="0" bIns="0" anchor="t" anchorCtr="0">
            <a:spAutoFit/>
          </a:bodyPr>
          <a:p>
            <a:pPr algn="r">
              <a:buFont typeface="Wingdings" panose="05000000000000000000" pitchFamily="2" charset="2"/>
            </a:pPr>
            <a:r>
              <a:rPr lang="en-US" altLang="zh-CN" dirty="0">
                <a:solidFill>
                  <a:srgbClr val="000000"/>
                </a:solidFill>
                <a:latin typeface="Arial" panose="02080604020202020204" pitchFamily="34" charset="0"/>
              </a:rPr>
              <a:t>0</a:t>
            </a:r>
            <a:endParaRPr lang="en-US" altLang="zh-CN" sz="2400" dirty="0">
              <a:latin typeface="Arial" panose="02080604020202020204" pitchFamily="34" charset="0"/>
            </a:endParaRPr>
          </a:p>
        </p:txBody>
      </p:sp>
      <p:sp>
        <p:nvSpPr>
          <p:cNvPr id="32786" name="Rectangle 50"/>
          <p:cNvSpPr/>
          <p:nvPr/>
        </p:nvSpPr>
        <p:spPr>
          <a:xfrm>
            <a:off x="5278438" y="2041525"/>
            <a:ext cx="6223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000 </a:t>
            </a:r>
            <a:endParaRPr lang="en-US" altLang="zh-CN" sz="2400" dirty="0">
              <a:latin typeface="Arial" panose="02080604020202020204" pitchFamily="34" charset="0"/>
            </a:endParaRPr>
          </a:p>
        </p:txBody>
      </p:sp>
      <p:sp>
        <p:nvSpPr>
          <p:cNvPr id="32787" name="Rectangle 51"/>
          <p:cNvSpPr/>
          <p:nvPr/>
        </p:nvSpPr>
        <p:spPr>
          <a:xfrm>
            <a:off x="5892800" y="2149475"/>
            <a:ext cx="119063"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32788" name="Rectangle 65"/>
          <p:cNvSpPr/>
          <p:nvPr/>
        </p:nvSpPr>
        <p:spPr>
          <a:xfrm>
            <a:off x="2544763" y="2436813"/>
            <a:ext cx="622300"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001 </a:t>
            </a:r>
            <a:endParaRPr lang="en-US" altLang="zh-CN" sz="2400" dirty="0">
              <a:latin typeface="Arial" panose="02080604020202020204" pitchFamily="34" charset="0"/>
            </a:endParaRPr>
          </a:p>
        </p:txBody>
      </p:sp>
      <p:sp>
        <p:nvSpPr>
          <p:cNvPr id="32789" name="Rectangle 66"/>
          <p:cNvSpPr/>
          <p:nvPr/>
        </p:nvSpPr>
        <p:spPr>
          <a:xfrm>
            <a:off x="3144838" y="2498725"/>
            <a:ext cx="119062"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223300" name="Rectangle 68"/>
          <p:cNvSpPr/>
          <p:nvPr/>
        </p:nvSpPr>
        <p:spPr>
          <a:xfrm>
            <a:off x="3294063" y="2428875"/>
            <a:ext cx="2667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1</a:t>
            </a:r>
            <a:endParaRPr lang="en-US" altLang="zh-CN" sz="2400" dirty="0">
              <a:latin typeface="Arial" panose="02080604020202020204" pitchFamily="34" charset="0"/>
            </a:endParaRPr>
          </a:p>
        </p:txBody>
      </p:sp>
      <p:sp>
        <p:nvSpPr>
          <p:cNvPr id="32791" name="Rectangle 69"/>
          <p:cNvSpPr/>
          <p:nvPr/>
        </p:nvSpPr>
        <p:spPr>
          <a:xfrm>
            <a:off x="5278438" y="2390775"/>
            <a:ext cx="6223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001 </a:t>
            </a:r>
            <a:endParaRPr lang="en-US" altLang="zh-CN" sz="2400" dirty="0">
              <a:latin typeface="Arial" panose="02080604020202020204" pitchFamily="34" charset="0"/>
            </a:endParaRPr>
          </a:p>
        </p:txBody>
      </p:sp>
      <p:sp>
        <p:nvSpPr>
          <p:cNvPr id="32792" name="Rectangle 70"/>
          <p:cNvSpPr/>
          <p:nvPr/>
        </p:nvSpPr>
        <p:spPr>
          <a:xfrm>
            <a:off x="5892800" y="2498725"/>
            <a:ext cx="119063"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32793" name="Rectangle 84"/>
          <p:cNvSpPr/>
          <p:nvPr/>
        </p:nvSpPr>
        <p:spPr>
          <a:xfrm>
            <a:off x="2544763" y="2784475"/>
            <a:ext cx="6223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010 </a:t>
            </a:r>
            <a:endParaRPr lang="en-US" altLang="zh-CN" sz="2400" dirty="0">
              <a:latin typeface="Arial" panose="02080604020202020204" pitchFamily="34" charset="0"/>
            </a:endParaRPr>
          </a:p>
        </p:txBody>
      </p:sp>
      <p:sp>
        <p:nvSpPr>
          <p:cNvPr id="32794" name="Rectangle 85"/>
          <p:cNvSpPr/>
          <p:nvPr/>
        </p:nvSpPr>
        <p:spPr>
          <a:xfrm>
            <a:off x="3144838" y="2846388"/>
            <a:ext cx="119062"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223319" name="Rectangle 87"/>
          <p:cNvSpPr/>
          <p:nvPr/>
        </p:nvSpPr>
        <p:spPr>
          <a:xfrm>
            <a:off x="3294063" y="2776538"/>
            <a:ext cx="266700"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1</a:t>
            </a:r>
            <a:endParaRPr lang="en-US" altLang="zh-CN" sz="2400" dirty="0">
              <a:latin typeface="Arial" panose="02080604020202020204" pitchFamily="34" charset="0"/>
            </a:endParaRPr>
          </a:p>
        </p:txBody>
      </p:sp>
      <p:sp>
        <p:nvSpPr>
          <p:cNvPr id="32796" name="Rectangle 88"/>
          <p:cNvSpPr/>
          <p:nvPr/>
        </p:nvSpPr>
        <p:spPr>
          <a:xfrm>
            <a:off x="5278438" y="2738438"/>
            <a:ext cx="622300"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010 </a:t>
            </a:r>
            <a:endParaRPr lang="en-US" altLang="zh-CN" sz="2400" dirty="0">
              <a:latin typeface="Arial" panose="02080604020202020204" pitchFamily="34" charset="0"/>
            </a:endParaRPr>
          </a:p>
        </p:txBody>
      </p:sp>
      <p:sp>
        <p:nvSpPr>
          <p:cNvPr id="32797" name="Rectangle 89"/>
          <p:cNvSpPr/>
          <p:nvPr/>
        </p:nvSpPr>
        <p:spPr>
          <a:xfrm>
            <a:off x="5892800" y="2846388"/>
            <a:ext cx="119063"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32798" name="Rectangle 103"/>
          <p:cNvSpPr/>
          <p:nvPr/>
        </p:nvSpPr>
        <p:spPr>
          <a:xfrm>
            <a:off x="2544763" y="3133725"/>
            <a:ext cx="6223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011 </a:t>
            </a:r>
            <a:endParaRPr lang="en-US" altLang="zh-CN" sz="2400" dirty="0">
              <a:latin typeface="Arial" panose="02080604020202020204" pitchFamily="34" charset="0"/>
            </a:endParaRPr>
          </a:p>
        </p:txBody>
      </p:sp>
      <p:sp>
        <p:nvSpPr>
          <p:cNvPr id="32799" name="Rectangle 104"/>
          <p:cNvSpPr/>
          <p:nvPr/>
        </p:nvSpPr>
        <p:spPr>
          <a:xfrm>
            <a:off x="3144838" y="3195638"/>
            <a:ext cx="119062"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223338" name="Rectangle 106"/>
          <p:cNvSpPr/>
          <p:nvPr/>
        </p:nvSpPr>
        <p:spPr>
          <a:xfrm>
            <a:off x="3294063" y="3125788"/>
            <a:ext cx="266700"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0</a:t>
            </a:r>
            <a:endParaRPr lang="en-US" altLang="zh-CN" sz="2400" dirty="0">
              <a:latin typeface="Arial" panose="02080604020202020204" pitchFamily="34" charset="0"/>
            </a:endParaRPr>
          </a:p>
        </p:txBody>
      </p:sp>
      <p:sp>
        <p:nvSpPr>
          <p:cNvPr id="32801" name="Rectangle 107"/>
          <p:cNvSpPr/>
          <p:nvPr/>
        </p:nvSpPr>
        <p:spPr>
          <a:xfrm>
            <a:off x="5278438" y="3087688"/>
            <a:ext cx="622300"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011 </a:t>
            </a:r>
            <a:endParaRPr lang="en-US" altLang="zh-CN" sz="2400" dirty="0">
              <a:latin typeface="Arial" panose="02080604020202020204" pitchFamily="34" charset="0"/>
            </a:endParaRPr>
          </a:p>
        </p:txBody>
      </p:sp>
      <p:sp>
        <p:nvSpPr>
          <p:cNvPr id="32802" name="Rectangle 108"/>
          <p:cNvSpPr/>
          <p:nvPr/>
        </p:nvSpPr>
        <p:spPr>
          <a:xfrm>
            <a:off x="5892800" y="3195638"/>
            <a:ext cx="119063"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32803" name="Rectangle 123"/>
          <p:cNvSpPr/>
          <p:nvPr/>
        </p:nvSpPr>
        <p:spPr>
          <a:xfrm>
            <a:off x="2544763" y="3482975"/>
            <a:ext cx="6223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100 </a:t>
            </a:r>
            <a:endParaRPr lang="en-US" altLang="zh-CN" sz="2400" dirty="0">
              <a:latin typeface="Arial" panose="02080604020202020204" pitchFamily="34" charset="0"/>
            </a:endParaRPr>
          </a:p>
        </p:txBody>
      </p:sp>
      <p:sp>
        <p:nvSpPr>
          <p:cNvPr id="32804" name="Rectangle 124"/>
          <p:cNvSpPr/>
          <p:nvPr/>
        </p:nvSpPr>
        <p:spPr>
          <a:xfrm>
            <a:off x="3144838" y="3544888"/>
            <a:ext cx="119062"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223358" name="Rectangle 126"/>
          <p:cNvSpPr/>
          <p:nvPr/>
        </p:nvSpPr>
        <p:spPr>
          <a:xfrm>
            <a:off x="3294063" y="3475038"/>
            <a:ext cx="266700"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1</a:t>
            </a:r>
            <a:endParaRPr lang="en-US" altLang="zh-CN" sz="2400" dirty="0">
              <a:latin typeface="Arial" panose="02080604020202020204" pitchFamily="34" charset="0"/>
            </a:endParaRPr>
          </a:p>
        </p:txBody>
      </p:sp>
      <p:sp>
        <p:nvSpPr>
          <p:cNvPr id="32806" name="Rectangle 127"/>
          <p:cNvSpPr/>
          <p:nvPr/>
        </p:nvSpPr>
        <p:spPr>
          <a:xfrm>
            <a:off x="5278438" y="3436938"/>
            <a:ext cx="622300"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100 </a:t>
            </a:r>
            <a:endParaRPr lang="en-US" altLang="zh-CN" sz="2400" dirty="0">
              <a:latin typeface="Arial" panose="02080604020202020204" pitchFamily="34" charset="0"/>
            </a:endParaRPr>
          </a:p>
        </p:txBody>
      </p:sp>
      <p:sp>
        <p:nvSpPr>
          <p:cNvPr id="32807" name="Rectangle 128"/>
          <p:cNvSpPr/>
          <p:nvPr/>
        </p:nvSpPr>
        <p:spPr>
          <a:xfrm>
            <a:off x="5892800" y="3544888"/>
            <a:ext cx="119063"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32808" name="Rectangle 145"/>
          <p:cNvSpPr/>
          <p:nvPr/>
        </p:nvSpPr>
        <p:spPr>
          <a:xfrm>
            <a:off x="2544763" y="3832225"/>
            <a:ext cx="6223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101 </a:t>
            </a:r>
            <a:endParaRPr lang="en-US" altLang="zh-CN" sz="2400" dirty="0">
              <a:latin typeface="Arial" panose="02080604020202020204" pitchFamily="34" charset="0"/>
            </a:endParaRPr>
          </a:p>
        </p:txBody>
      </p:sp>
      <p:sp>
        <p:nvSpPr>
          <p:cNvPr id="32809" name="Rectangle 146"/>
          <p:cNvSpPr/>
          <p:nvPr/>
        </p:nvSpPr>
        <p:spPr>
          <a:xfrm>
            <a:off x="3144838" y="3894138"/>
            <a:ext cx="119062"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223380" name="Rectangle 148"/>
          <p:cNvSpPr/>
          <p:nvPr/>
        </p:nvSpPr>
        <p:spPr>
          <a:xfrm>
            <a:off x="3294063" y="3824288"/>
            <a:ext cx="266700"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0</a:t>
            </a:r>
            <a:endParaRPr lang="en-US" altLang="zh-CN" sz="2400" dirty="0">
              <a:latin typeface="Arial" panose="02080604020202020204" pitchFamily="34" charset="0"/>
            </a:endParaRPr>
          </a:p>
        </p:txBody>
      </p:sp>
      <p:sp>
        <p:nvSpPr>
          <p:cNvPr id="32811" name="Rectangle 149"/>
          <p:cNvSpPr/>
          <p:nvPr/>
        </p:nvSpPr>
        <p:spPr>
          <a:xfrm>
            <a:off x="5278438" y="3786188"/>
            <a:ext cx="622300"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101 </a:t>
            </a:r>
            <a:endParaRPr lang="en-US" altLang="zh-CN" sz="2400" dirty="0">
              <a:latin typeface="Arial" panose="02080604020202020204" pitchFamily="34" charset="0"/>
            </a:endParaRPr>
          </a:p>
        </p:txBody>
      </p:sp>
      <p:sp>
        <p:nvSpPr>
          <p:cNvPr id="32812" name="Rectangle 150"/>
          <p:cNvSpPr/>
          <p:nvPr/>
        </p:nvSpPr>
        <p:spPr>
          <a:xfrm>
            <a:off x="5892800" y="3894138"/>
            <a:ext cx="119063"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32813" name="Rectangle 167"/>
          <p:cNvSpPr/>
          <p:nvPr/>
        </p:nvSpPr>
        <p:spPr>
          <a:xfrm>
            <a:off x="2544763" y="4181475"/>
            <a:ext cx="6223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110 </a:t>
            </a:r>
            <a:endParaRPr lang="en-US" altLang="zh-CN" sz="2400" dirty="0">
              <a:latin typeface="Arial" panose="02080604020202020204" pitchFamily="34" charset="0"/>
            </a:endParaRPr>
          </a:p>
        </p:txBody>
      </p:sp>
      <p:sp>
        <p:nvSpPr>
          <p:cNvPr id="32814" name="Rectangle 168"/>
          <p:cNvSpPr/>
          <p:nvPr/>
        </p:nvSpPr>
        <p:spPr>
          <a:xfrm>
            <a:off x="3144838" y="4243388"/>
            <a:ext cx="119062"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223402" name="Rectangle 170"/>
          <p:cNvSpPr/>
          <p:nvPr/>
        </p:nvSpPr>
        <p:spPr>
          <a:xfrm>
            <a:off x="3294063" y="4173538"/>
            <a:ext cx="266700"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0</a:t>
            </a:r>
            <a:endParaRPr lang="en-US" altLang="zh-CN" sz="2400" dirty="0">
              <a:latin typeface="Arial" panose="02080604020202020204" pitchFamily="34" charset="0"/>
            </a:endParaRPr>
          </a:p>
        </p:txBody>
      </p:sp>
      <p:sp>
        <p:nvSpPr>
          <p:cNvPr id="32816" name="Rectangle 171"/>
          <p:cNvSpPr/>
          <p:nvPr/>
        </p:nvSpPr>
        <p:spPr>
          <a:xfrm>
            <a:off x="5278438" y="4135438"/>
            <a:ext cx="622300"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110 </a:t>
            </a:r>
            <a:endParaRPr lang="en-US" altLang="zh-CN" sz="2400" dirty="0">
              <a:latin typeface="Arial" panose="02080604020202020204" pitchFamily="34" charset="0"/>
            </a:endParaRPr>
          </a:p>
        </p:txBody>
      </p:sp>
      <p:sp>
        <p:nvSpPr>
          <p:cNvPr id="32817" name="Rectangle 172"/>
          <p:cNvSpPr/>
          <p:nvPr/>
        </p:nvSpPr>
        <p:spPr>
          <a:xfrm>
            <a:off x="5892800" y="4243388"/>
            <a:ext cx="119063"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32818" name="Rectangle 189"/>
          <p:cNvSpPr/>
          <p:nvPr/>
        </p:nvSpPr>
        <p:spPr>
          <a:xfrm>
            <a:off x="2544763" y="4530725"/>
            <a:ext cx="6223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111 </a:t>
            </a:r>
            <a:endParaRPr lang="en-US" altLang="zh-CN" sz="2400" dirty="0">
              <a:latin typeface="Arial" panose="02080604020202020204" pitchFamily="34" charset="0"/>
            </a:endParaRPr>
          </a:p>
        </p:txBody>
      </p:sp>
      <p:sp>
        <p:nvSpPr>
          <p:cNvPr id="32819" name="Rectangle 190"/>
          <p:cNvSpPr/>
          <p:nvPr/>
        </p:nvSpPr>
        <p:spPr>
          <a:xfrm>
            <a:off x="3144838" y="4592638"/>
            <a:ext cx="119062"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223424" name="Rectangle 192"/>
          <p:cNvSpPr/>
          <p:nvPr/>
        </p:nvSpPr>
        <p:spPr>
          <a:xfrm>
            <a:off x="3294063" y="4522788"/>
            <a:ext cx="266700"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1</a:t>
            </a:r>
            <a:endParaRPr lang="en-US" altLang="zh-CN" sz="2400" dirty="0">
              <a:latin typeface="Arial" panose="02080604020202020204" pitchFamily="34" charset="0"/>
            </a:endParaRPr>
          </a:p>
        </p:txBody>
      </p:sp>
      <p:sp>
        <p:nvSpPr>
          <p:cNvPr id="32821" name="Rectangle 193"/>
          <p:cNvSpPr/>
          <p:nvPr/>
        </p:nvSpPr>
        <p:spPr>
          <a:xfrm>
            <a:off x="5278438" y="4484688"/>
            <a:ext cx="622300"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111 </a:t>
            </a:r>
            <a:endParaRPr lang="en-US" altLang="zh-CN" sz="2400" dirty="0">
              <a:latin typeface="Arial" panose="02080604020202020204" pitchFamily="34" charset="0"/>
            </a:endParaRPr>
          </a:p>
        </p:txBody>
      </p:sp>
      <p:sp>
        <p:nvSpPr>
          <p:cNvPr id="32822" name="Rectangle 194"/>
          <p:cNvSpPr/>
          <p:nvPr/>
        </p:nvSpPr>
        <p:spPr>
          <a:xfrm>
            <a:off x="5892800" y="4592638"/>
            <a:ext cx="119063"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a:t>
            </a:r>
            <a:endParaRPr lang="en-US" altLang="zh-CN" sz="2400" dirty="0">
              <a:latin typeface="Arial" panose="02080604020202020204" pitchFamily="34" charset="0"/>
            </a:endParaRPr>
          </a:p>
        </p:txBody>
      </p:sp>
      <p:sp>
        <p:nvSpPr>
          <p:cNvPr id="223504" name="Rectangle 272"/>
          <p:cNvSpPr/>
          <p:nvPr/>
        </p:nvSpPr>
        <p:spPr>
          <a:xfrm>
            <a:off x="6191250" y="2030413"/>
            <a:ext cx="177800" cy="427037"/>
          </a:xfrm>
          <a:prstGeom prst="rect">
            <a:avLst/>
          </a:prstGeom>
          <a:noFill/>
          <a:ln w="9525">
            <a:noFill/>
          </a:ln>
        </p:spPr>
        <p:txBody>
          <a:bodyPr wrap="none" lIns="0" tIns="0" rIns="0" bIns="0" anchor="t" anchorCtr="0">
            <a:spAutoFit/>
          </a:bodyPr>
          <a:p>
            <a:pPr algn="r">
              <a:buFont typeface="Wingdings" panose="05000000000000000000" pitchFamily="2" charset="2"/>
            </a:pPr>
            <a:r>
              <a:rPr lang="en-US" altLang="zh-CN" dirty="0">
                <a:solidFill>
                  <a:srgbClr val="000000"/>
                </a:solidFill>
                <a:latin typeface="Arial" panose="02080604020202020204" pitchFamily="34" charset="0"/>
              </a:rPr>
              <a:t>1</a:t>
            </a:r>
            <a:endParaRPr lang="en-US" altLang="zh-CN" sz="2400" dirty="0">
              <a:latin typeface="Arial" panose="02080604020202020204" pitchFamily="34" charset="0"/>
            </a:endParaRPr>
          </a:p>
        </p:txBody>
      </p:sp>
      <p:sp>
        <p:nvSpPr>
          <p:cNvPr id="223506" name="Rectangle 274"/>
          <p:cNvSpPr/>
          <p:nvPr/>
        </p:nvSpPr>
        <p:spPr>
          <a:xfrm>
            <a:off x="6102350" y="2379663"/>
            <a:ext cx="266700" cy="427037"/>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0</a:t>
            </a:r>
            <a:endParaRPr lang="en-US" altLang="zh-CN" sz="2400" dirty="0">
              <a:latin typeface="Arial" panose="02080604020202020204" pitchFamily="34" charset="0"/>
            </a:endParaRPr>
          </a:p>
        </p:txBody>
      </p:sp>
      <p:sp>
        <p:nvSpPr>
          <p:cNvPr id="223508" name="Rectangle 276"/>
          <p:cNvSpPr/>
          <p:nvPr/>
        </p:nvSpPr>
        <p:spPr>
          <a:xfrm>
            <a:off x="6102350" y="2727325"/>
            <a:ext cx="2667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0</a:t>
            </a:r>
            <a:endParaRPr lang="en-US" altLang="zh-CN" sz="2400" dirty="0">
              <a:latin typeface="Arial" panose="02080604020202020204" pitchFamily="34" charset="0"/>
            </a:endParaRPr>
          </a:p>
        </p:txBody>
      </p:sp>
      <p:sp>
        <p:nvSpPr>
          <p:cNvPr id="223510" name="Rectangle 278"/>
          <p:cNvSpPr/>
          <p:nvPr/>
        </p:nvSpPr>
        <p:spPr>
          <a:xfrm>
            <a:off x="6102350" y="3076575"/>
            <a:ext cx="2667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1</a:t>
            </a:r>
            <a:endParaRPr lang="en-US" altLang="zh-CN" sz="2400" dirty="0">
              <a:latin typeface="Arial" panose="02080604020202020204" pitchFamily="34" charset="0"/>
            </a:endParaRPr>
          </a:p>
        </p:txBody>
      </p:sp>
      <p:sp>
        <p:nvSpPr>
          <p:cNvPr id="223512" name="Rectangle 280"/>
          <p:cNvSpPr/>
          <p:nvPr/>
        </p:nvSpPr>
        <p:spPr>
          <a:xfrm>
            <a:off x="6102350" y="3425825"/>
            <a:ext cx="2667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0</a:t>
            </a:r>
            <a:endParaRPr lang="en-US" altLang="zh-CN" sz="2400" dirty="0">
              <a:latin typeface="Arial" panose="02080604020202020204" pitchFamily="34" charset="0"/>
            </a:endParaRPr>
          </a:p>
        </p:txBody>
      </p:sp>
      <p:sp>
        <p:nvSpPr>
          <p:cNvPr id="223514" name="Rectangle 282"/>
          <p:cNvSpPr/>
          <p:nvPr/>
        </p:nvSpPr>
        <p:spPr>
          <a:xfrm>
            <a:off x="6102350" y="3775075"/>
            <a:ext cx="2667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1</a:t>
            </a:r>
            <a:endParaRPr lang="en-US" altLang="zh-CN" sz="2400" dirty="0">
              <a:latin typeface="Arial" panose="02080604020202020204" pitchFamily="34" charset="0"/>
            </a:endParaRPr>
          </a:p>
        </p:txBody>
      </p:sp>
      <p:sp>
        <p:nvSpPr>
          <p:cNvPr id="223516" name="Rectangle 284"/>
          <p:cNvSpPr/>
          <p:nvPr/>
        </p:nvSpPr>
        <p:spPr>
          <a:xfrm>
            <a:off x="6102350" y="4124325"/>
            <a:ext cx="2667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1</a:t>
            </a:r>
            <a:endParaRPr lang="en-US" altLang="zh-CN" sz="2400" dirty="0">
              <a:latin typeface="Arial" panose="02080604020202020204" pitchFamily="34" charset="0"/>
            </a:endParaRPr>
          </a:p>
        </p:txBody>
      </p:sp>
      <p:sp>
        <p:nvSpPr>
          <p:cNvPr id="223518" name="Rectangle 286"/>
          <p:cNvSpPr/>
          <p:nvPr/>
        </p:nvSpPr>
        <p:spPr>
          <a:xfrm>
            <a:off x="6102350" y="4473575"/>
            <a:ext cx="266700" cy="427038"/>
          </a:xfrm>
          <a:prstGeom prst="rect">
            <a:avLst/>
          </a:prstGeom>
          <a:noFill/>
          <a:ln w="9525">
            <a:noFill/>
          </a:ln>
        </p:spPr>
        <p:txBody>
          <a:bodyPr wrap="none" lIns="0" tIns="0" rIns="0" bIns="0" anchor="t" anchorCtr="0">
            <a:spAutoFit/>
          </a:bodyPr>
          <a:p>
            <a:pPr>
              <a:buFont typeface="Wingdings" panose="05000000000000000000" pitchFamily="2" charset="2"/>
            </a:pPr>
            <a:r>
              <a:rPr lang="en-US" altLang="zh-CN" dirty="0">
                <a:solidFill>
                  <a:srgbClr val="000000"/>
                </a:solidFill>
                <a:latin typeface="Arial" panose="02080604020202020204" pitchFamily="34" charset="0"/>
              </a:rPr>
              <a:t> 0</a:t>
            </a:r>
            <a:endParaRPr lang="en-US" altLang="zh-CN" sz="2400" dirty="0">
              <a:latin typeface="Arial" panose="02080604020202020204" pitchFamily="34" charset="0"/>
            </a:endParaRPr>
          </a:p>
        </p:txBody>
      </p:sp>
      <p:sp>
        <p:nvSpPr>
          <p:cNvPr id="32831" name="Line 320"/>
          <p:cNvSpPr/>
          <p:nvPr/>
        </p:nvSpPr>
        <p:spPr>
          <a:xfrm flipV="1">
            <a:off x="1790700" y="2076450"/>
            <a:ext cx="5435600" cy="6350"/>
          </a:xfrm>
          <a:prstGeom prst="line">
            <a:avLst/>
          </a:prstGeom>
          <a:ln w="28575" cap="flat" cmpd="sng">
            <a:solidFill>
              <a:schemeClr val="tx1"/>
            </a:solidFill>
            <a:prstDash val="solid"/>
            <a:round/>
            <a:headEnd type="none" w="med" len="med"/>
            <a:tailEnd type="none" w="med" len="med"/>
          </a:ln>
        </p:spPr>
      </p:sp>
      <p:sp>
        <p:nvSpPr>
          <p:cNvPr id="32832" name="Line 321"/>
          <p:cNvSpPr/>
          <p:nvPr/>
        </p:nvSpPr>
        <p:spPr>
          <a:xfrm>
            <a:off x="4400550" y="1377950"/>
            <a:ext cx="0" cy="3740150"/>
          </a:xfrm>
          <a:prstGeom prst="line">
            <a:avLst/>
          </a:prstGeom>
          <a:ln w="28575" cap="flat" cmpd="sng">
            <a:solidFill>
              <a:schemeClr val="tx1"/>
            </a:solidFill>
            <a:prstDash val="solid"/>
            <a:roun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33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33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33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33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33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340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34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350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350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350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35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35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35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35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3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81" grpId="0"/>
      <p:bldP spid="223300" grpId="0"/>
      <p:bldP spid="223319" grpId="0"/>
      <p:bldP spid="223338" grpId="0"/>
      <p:bldP spid="223358" grpId="0"/>
      <p:bldP spid="223380" grpId="0"/>
      <p:bldP spid="223402" grpId="0"/>
      <p:bldP spid="223424" grpId="0"/>
      <p:bldP spid="223504" grpId="0"/>
      <p:bldP spid="223506" grpId="0"/>
      <p:bldP spid="223508" grpId="0"/>
      <p:bldP spid="223510" grpId="0"/>
      <p:bldP spid="223512" grpId="0"/>
      <p:bldP spid="223514" grpId="0"/>
      <p:bldP spid="223516" grpId="0"/>
      <p:bldP spid="2235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Title 1"/>
          <p:cNvSpPr>
            <a:spLocks noGrp="1"/>
          </p:cNvSpPr>
          <p:nvPr>
            <p:ph type="title"/>
          </p:nvPr>
        </p:nvSpPr>
        <p:spPr>
          <a:ln/>
        </p:spPr>
        <p:txBody>
          <a:bodyPr anchor="ctr" anchorCtr="0"/>
          <a:p>
            <a:endParaRPr lang="en-US" altLang="zh-CN"/>
          </a:p>
        </p:txBody>
      </p:sp>
      <p:pic>
        <p:nvPicPr>
          <p:cNvPr id="34818" name="Content Placeholder 3"/>
          <p:cNvPicPr>
            <a:picLocks noGrp="1" noChangeAspect="1"/>
          </p:cNvPicPr>
          <p:nvPr>
            <p:ph sz="quarter" idx="1"/>
          </p:nvPr>
        </p:nvPicPr>
        <p:blipFill>
          <a:blip r:embed="rId1"/>
          <a:stretch>
            <a:fillRect/>
          </a:stretch>
        </p:blipFill>
        <p:spPr>
          <a:xfrm>
            <a:off x="520700" y="652463"/>
            <a:ext cx="8510588" cy="5910262"/>
          </a:xfr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Title 1"/>
          <p:cNvSpPr>
            <a:spLocks noGrp="1"/>
          </p:cNvSpPr>
          <p:nvPr>
            <p:ph type="title"/>
          </p:nvPr>
        </p:nvSpPr>
        <p:spPr>
          <a:ln/>
        </p:spPr>
        <p:txBody>
          <a:bodyPr anchor="ctr" anchorCtr="0"/>
          <a:p>
            <a:endParaRPr lang="en-US" altLang="zh-CN"/>
          </a:p>
        </p:txBody>
      </p:sp>
      <p:pic>
        <p:nvPicPr>
          <p:cNvPr id="35842" name="Content Placeholder 3"/>
          <p:cNvPicPr>
            <a:picLocks noGrp="1" noChangeAspect="1"/>
          </p:cNvPicPr>
          <p:nvPr>
            <p:ph sz="quarter" idx="1"/>
          </p:nvPr>
        </p:nvPicPr>
        <p:blipFill>
          <a:blip r:embed="rId1"/>
          <a:stretch>
            <a:fillRect/>
          </a:stretch>
        </p:blipFill>
        <p:spPr>
          <a:xfrm>
            <a:off x="612775" y="450850"/>
            <a:ext cx="8153400" cy="5603875"/>
          </a:xfr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Title 1"/>
          <p:cNvSpPr>
            <a:spLocks noGrp="1"/>
          </p:cNvSpPr>
          <p:nvPr>
            <p:ph type="title"/>
          </p:nvPr>
        </p:nvSpPr>
        <p:spPr>
          <a:ln/>
        </p:spPr>
        <p:txBody>
          <a:bodyPr anchor="ctr" anchorCtr="0"/>
          <a:p>
            <a:endParaRPr lang="en-US" altLang="zh-CN"/>
          </a:p>
        </p:txBody>
      </p:sp>
      <p:pic>
        <p:nvPicPr>
          <p:cNvPr id="36866" name="Content Placeholder 3"/>
          <p:cNvPicPr>
            <a:picLocks noGrp="1" noChangeAspect="1"/>
          </p:cNvPicPr>
          <p:nvPr>
            <p:ph sz="quarter" idx="1"/>
          </p:nvPr>
        </p:nvPicPr>
        <p:blipFill>
          <a:blip r:embed="rId1"/>
          <a:stretch>
            <a:fillRect/>
          </a:stretch>
        </p:blipFill>
        <p:spPr>
          <a:xfrm>
            <a:off x="346075" y="409575"/>
            <a:ext cx="8153400" cy="4540250"/>
          </a:xfr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Title 1"/>
          <p:cNvSpPr>
            <a:spLocks noGrp="1"/>
          </p:cNvSpPr>
          <p:nvPr>
            <p:ph type="title"/>
          </p:nvPr>
        </p:nvSpPr>
        <p:spPr>
          <a:ln/>
        </p:spPr>
        <p:txBody>
          <a:bodyPr anchor="ctr" anchorCtr="0"/>
          <a:p>
            <a:endParaRPr lang="en-US" altLang="zh-CN"/>
          </a:p>
        </p:txBody>
      </p:sp>
      <p:pic>
        <p:nvPicPr>
          <p:cNvPr id="37890" name="Content Placeholder 3"/>
          <p:cNvPicPr>
            <a:picLocks noGrp="1" noChangeAspect="1"/>
          </p:cNvPicPr>
          <p:nvPr>
            <p:ph sz="quarter" idx="1"/>
          </p:nvPr>
        </p:nvPicPr>
        <p:blipFill>
          <a:blip r:embed="rId1"/>
          <a:stretch>
            <a:fillRect/>
          </a:stretch>
        </p:blipFill>
        <p:spPr>
          <a:xfrm>
            <a:off x="612775" y="1720850"/>
            <a:ext cx="7326313" cy="4495800"/>
          </a:xfr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Title 1"/>
          <p:cNvSpPr>
            <a:spLocks noGrp="1"/>
          </p:cNvSpPr>
          <p:nvPr>
            <p:ph type="title"/>
          </p:nvPr>
        </p:nvSpPr>
        <p:spPr>
          <a:ln/>
        </p:spPr>
        <p:txBody>
          <a:bodyPr anchor="ctr" anchorCtr="0"/>
          <a:p>
            <a:endParaRPr lang="en-US" altLang="zh-CN"/>
          </a:p>
        </p:txBody>
      </p:sp>
      <p:pic>
        <p:nvPicPr>
          <p:cNvPr id="38914" name="Content Placeholder 3"/>
          <p:cNvPicPr>
            <a:picLocks noGrp="1" noChangeAspect="1"/>
          </p:cNvPicPr>
          <p:nvPr>
            <p:ph sz="quarter" idx="1"/>
          </p:nvPr>
        </p:nvPicPr>
        <p:blipFill>
          <a:blip r:embed="rId1"/>
          <a:stretch>
            <a:fillRect/>
          </a:stretch>
        </p:blipFill>
        <p:spPr>
          <a:xfrm>
            <a:off x="612775" y="1636713"/>
            <a:ext cx="8153400" cy="4422775"/>
          </a:xfr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Title 1"/>
          <p:cNvSpPr>
            <a:spLocks noGrp="1"/>
          </p:cNvSpPr>
          <p:nvPr>
            <p:ph type="title"/>
          </p:nvPr>
        </p:nvSpPr>
        <p:spPr>
          <a:ln/>
        </p:spPr>
        <p:txBody>
          <a:bodyPr anchor="ctr" anchorCtr="0"/>
          <a:p>
            <a:endParaRPr lang="en-US" altLang="zh-CN"/>
          </a:p>
        </p:txBody>
      </p:sp>
      <p:pic>
        <p:nvPicPr>
          <p:cNvPr id="39938" name="Content Placeholder 3"/>
          <p:cNvPicPr>
            <a:picLocks noGrp="1" noChangeAspect="1"/>
          </p:cNvPicPr>
          <p:nvPr>
            <p:ph sz="quarter" idx="1"/>
          </p:nvPr>
        </p:nvPicPr>
        <p:blipFill>
          <a:blip r:embed="rId1"/>
          <a:stretch>
            <a:fillRect/>
          </a:stretch>
        </p:blipFill>
        <p:spPr>
          <a:xfrm>
            <a:off x="311150" y="1600200"/>
            <a:ext cx="7448550" cy="4868863"/>
          </a:xfr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Title 1"/>
          <p:cNvSpPr>
            <a:spLocks noGrp="1"/>
          </p:cNvSpPr>
          <p:nvPr>
            <p:ph type="title"/>
          </p:nvPr>
        </p:nvSpPr>
        <p:spPr>
          <a:ln/>
        </p:spPr>
        <p:txBody>
          <a:bodyPr anchor="ctr" anchorCtr="0"/>
          <a:p>
            <a:endParaRPr lang="en-US" altLang="zh-CN"/>
          </a:p>
        </p:txBody>
      </p:sp>
      <p:pic>
        <p:nvPicPr>
          <p:cNvPr id="40962" name="Content Placeholder 4"/>
          <p:cNvPicPr>
            <a:picLocks noGrp="1" noChangeAspect="1"/>
          </p:cNvPicPr>
          <p:nvPr>
            <p:ph sz="quarter" idx="1"/>
          </p:nvPr>
        </p:nvPicPr>
        <p:blipFill>
          <a:blip r:embed="rId1"/>
          <a:stretch>
            <a:fillRect/>
          </a:stretch>
        </p:blipFill>
        <p:spPr>
          <a:xfrm>
            <a:off x="279400" y="431800"/>
            <a:ext cx="8153400" cy="371475"/>
          </a:xfrm>
          <a:ln/>
        </p:spPr>
      </p:pic>
      <p:pic>
        <p:nvPicPr>
          <p:cNvPr id="40963" name="Picture 5"/>
          <p:cNvPicPr>
            <a:picLocks noChangeAspect="1"/>
          </p:cNvPicPr>
          <p:nvPr/>
        </p:nvPicPr>
        <p:blipFill>
          <a:blip r:embed="rId2"/>
          <a:stretch>
            <a:fillRect/>
          </a:stretch>
        </p:blipFill>
        <p:spPr>
          <a:xfrm>
            <a:off x="423863" y="1062038"/>
            <a:ext cx="7866062" cy="5059362"/>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Title 1"/>
          <p:cNvSpPr>
            <a:spLocks noGrp="1"/>
          </p:cNvSpPr>
          <p:nvPr>
            <p:ph type="title"/>
          </p:nvPr>
        </p:nvSpPr>
        <p:spPr>
          <a:ln/>
        </p:spPr>
        <p:txBody>
          <a:bodyPr anchor="ctr" anchorCtr="0"/>
          <a:p>
            <a:endParaRPr lang="en-US" altLang="zh-CN"/>
          </a:p>
        </p:txBody>
      </p:sp>
      <p:pic>
        <p:nvPicPr>
          <p:cNvPr id="41986" name="Content Placeholder 3"/>
          <p:cNvPicPr>
            <a:picLocks noGrp="1" noChangeAspect="1"/>
          </p:cNvPicPr>
          <p:nvPr>
            <p:ph sz="quarter" idx="1"/>
          </p:nvPr>
        </p:nvPicPr>
        <p:blipFill>
          <a:blip r:embed="rId1"/>
          <a:stretch>
            <a:fillRect/>
          </a:stretch>
        </p:blipFill>
        <p:spPr>
          <a:xfrm>
            <a:off x="490538" y="1654175"/>
            <a:ext cx="8196262" cy="4841875"/>
          </a:xfr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
          <p:cNvSpPr>
            <a:spLocks noGrp="1"/>
          </p:cNvSpPr>
          <p:nvPr>
            <p:ph type="title"/>
          </p:nvPr>
        </p:nvSpPr>
        <p:spPr>
          <a:xfrm>
            <a:off x="0" y="76200"/>
            <a:ext cx="9144000" cy="685800"/>
          </a:xfrm>
          <a:ln/>
        </p:spPr>
        <p:txBody>
          <a:bodyPr vert="horz" wrap="square" lIns="91440" tIns="45720" rIns="91440" bIns="45720" anchor="ctr" anchorCtr="0"/>
          <a:p>
            <a:pPr eaLnBrk="1" hangingPunct="1"/>
            <a:r>
              <a:rPr lang="en-US" altLang="zh-CN" sz="3200" b="1" dirty="0">
                <a:solidFill>
                  <a:srgbClr val="063DE8"/>
                </a:solidFill>
              </a:rPr>
              <a:t>Binary Codes</a:t>
            </a:r>
            <a:endParaRPr lang="en-GB" altLang="x-none" sz="3200" b="1" dirty="0">
              <a:solidFill>
                <a:srgbClr val="063DE8"/>
              </a:solidFill>
            </a:endParaRPr>
          </a:p>
        </p:txBody>
      </p:sp>
      <p:sp>
        <p:nvSpPr>
          <p:cNvPr id="13314" name="Rectangle 3"/>
          <p:cNvSpPr>
            <a:spLocks noGrp="1"/>
          </p:cNvSpPr>
          <p:nvPr>
            <p:ph sz="quarter" idx="1"/>
          </p:nvPr>
        </p:nvSpPr>
        <p:spPr>
          <a:xfrm>
            <a:off x="228600" y="1066800"/>
            <a:ext cx="8686800" cy="5257800"/>
          </a:xfrm>
          <a:ln/>
        </p:spPr>
        <p:txBody>
          <a:bodyPr vert="horz" wrap="square" lIns="91440" tIns="45720" rIns="91440" bIns="45720" anchor="t" anchorCtr="0"/>
          <a:p>
            <a:pPr algn="just" eaLnBrk="1" hangingPunct="1">
              <a:buFontTx/>
              <a:buNone/>
            </a:pPr>
            <a:r>
              <a:rPr lang="en-US" altLang="zh-CN" dirty="0">
                <a:solidFill>
                  <a:srgbClr val="339933"/>
                </a:solidFill>
              </a:rPr>
              <a:t> </a:t>
            </a:r>
            <a:endParaRPr lang="en-US" altLang="zh-CN" dirty="0">
              <a:solidFill>
                <a:srgbClr val="339933"/>
              </a:solidFill>
            </a:endParaRPr>
          </a:p>
          <a:p>
            <a:pPr algn="just" eaLnBrk="1" hangingPunct="1"/>
            <a:endParaRPr lang="en-GB" altLang="x-none" sz="2400" b="1" dirty="0"/>
          </a:p>
        </p:txBody>
      </p:sp>
      <p:sp>
        <p:nvSpPr>
          <p:cNvPr id="151556" name="Rectangle 4"/>
          <p:cNvSpPr/>
          <p:nvPr/>
        </p:nvSpPr>
        <p:spPr>
          <a:xfrm>
            <a:off x="228600" y="1524000"/>
            <a:ext cx="8686800" cy="5334000"/>
          </a:xfrm>
          <a:prstGeom prst="rect">
            <a:avLst/>
          </a:prstGeom>
          <a:noFill/>
          <a:ln w="9525">
            <a:noFill/>
          </a:ln>
        </p:spPr>
        <p:txBody>
          <a:bodyPr anchor="t" anchorCtr="0"/>
          <a:p>
            <a:pPr marL="342900" indent="-342900">
              <a:spcBef>
                <a:spcPct val="20000"/>
              </a:spcBef>
              <a:buChar char="•"/>
            </a:pPr>
            <a:r>
              <a:rPr lang="en-GB" altLang="x-none" sz="2800" dirty="0">
                <a:latin typeface="Tw Cen MT" pitchFamily="34" charset="0"/>
              </a:rPr>
              <a:t>Electronic digital systems use </a:t>
            </a:r>
            <a:r>
              <a:rPr lang="en-GB" altLang="x-none" sz="2800" dirty="0">
                <a:solidFill>
                  <a:srgbClr val="CC0000"/>
                </a:solidFill>
                <a:latin typeface="Tw Cen MT" pitchFamily="34" charset="0"/>
              </a:rPr>
              <a:t>signals</a:t>
            </a:r>
            <a:r>
              <a:rPr lang="en-GB" altLang="x-none" sz="2800" dirty="0">
                <a:latin typeface="Tw Cen MT" pitchFamily="34" charset="0"/>
              </a:rPr>
              <a:t> that have two distinct values and </a:t>
            </a:r>
            <a:r>
              <a:rPr lang="en-GB" altLang="x-none" sz="2800" dirty="0">
                <a:solidFill>
                  <a:srgbClr val="CC0000"/>
                </a:solidFill>
                <a:latin typeface="Tw Cen MT" pitchFamily="34" charset="0"/>
              </a:rPr>
              <a:t>circuit elements</a:t>
            </a:r>
            <a:r>
              <a:rPr lang="en-GB" altLang="x-none" sz="2800" dirty="0">
                <a:latin typeface="Tw Cen MT" pitchFamily="34" charset="0"/>
              </a:rPr>
              <a:t> that have two stable states.</a:t>
            </a:r>
            <a:endParaRPr lang="en-GB" altLang="x-none" sz="2800" dirty="0">
              <a:latin typeface="Tw Cen MT" pitchFamily="34" charset="0"/>
            </a:endParaRPr>
          </a:p>
          <a:p>
            <a:pPr marL="342900" indent="-342900">
              <a:spcBef>
                <a:spcPct val="20000"/>
              </a:spcBef>
              <a:buChar char="•"/>
            </a:pPr>
            <a:r>
              <a:rPr lang="en-GB" altLang="x-none" sz="2800" dirty="0">
                <a:latin typeface="Tw Cen MT" pitchFamily="34" charset="0"/>
              </a:rPr>
              <a:t>Digital systems represent and manipulate not only binary numbers, but also many other discrete elements of </a:t>
            </a:r>
            <a:r>
              <a:rPr lang="en-GB" altLang="x-none" sz="2800" dirty="0">
                <a:solidFill>
                  <a:srgbClr val="CC0000"/>
                </a:solidFill>
                <a:latin typeface="Tw Cen MT" pitchFamily="34" charset="0"/>
              </a:rPr>
              <a:t>information</a:t>
            </a:r>
            <a:r>
              <a:rPr lang="en-GB" altLang="x-none" sz="2800" dirty="0">
                <a:latin typeface="Tw Cen MT" pitchFamily="34" charset="0"/>
              </a:rPr>
              <a:t>.</a:t>
            </a:r>
            <a:endParaRPr lang="en-GB" altLang="x-none" sz="2800" dirty="0">
              <a:latin typeface="Tw Cen MT" pitchFamily="34" charset="0"/>
            </a:endParaRPr>
          </a:p>
          <a:p>
            <a:pPr marL="342900" indent="-342900">
              <a:spcBef>
                <a:spcPct val="20000"/>
              </a:spcBef>
              <a:buChar char="•"/>
            </a:pPr>
            <a:r>
              <a:rPr lang="en-GB" altLang="x-none" sz="2800" dirty="0">
                <a:latin typeface="Tw Cen MT" pitchFamily="34" charset="0"/>
              </a:rPr>
              <a:t>Any discrete element of information distinct among a group of quantities can be represented by a </a:t>
            </a:r>
            <a:r>
              <a:rPr lang="en-GB" altLang="x-none" sz="2800" dirty="0">
                <a:solidFill>
                  <a:srgbClr val="CC0000"/>
                </a:solidFill>
                <a:latin typeface="Tw Cen MT" pitchFamily="34" charset="0"/>
              </a:rPr>
              <a:t>binary code</a:t>
            </a:r>
            <a:r>
              <a:rPr lang="en-GB" altLang="x-none" sz="2800" dirty="0">
                <a:latin typeface="Tw Cen MT" pitchFamily="34" charset="0"/>
              </a:rPr>
              <a:t>.</a:t>
            </a:r>
            <a:endParaRPr lang="en-GB" altLang="x-none" sz="2800" dirty="0">
              <a:latin typeface="Tw Cen MT" pitchFamily="34" charset="0"/>
            </a:endParaRPr>
          </a:p>
          <a:p>
            <a:pPr marL="342900" indent="-342900">
              <a:spcBef>
                <a:spcPct val="20000"/>
              </a:spcBef>
              <a:buChar char="•"/>
            </a:pPr>
            <a:r>
              <a:rPr lang="en-GB" altLang="x-none" sz="2800" dirty="0">
                <a:latin typeface="Tw Cen MT" pitchFamily="34" charset="0"/>
              </a:rPr>
              <a:t>Binary codes merely </a:t>
            </a:r>
            <a:r>
              <a:rPr lang="en-GB" altLang="x-none" sz="2800" dirty="0">
                <a:solidFill>
                  <a:srgbClr val="CC0000"/>
                </a:solidFill>
                <a:latin typeface="Tw Cen MT" pitchFamily="34" charset="0"/>
              </a:rPr>
              <a:t>change the symbols</a:t>
            </a:r>
            <a:r>
              <a:rPr lang="en-GB" altLang="x-none" sz="2800" dirty="0">
                <a:latin typeface="Tw Cen MT" pitchFamily="34" charset="0"/>
              </a:rPr>
              <a:t>, not the meaning of the elements of information that they represent.</a:t>
            </a:r>
            <a:endParaRPr lang="en-GB" altLang="x-none" sz="2800" dirty="0">
              <a:latin typeface="Tw Cen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51556">
                                            <p:txEl>
                                              <p:charRg st="0" end="11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151556">
                                            <p:txEl>
                                              <p:charRg st="119" end="23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300"/>
                                  </p:iterate>
                                  <p:childTnLst>
                                    <p:set>
                                      <p:cBhvr>
                                        <p:cTn id="14" dur="1" fill="hold">
                                          <p:stCondLst>
                                            <p:cond delay="299"/>
                                          </p:stCondLst>
                                        </p:cTn>
                                        <p:tgtEl>
                                          <p:spTgt spid="151556">
                                            <p:txEl>
                                              <p:charRg st="239" end="34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300"/>
                                  </p:iterate>
                                  <p:childTnLst>
                                    <p:set>
                                      <p:cBhvr>
                                        <p:cTn id="18" dur="1" fill="hold">
                                          <p:stCondLst>
                                            <p:cond delay="299"/>
                                          </p:stCondLst>
                                        </p:cTn>
                                        <p:tgtEl>
                                          <p:spTgt spid="151556">
                                            <p:txEl>
                                              <p:charRg st="349" end="45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2"/>
          <p:cNvSpPr>
            <a:spLocks noGrp="1"/>
          </p:cNvSpPr>
          <p:nvPr>
            <p:ph type="title"/>
          </p:nvPr>
        </p:nvSpPr>
        <p:spPr>
          <a:xfrm>
            <a:off x="0" y="76200"/>
            <a:ext cx="9144000" cy="685800"/>
          </a:xfrm>
          <a:ln/>
        </p:spPr>
        <p:txBody>
          <a:bodyPr vert="horz" wrap="square" lIns="91440" tIns="45720" rIns="91440" bIns="45720" anchor="ctr" anchorCtr="0"/>
          <a:p>
            <a:pPr eaLnBrk="1" hangingPunct="1"/>
            <a:r>
              <a:rPr lang="en-US" altLang="zh-CN" sz="3200" b="1" dirty="0">
                <a:solidFill>
                  <a:srgbClr val="063DE8"/>
                </a:solidFill>
              </a:rPr>
              <a:t>Binary Codes</a:t>
            </a:r>
            <a:endParaRPr lang="en-GB" altLang="x-none" sz="3200" b="1" dirty="0">
              <a:solidFill>
                <a:srgbClr val="063DE8"/>
              </a:solidFill>
            </a:endParaRPr>
          </a:p>
        </p:txBody>
      </p:sp>
      <p:sp>
        <p:nvSpPr>
          <p:cNvPr id="153603" name="Rectangle 3"/>
          <p:cNvSpPr>
            <a:spLocks noGrp="1"/>
          </p:cNvSpPr>
          <p:nvPr>
            <p:ph sz="quarter" idx="1"/>
          </p:nvPr>
        </p:nvSpPr>
        <p:spPr>
          <a:xfrm>
            <a:off x="228600" y="1066800"/>
            <a:ext cx="8686800" cy="5257800"/>
          </a:xfrm>
          <a:ln/>
        </p:spPr>
        <p:txBody>
          <a:bodyPr vert="horz" wrap="square" lIns="91440" tIns="45720" rIns="91440" bIns="45720" anchor="t" anchorCtr="0"/>
          <a:p>
            <a:pPr algn="just" eaLnBrk="1" hangingPunct="1">
              <a:buFontTx/>
              <a:buNone/>
            </a:pPr>
            <a:r>
              <a:rPr lang="en-US" altLang="zh-CN" dirty="0">
                <a:solidFill>
                  <a:srgbClr val="339933"/>
                </a:solidFill>
              </a:rPr>
              <a:t> </a:t>
            </a:r>
            <a:endParaRPr lang="en-US" altLang="zh-CN" dirty="0">
              <a:solidFill>
                <a:srgbClr val="339933"/>
              </a:solidFill>
            </a:endParaRPr>
          </a:p>
          <a:p>
            <a:pPr algn="just" eaLnBrk="1" hangingPunct="1"/>
            <a:endParaRPr lang="en-GB" altLang="x-none" sz="2400" b="1" dirty="0"/>
          </a:p>
        </p:txBody>
      </p:sp>
      <p:sp>
        <p:nvSpPr>
          <p:cNvPr id="153604" name="Rectangle 4"/>
          <p:cNvSpPr/>
          <p:nvPr/>
        </p:nvSpPr>
        <p:spPr>
          <a:xfrm>
            <a:off x="228600" y="1600200"/>
            <a:ext cx="8686800" cy="4724400"/>
          </a:xfrm>
          <a:prstGeom prst="rect">
            <a:avLst/>
          </a:prstGeom>
          <a:noFill/>
          <a:ln w="9525">
            <a:noFill/>
          </a:ln>
        </p:spPr>
        <p:txBody>
          <a:bodyPr anchor="t" anchorCtr="0"/>
          <a:p>
            <a:pPr marL="342900" indent="-342900">
              <a:spcBef>
                <a:spcPct val="20000"/>
              </a:spcBef>
              <a:buChar char="•"/>
            </a:pPr>
            <a:r>
              <a:rPr lang="en-GB" altLang="x-none" sz="3200" dirty="0">
                <a:latin typeface="Tw Cen MT" pitchFamily="34" charset="0"/>
              </a:rPr>
              <a:t>To represent a group of </a:t>
            </a:r>
            <a:r>
              <a:rPr lang="en-GB" altLang="x-none" sz="3200" dirty="0">
                <a:latin typeface="Comic Sans MS" pitchFamily="66" charset="0"/>
              </a:rPr>
              <a:t>2</a:t>
            </a:r>
            <a:r>
              <a:rPr lang="en-GB" altLang="x-none" sz="3200" baseline="30000" dirty="0">
                <a:latin typeface="Comic Sans MS" pitchFamily="66" charset="0"/>
              </a:rPr>
              <a:t>n</a:t>
            </a:r>
            <a:r>
              <a:rPr lang="en-GB" altLang="x-none" sz="3200" dirty="0">
                <a:latin typeface="Comic Sans MS" pitchFamily="66" charset="0"/>
              </a:rPr>
              <a:t> </a:t>
            </a:r>
            <a:r>
              <a:rPr lang="en-GB" altLang="x-none" sz="3200" dirty="0">
                <a:latin typeface="Tw Cen MT" pitchFamily="34" charset="0"/>
              </a:rPr>
              <a:t>distinct elements in a binary code requires a minimum of </a:t>
            </a:r>
            <a:r>
              <a:rPr lang="en-GB" altLang="x-none" sz="3200" dirty="0">
                <a:latin typeface="Comic Sans MS" pitchFamily="66" charset="0"/>
              </a:rPr>
              <a:t>n</a:t>
            </a:r>
            <a:r>
              <a:rPr lang="en-GB" altLang="x-none" sz="3200" dirty="0">
                <a:latin typeface="Tw Cen MT" pitchFamily="34" charset="0"/>
              </a:rPr>
              <a:t> bits.</a:t>
            </a:r>
            <a:endParaRPr lang="en-GB" altLang="x-none" sz="3200" dirty="0">
              <a:latin typeface="Tw Cen MT" pitchFamily="34" charset="0"/>
            </a:endParaRPr>
          </a:p>
          <a:p>
            <a:pPr marL="342900" indent="-342900">
              <a:spcBef>
                <a:spcPct val="20000"/>
              </a:spcBef>
              <a:buChar char="•"/>
            </a:pPr>
            <a:r>
              <a:rPr lang="en-GB" altLang="x-none" sz="3200" dirty="0">
                <a:latin typeface="Tw Cen MT" pitchFamily="34" charset="0"/>
              </a:rPr>
              <a:t>There is no maximum number of bits that may be used for a binary code.</a:t>
            </a:r>
            <a:endParaRPr lang="en-GB" altLang="x-none" sz="3200" dirty="0">
              <a:latin typeface="Tw Cen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03">
                                            <p:txEl>
                                              <p:charRg st="0"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153604">
                                            <p:txEl>
                                              <p:charRg st="0" end="9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300"/>
                                  </p:iterate>
                                  <p:childTnLst>
                                    <p:set>
                                      <p:cBhvr>
                                        <p:cTn id="14" dur="1" fill="hold">
                                          <p:stCondLst>
                                            <p:cond delay="299"/>
                                          </p:stCondLst>
                                        </p:cTn>
                                        <p:tgtEl>
                                          <p:spTgt spid="153604">
                                            <p:txEl>
                                              <p:charRg st="92" end="16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2"/>
          <p:cNvSpPr>
            <a:spLocks noGrp="1"/>
          </p:cNvSpPr>
          <p:nvPr>
            <p:ph type="title"/>
          </p:nvPr>
        </p:nvSpPr>
        <p:spPr>
          <a:xfrm>
            <a:off x="0" y="76200"/>
            <a:ext cx="9144000" cy="685800"/>
          </a:xfrm>
          <a:ln/>
        </p:spPr>
        <p:txBody>
          <a:bodyPr vert="horz" wrap="square" lIns="91440" tIns="45720" rIns="91440" bIns="45720" anchor="ctr" anchorCtr="0"/>
          <a:p>
            <a:pPr eaLnBrk="1" hangingPunct="1"/>
            <a:r>
              <a:rPr lang="en-US" altLang="zh-CN" sz="3200" b="1" dirty="0">
                <a:solidFill>
                  <a:srgbClr val="063DE8"/>
                </a:solidFill>
              </a:rPr>
              <a:t>Binary Codes for Decimal Numbers</a:t>
            </a:r>
            <a:endParaRPr lang="en-GB" altLang="x-none" sz="3200" b="1" dirty="0">
              <a:solidFill>
                <a:srgbClr val="063DE8"/>
              </a:solidFill>
            </a:endParaRPr>
          </a:p>
        </p:txBody>
      </p:sp>
      <p:sp>
        <p:nvSpPr>
          <p:cNvPr id="155651" name="Rectangle 3"/>
          <p:cNvSpPr>
            <a:spLocks noGrp="1"/>
          </p:cNvSpPr>
          <p:nvPr>
            <p:ph sz="quarter" idx="1"/>
          </p:nvPr>
        </p:nvSpPr>
        <p:spPr>
          <a:xfrm>
            <a:off x="228600" y="1066800"/>
            <a:ext cx="8686800" cy="5257800"/>
          </a:xfrm>
          <a:ln/>
        </p:spPr>
        <p:txBody>
          <a:bodyPr vert="horz" wrap="square" lIns="91440" tIns="45720" rIns="91440" bIns="45720" anchor="t" anchorCtr="0"/>
          <a:p>
            <a:pPr algn="just" eaLnBrk="1" hangingPunct="1">
              <a:buFontTx/>
              <a:buNone/>
            </a:pPr>
            <a:r>
              <a:rPr lang="en-US" altLang="zh-CN" dirty="0">
                <a:solidFill>
                  <a:srgbClr val="339933"/>
                </a:solidFill>
              </a:rPr>
              <a:t> </a:t>
            </a:r>
            <a:endParaRPr lang="en-US" altLang="zh-CN" dirty="0">
              <a:solidFill>
                <a:srgbClr val="339933"/>
              </a:solidFill>
            </a:endParaRPr>
          </a:p>
          <a:p>
            <a:pPr algn="just" eaLnBrk="1" hangingPunct="1"/>
            <a:endParaRPr lang="en-GB" altLang="x-none" sz="2400" b="1" dirty="0"/>
          </a:p>
        </p:txBody>
      </p:sp>
      <p:sp>
        <p:nvSpPr>
          <p:cNvPr id="155652" name="Rectangle 4"/>
          <p:cNvSpPr/>
          <p:nvPr/>
        </p:nvSpPr>
        <p:spPr>
          <a:xfrm>
            <a:off x="228600" y="1600200"/>
            <a:ext cx="8686800" cy="4724400"/>
          </a:xfrm>
          <a:prstGeom prst="rect">
            <a:avLst/>
          </a:prstGeom>
          <a:noFill/>
          <a:ln w="9525">
            <a:noFill/>
          </a:ln>
        </p:spPr>
        <p:txBody>
          <a:bodyPr anchor="t" anchorCtr="0"/>
          <a:p>
            <a:pPr marL="342900" indent="-342900">
              <a:spcBef>
                <a:spcPct val="20000"/>
              </a:spcBef>
              <a:buChar char="•"/>
            </a:pPr>
            <a:r>
              <a:rPr lang="en-GB" altLang="x-none" sz="3200" dirty="0">
                <a:latin typeface="Tw Cen MT" pitchFamily="34" charset="0"/>
              </a:rPr>
              <a:t>A set of </a:t>
            </a:r>
            <a:r>
              <a:rPr lang="en-GB" altLang="x-none" sz="3200" dirty="0">
                <a:latin typeface="Comic Sans MS" pitchFamily="66" charset="0"/>
              </a:rPr>
              <a:t>n</a:t>
            </a:r>
            <a:r>
              <a:rPr lang="en-GB" altLang="x-none" sz="3200" dirty="0">
                <a:latin typeface="Tw Cen MT" pitchFamily="34" charset="0"/>
              </a:rPr>
              <a:t>-bit string in which different bit strings represent different numbers or other things is called a code.</a:t>
            </a:r>
            <a:endParaRPr lang="en-GB" altLang="x-none" sz="3200" dirty="0">
              <a:latin typeface="Tw Cen MT" pitchFamily="34" charset="0"/>
            </a:endParaRPr>
          </a:p>
          <a:p>
            <a:pPr marL="342900" indent="-342900">
              <a:spcBef>
                <a:spcPct val="20000"/>
              </a:spcBef>
              <a:buChar char="•"/>
            </a:pPr>
            <a:r>
              <a:rPr lang="en-GB" altLang="x-none" sz="3200" dirty="0">
                <a:latin typeface="Tw Cen MT" pitchFamily="34" charset="0"/>
              </a:rPr>
              <a:t>A particular combination of </a:t>
            </a:r>
            <a:r>
              <a:rPr lang="en-GB" altLang="x-none" sz="3200" dirty="0">
                <a:latin typeface="Comic Sans MS" pitchFamily="66" charset="0"/>
              </a:rPr>
              <a:t>n</a:t>
            </a:r>
            <a:r>
              <a:rPr lang="en-GB" altLang="x-none" sz="3200" dirty="0">
                <a:latin typeface="Tw Cen MT" pitchFamily="34" charset="0"/>
              </a:rPr>
              <a:t> bit values is called a code word.</a:t>
            </a:r>
            <a:endParaRPr lang="en-GB" altLang="x-none" sz="3200" dirty="0">
              <a:latin typeface="Tw Cen MT" pitchFamily="34" charset="0"/>
            </a:endParaRPr>
          </a:p>
          <a:p>
            <a:pPr marL="342900" indent="-342900">
              <a:spcBef>
                <a:spcPct val="20000"/>
              </a:spcBef>
            </a:pPr>
            <a:endParaRPr lang="en-GB" altLang="x-none" sz="3200" dirty="0">
              <a:latin typeface="Tw Cen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5651">
                                            <p:txEl>
                                              <p:charRg st="0"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5652">
                                            <p:txEl>
                                              <p:charRg st="0" end="11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5652">
                                            <p:txEl>
                                              <p:charRg st="115" end="17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P spid="15565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2"/>
          <p:cNvSpPr>
            <a:spLocks noGrp="1"/>
          </p:cNvSpPr>
          <p:nvPr>
            <p:ph type="title"/>
          </p:nvPr>
        </p:nvSpPr>
        <p:spPr>
          <a:xfrm>
            <a:off x="457200" y="228600"/>
            <a:ext cx="8229600" cy="990600"/>
          </a:xfrm>
          <a:ln/>
        </p:spPr>
        <p:txBody>
          <a:bodyPr vert="horz" wrap="square" lIns="91440" tIns="45720" rIns="91440" bIns="45720" anchor="ctr" anchorCtr="0"/>
          <a:p>
            <a:pPr algn="ctr" eaLnBrk="1" hangingPunct="1"/>
            <a:r>
              <a:rPr lang="en-US" altLang="zh-CN" sz="3600" dirty="0">
                <a:latin typeface="Engravers MT" pitchFamily="18" charset="0"/>
              </a:rPr>
              <a:t>Classification of binary code</a:t>
            </a:r>
            <a:endParaRPr lang="en-US" altLang="zh-CN" sz="3600" dirty="0">
              <a:latin typeface="Engravers MT" pitchFamily="18" charset="0"/>
            </a:endParaRPr>
          </a:p>
        </p:txBody>
      </p:sp>
      <p:cxnSp>
        <p:nvCxnSpPr>
          <p:cNvPr id="16386" name="AutoShape 4"/>
          <p:cNvCxnSpPr/>
          <p:nvPr/>
        </p:nvCxnSpPr>
        <p:spPr>
          <a:xfrm>
            <a:off x="1447800" y="2438400"/>
            <a:ext cx="0" cy="1600200"/>
          </a:xfrm>
          <a:prstGeom prst="straightConnector1">
            <a:avLst/>
          </a:prstGeom>
          <a:ln w="9525" cap="flat" cmpd="sng">
            <a:solidFill>
              <a:schemeClr val="tx1"/>
            </a:solidFill>
            <a:prstDash val="solid"/>
            <a:round/>
            <a:headEnd type="none" w="med" len="med"/>
            <a:tailEnd type="triangle" w="med" len="med"/>
          </a:ln>
        </p:spPr>
      </p:cxnSp>
      <p:cxnSp>
        <p:nvCxnSpPr>
          <p:cNvPr id="16387" name="AutoShape 5"/>
          <p:cNvCxnSpPr/>
          <p:nvPr/>
        </p:nvCxnSpPr>
        <p:spPr>
          <a:xfrm>
            <a:off x="2819400" y="2438400"/>
            <a:ext cx="0" cy="533400"/>
          </a:xfrm>
          <a:prstGeom prst="straightConnector1">
            <a:avLst/>
          </a:prstGeom>
          <a:ln w="9525" cap="flat" cmpd="sng">
            <a:solidFill>
              <a:schemeClr val="tx1"/>
            </a:solidFill>
            <a:prstDash val="solid"/>
            <a:round/>
            <a:headEnd type="none" w="med" len="med"/>
            <a:tailEnd type="triangle" w="med" len="med"/>
          </a:ln>
        </p:spPr>
      </p:cxnSp>
      <p:sp>
        <p:nvSpPr>
          <p:cNvPr id="16388" name="Line 6"/>
          <p:cNvSpPr/>
          <p:nvPr/>
        </p:nvSpPr>
        <p:spPr>
          <a:xfrm flipV="1">
            <a:off x="1447800" y="2438400"/>
            <a:ext cx="6781800" cy="0"/>
          </a:xfrm>
          <a:prstGeom prst="line">
            <a:avLst/>
          </a:prstGeom>
          <a:ln w="9525" cap="flat" cmpd="sng">
            <a:solidFill>
              <a:schemeClr val="tx1"/>
            </a:solidFill>
            <a:prstDash val="solid"/>
            <a:round/>
            <a:headEnd type="none" w="med" len="med"/>
            <a:tailEnd type="none" w="med" len="med"/>
          </a:ln>
        </p:spPr>
      </p:sp>
      <p:cxnSp>
        <p:nvCxnSpPr>
          <p:cNvPr id="16389" name="AutoShape 7"/>
          <p:cNvCxnSpPr/>
          <p:nvPr/>
        </p:nvCxnSpPr>
        <p:spPr>
          <a:xfrm>
            <a:off x="4648200" y="2438400"/>
            <a:ext cx="0" cy="533400"/>
          </a:xfrm>
          <a:prstGeom prst="straightConnector1">
            <a:avLst/>
          </a:prstGeom>
          <a:ln w="9525" cap="flat" cmpd="sng">
            <a:solidFill>
              <a:schemeClr val="tx1"/>
            </a:solidFill>
            <a:prstDash val="solid"/>
            <a:round/>
            <a:headEnd type="none" w="med" len="med"/>
            <a:tailEnd type="triangle" w="med" len="med"/>
          </a:ln>
        </p:spPr>
      </p:cxnSp>
      <p:cxnSp>
        <p:nvCxnSpPr>
          <p:cNvPr id="16390" name="AutoShape 8"/>
          <p:cNvCxnSpPr/>
          <p:nvPr/>
        </p:nvCxnSpPr>
        <p:spPr>
          <a:xfrm>
            <a:off x="8229600" y="2438400"/>
            <a:ext cx="0" cy="533400"/>
          </a:xfrm>
          <a:prstGeom prst="straightConnector1">
            <a:avLst/>
          </a:prstGeom>
          <a:ln w="9525" cap="flat" cmpd="sng">
            <a:solidFill>
              <a:schemeClr val="tx1"/>
            </a:solidFill>
            <a:prstDash val="solid"/>
            <a:round/>
            <a:headEnd type="none" w="med" len="med"/>
            <a:tailEnd type="triangle" w="med" len="med"/>
          </a:ln>
        </p:spPr>
      </p:cxnSp>
      <p:cxnSp>
        <p:nvCxnSpPr>
          <p:cNvPr id="16391" name="AutoShape 9"/>
          <p:cNvCxnSpPr/>
          <p:nvPr/>
        </p:nvCxnSpPr>
        <p:spPr>
          <a:xfrm>
            <a:off x="6400800" y="2438400"/>
            <a:ext cx="0" cy="533400"/>
          </a:xfrm>
          <a:prstGeom prst="straightConnector1">
            <a:avLst/>
          </a:prstGeom>
          <a:ln w="9525" cap="flat" cmpd="sng">
            <a:solidFill>
              <a:schemeClr val="tx1"/>
            </a:solidFill>
            <a:prstDash val="solid"/>
            <a:round/>
            <a:headEnd type="none" w="med" len="med"/>
            <a:tailEnd type="triangle" w="med" len="med"/>
          </a:ln>
        </p:spPr>
      </p:cxnSp>
      <p:cxnSp>
        <p:nvCxnSpPr>
          <p:cNvPr id="16392" name="AutoShape 10"/>
          <p:cNvCxnSpPr/>
          <p:nvPr/>
        </p:nvCxnSpPr>
        <p:spPr>
          <a:xfrm>
            <a:off x="4800600" y="1828800"/>
            <a:ext cx="0" cy="533400"/>
          </a:xfrm>
          <a:prstGeom prst="straightConnector1">
            <a:avLst/>
          </a:prstGeom>
          <a:ln w="9525" cap="flat" cmpd="sng">
            <a:solidFill>
              <a:schemeClr val="tx1"/>
            </a:solidFill>
            <a:prstDash val="solid"/>
            <a:round/>
            <a:headEnd type="none" w="med" len="med"/>
            <a:tailEnd type="triangle" w="med" len="med"/>
          </a:ln>
        </p:spPr>
      </p:cxnSp>
      <p:sp>
        <p:nvSpPr>
          <p:cNvPr id="16393" name="Rectangle 12"/>
          <p:cNvSpPr/>
          <p:nvPr/>
        </p:nvSpPr>
        <p:spPr>
          <a:xfrm>
            <a:off x="3886200" y="1447800"/>
            <a:ext cx="1905000" cy="381000"/>
          </a:xfrm>
          <a:prstGeom prst="rect">
            <a:avLst/>
          </a:prstGeom>
          <a:noFill/>
          <a:ln w="9525">
            <a:noFill/>
          </a:ln>
        </p:spPr>
        <p:txBody>
          <a:bodyPr anchor="ctr" anchorCtr="0"/>
          <a:p>
            <a:pPr algn="ctr"/>
            <a:r>
              <a:rPr lang="en-US" altLang="zh-CN" sz="1500" dirty="0">
                <a:solidFill>
                  <a:schemeClr val="tx2"/>
                </a:solidFill>
                <a:latin typeface="Times New Roman" pitchFamily="18" charset="0"/>
              </a:rPr>
              <a:t> Binary code</a:t>
            </a:r>
            <a:endParaRPr lang="en-US" altLang="zh-CN" sz="1500" dirty="0">
              <a:solidFill>
                <a:schemeClr val="tx2"/>
              </a:solidFill>
              <a:latin typeface="Times New Roman" pitchFamily="18" charset="0"/>
            </a:endParaRPr>
          </a:p>
        </p:txBody>
      </p:sp>
      <p:sp>
        <p:nvSpPr>
          <p:cNvPr id="16394" name="Rectangle 14"/>
          <p:cNvSpPr/>
          <p:nvPr/>
        </p:nvSpPr>
        <p:spPr>
          <a:xfrm>
            <a:off x="533400" y="3962400"/>
            <a:ext cx="1905000" cy="381000"/>
          </a:xfrm>
          <a:prstGeom prst="rect">
            <a:avLst/>
          </a:prstGeom>
          <a:noFill/>
          <a:ln w="9525">
            <a:noFill/>
          </a:ln>
        </p:spPr>
        <p:txBody>
          <a:bodyPr anchor="ctr" anchorCtr="0"/>
          <a:p>
            <a:pPr algn="ctr"/>
            <a:r>
              <a:rPr lang="en-US" altLang="zh-CN" sz="1500" dirty="0">
                <a:solidFill>
                  <a:schemeClr val="tx2"/>
                </a:solidFill>
                <a:latin typeface="Times New Roman" pitchFamily="18" charset="0"/>
              </a:rPr>
              <a:t> Weighted code</a:t>
            </a:r>
            <a:endParaRPr lang="en-US" altLang="zh-CN" sz="1500" dirty="0">
              <a:solidFill>
                <a:schemeClr val="tx2"/>
              </a:solidFill>
              <a:latin typeface="Times New Roman" pitchFamily="18" charset="0"/>
            </a:endParaRPr>
          </a:p>
        </p:txBody>
      </p:sp>
      <p:sp>
        <p:nvSpPr>
          <p:cNvPr id="16395" name="Rectangle 15"/>
          <p:cNvSpPr/>
          <p:nvPr/>
        </p:nvSpPr>
        <p:spPr>
          <a:xfrm>
            <a:off x="1981200" y="2895600"/>
            <a:ext cx="1905000" cy="381000"/>
          </a:xfrm>
          <a:prstGeom prst="rect">
            <a:avLst/>
          </a:prstGeom>
          <a:noFill/>
          <a:ln w="9525">
            <a:noFill/>
          </a:ln>
        </p:spPr>
        <p:txBody>
          <a:bodyPr anchor="ctr" anchorCtr="0"/>
          <a:p>
            <a:pPr algn="ctr"/>
            <a:r>
              <a:rPr lang="en-US" altLang="zh-CN" sz="1500" dirty="0">
                <a:solidFill>
                  <a:schemeClr val="tx2"/>
                </a:solidFill>
                <a:latin typeface="Times New Roman" pitchFamily="18" charset="0"/>
              </a:rPr>
              <a:t> Non weighted code</a:t>
            </a:r>
            <a:endParaRPr lang="en-US" altLang="zh-CN" sz="1500" dirty="0">
              <a:solidFill>
                <a:schemeClr val="tx2"/>
              </a:solidFill>
              <a:latin typeface="Times New Roman" pitchFamily="18" charset="0"/>
            </a:endParaRPr>
          </a:p>
        </p:txBody>
      </p:sp>
      <p:sp>
        <p:nvSpPr>
          <p:cNvPr id="16396" name="Rectangle 16"/>
          <p:cNvSpPr/>
          <p:nvPr/>
        </p:nvSpPr>
        <p:spPr>
          <a:xfrm>
            <a:off x="3810000" y="2895600"/>
            <a:ext cx="1905000" cy="381000"/>
          </a:xfrm>
          <a:prstGeom prst="rect">
            <a:avLst/>
          </a:prstGeom>
          <a:noFill/>
          <a:ln w="9525">
            <a:noFill/>
          </a:ln>
        </p:spPr>
        <p:txBody>
          <a:bodyPr anchor="ctr" anchorCtr="0"/>
          <a:p>
            <a:pPr algn="ctr"/>
            <a:r>
              <a:rPr lang="en-US" altLang="zh-CN" sz="1500" dirty="0">
                <a:solidFill>
                  <a:schemeClr val="tx2"/>
                </a:solidFill>
                <a:latin typeface="Times New Roman" pitchFamily="18" charset="0"/>
              </a:rPr>
              <a:t> Reflective code</a:t>
            </a:r>
            <a:endParaRPr lang="en-US" altLang="zh-CN" sz="1500" dirty="0">
              <a:solidFill>
                <a:schemeClr val="tx2"/>
              </a:solidFill>
              <a:latin typeface="Times New Roman" pitchFamily="18" charset="0"/>
            </a:endParaRPr>
          </a:p>
        </p:txBody>
      </p:sp>
      <p:sp>
        <p:nvSpPr>
          <p:cNvPr id="16397" name="Rectangle 17"/>
          <p:cNvSpPr/>
          <p:nvPr/>
        </p:nvSpPr>
        <p:spPr>
          <a:xfrm>
            <a:off x="5486400" y="2895600"/>
            <a:ext cx="1905000" cy="381000"/>
          </a:xfrm>
          <a:prstGeom prst="rect">
            <a:avLst/>
          </a:prstGeom>
          <a:noFill/>
          <a:ln w="9525">
            <a:noFill/>
          </a:ln>
        </p:spPr>
        <p:txBody>
          <a:bodyPr anchor="ctr" anchorCtr="0"/>
          <a:p>
            <a:pPr algn="ctr"/>
            <a:r>
              <a:rPr lang="en-US" altLang="zh-CN" sz="1500" dirty="0">
                <a:solidFill>
                  <a:schemeClr val="tx2"/>
                </a:solidFill>
                <a:latin typeface="Times New Roman" pitchFamily="18" charset="0"/>
              </a:rPr>
              <a:t> Sequential code</a:t>
            </a:r>
            <a:endParaRPr lang="en-US" altLang="zh-CN" sz="1500" dirty="0">
              <a:solidFill>
                <a:schemeClr val="tx2"/>
              </a:solidFill>
              <a:latin typeface="Times New Roman" pitchFamily="18" charset="0"/>
            </a:endParaRPr>
          </a:p>
        </p:txBody>
      </p:sp>
      <p:sp>
        <p:nvSpPr>
          <p:cNvPr id="16398" name="Rectangle 18"/>
          <p:cNvSpPr/>
          <p:nvPr/>
        </p:nvSpPr>
        <p:spPr>
          <a:xfrm>
            <a:off x="7239000" y="2971800"/>
            <a:ext cx="1905000" cy="381000"/>
          </a:xfrm>
          <a:prstGeom prst="rect">
            <a:avLst/>
          </a:prstGeom>
          <a:noFill/>
          <a:ln w="9525">
            <a:noFill/>
          </a:ln>
        </p:spPr>
        <p:txBody>
          <a:bodyPr anchor="ctr" anchorCtr="0"/>
          <a:p>
            <a:pPr algn="ctr"/>
            <a:r>
              <a:rPr lang="en-US" altLang="zh-CN" sz="1500" dirty="0">
                <a:solidFill>
                  <a:schemeClr val="tx2"/>
                </a:solidFill>
                <a:latin typeface="Times New Roman" pitchFamily="18" charset="0"/>
              </a:rPr>
              <a:t> Error detecting and correcting code</a:t>
            </a:r>
            <a:endParaRPr lang="en-US" altLang="zh-CN" sz="1500" dirty="0">
              <a:solidFill>
                <a:schemeClr val="tx2"/>
              </a:solidFill>
              <a:latin typeface="Times New Roman" pitchFamily="18" charset="0"/>
            </a:endParaRPr>
          </a:p>
        </p:txBody>
      </p:sp>
      <p:sp>
        <p:nvSpPr>
          <p:cNvPr id="16399" name="Rectangle 19"/>
          <p:cNvSpPr/>
          <p:nvPr/>
        </p:nvSpPr>
        <p:spPr>
          <a:xfrm>
            <a:off x="2362200" y="3505200"/>
            <a:ext cx="1371600" cy="914400"/>
          </a:xfrm>
          <a:prstGeom prst="rect">
            <a:avLst/>
          </a:prstGeom>
          <a:noFill/>
          <a:ln w="9525">
            <a:noFill/>
          </a:ln>
        </p:spPr>
        <p:txBody>
          <a:bodyPr anchor="ctr" anchorCtr="0"/>
          <a:p>
            <a:pPr>
              <a:buChar char="•"/>
            </a:pPr>
            <a:r>
              <a:rPr lang="en-US" altLang="zh-CN" sz="1500" dirty="0">
                <a:solidFill>
                  <a:schemeClr val="tx2"/>
                </a:solidFill>
                <a:latin typeface="Times New Roman" pitchFamily="18" charset="0"/>
              </a:rPr>
              <a:t>Example:  </a:t>
            </a:r>
            <a:br>
              <a:rPr lang="en-US" altLang="zh-CN" sz="1500" dirty="0">
                <a:solidFill>
                  <a:schemeClr val="tx2"/>
                </a:solidFill>
                <a:latin typeface="Times New Roman" pitchFamily="18" charset="0"/>
              </a:rPr>
            </a:br>
            <a:r>
              <a:rPr lang="en-US" altLang="zh-CN" sz="1500" dirty="0">
                <a:solidFill>
                  <a:schemeClr val="tx2"/>
                </a:solidFill>
                <a:latin typeface="Times New Roman" pitchFamily="18" charset="0"/>
              </a:rPr>
              <a:t> Gray</a:t>
            </a:r>
            <a:br>
              <a:rPr lang="en-US" altLang="zh-CN" sz="1500" dirty="0">
                <a:solidFill>
                  <a:schemeClr val="tx2"/>
                </a:solidFill>
                <a:latin typeface="Times New Roman" pitchFamily="18" charset="0"/>
              </a:rPr>
            </a:br>
            <a:r>
              <a:rPr lang="en-US" altLang="zh-CN" sz="1500" dirty="0">
                <a:solidFill>
                  <a:schemeClr val="tx2"/>
                </a:solidFill>
                <a:latin typeface="Times New Roman" pitchFamily="18" charset="0"/>
              </a:rPr>
              <a:t> Excess-3</a:t>
            </a:r>
            <a:br>
              <a:rPr lang="en-US" altLang="zh-CN" sz="1500" dirty="0">
                <a:solidFill>
                  <a:schemeClr val="tx2"/>
                </a:solidFill>
                <a:latin typeface="Times New Roman" pitchFamily="18" charset="0"/>
              </a:rPr>
            </a:br>
            <a:r>
              <a:rPr lang="en-US" altLang="zh-CN" sz="1500" dirty="0">
                <a:solidFill>
                  <a:schemeClr val="tx2"/>
                </a:solidFill>
                <a:latin typeface="Times New Roman" pitchFamily="18" charset="0"/>
              </a:rPr>
              <a:t> Five bit BCD</a:t>
            </a:r>
            <a:br>
              <a:rPr lang="en-US" altLang="zh-CN" sz="1500" dirty="0">
                <a:solidFill>
                  <a:schemeClr val="tx2"/>
                </a:solidFill>
                <a:latin typeface="Times New Roman" pitchFamily="18" charset="0"/>
              </a:rPr>
            </a:br>
            <a:endParaRPr lang="en-US" altLang="zh-CN" sz="1500" dirty="0">
              <a:solidFill>
                <a:schemeClr val="tx2"/>
              </a:solidFill>
              <a:latin typeface="Times New Roman" pitchFamily="18" charset="0"/>
            </a:endParaRPr>
          </a:p>
        </p:txBody>
      </p:sp>
      <p:sp>
        <p:nvSpPr>
          <p:cNvPr id="16400" name="Rectangle 20"/>
          <p:cNvSpPr/>
          <p:nvPr/>
        </p:nvSpPr>
        <p:spPr>
          <a:xfrm>
            <a:off x="4267200" y="3429000"/>
            <a:ext cx="1371600" cy="914400"/>
          </a:xfrm>
          <a:prstGeom prst="rect">
            <a:avLst/>
          </a:prstGeom>
          <a:noFill/>
          <a:ln w="9525">
            <a:noFill/>
          </a:ln>
        </p:spPr>
        <p:txBody>
          <a:bodyPr anchor="ctr" anchorCtr="0"/>
          <a:p>
            <a:pPr>
              <a:buChar char="•"/>
            </a:pPr>
            <a:r>
              <a:rPr lang="en-US" altLang="zh-CN" sz="1500" dirty="0">
                <a:solidFill>
                  <a:schemeClr val="tx2"/>
                </a:solidFill>
                <a:latin typeface="Times New Roman" pitchFamily="18" charset="0"/>
              </a:rPr>
              <a:t>Example:  </a:t>
            </a:r>
            <a:br>
              <a:rPr lang="en-US" altLang="zh-CN" sz="1500" dirty="0">
                <a:solidFill>
                  <a:schemeClr val="tx2"/>
                </a:solidFill>
                <a:latin typeface="Times New Roman" pitchFamily="18" charset="0"/>
              </a:rPr>
            </a:br>
            <a:r>
              <a:rPr lang="en-US" altLang="zh-CN" sz="1500" dirty="0">
                <a:solidFill>
                  <a:schemeClr val="tx2"/>
                </a:solidFill>
                <a:latin typeface="Times New Roman" pitchFamily="18" charset="0"/>
              </a:rPr>
              <a:t> 5211</a:t>
            </a:r>
            <a:br>
              <a:rPr lang="en-US" altLang="zh-CN" sz="1500" dirty="0">
                <a:solidFill>
                  <a:schemeClr val="tx2"/>
                </a:solidFill>
                <a:latin typeface="Times New Roman" pitchFamily="18" charset="0"/>
              </a:rPr>
            </a:br>
            <a:r>
              <a:rPr lang="en-US" altLang="zh-CN" sz="1500" dirty="0">
                <a:solidFill>
                  <a:schemeClr val="tx2"/>
                </a:solidFill>
                <a:latin typeface="Times New Roman" pitchFamily="18" charset="0"/>
              </a:rPr>
              <a:t> 2421</a:t>
            </a:r>
            <a:br>
              <a:rPr lang="en-US" altLang="zh-CN" sz="1500" dirty="0">
                <a:solidFill>
                  <a:schemeClr val="tx2"/>
                </a:solidFill>
                <a:latin typeface="Times New Roman" pitchFamily="18" charset="0"/>
              </a:rPr>
            </a:br>
            <a:r>
              <a:rPr lang="en-US" altLang="zh-CN" sz="1500" dirty="0">
                <a:solidFill>
                  <a:schemeClr val="tx2"/>
                </a:solidFill>
                <a:latin typeface="Times New Roman" pitchFamily="18" charset="0"/>
              </a:rPr>
              <a:t> Excess-3</a:t>
            </a:r>
            <a:endParaRPr lang="en-US" altLang="zh-CN" sz="1500" dirty="0">
              <a:solidFill>
                <a:schemeClr val="tx2"/>
              </a:solidFill>
              <a:latin typeface="Times New Roman" pitchFamily="18" charset="0"/>
            </a:endParaRPr>
          </a:p>
        </p:txBody>
      </p:sp>
      <p:sp>
        <p:nvSpPr>
          <p:cNvPr id="16401" name="Rectangle 21"/>
          <p:cNvSpPr/>
          <p:nvPr/>
        </p:nvSpPr>
        <p:spPr>
          <a:xfrm>
            <a:off x="6019800" y="3581400"/>
            <a:ext cx="1371600" cy="914400"/>
          </a:xfrm>
          <a:prstGeom prst="rect">
            <a:avLst/>
          </a:prstGeom>
          <a:noFill/>
          <a:ln w="9525">
            <a:noFill/>
          </a:ln>
        </p:spPr>
        <p:txBody>
          <a:bodyPr anchor="ctr" anchorCtr="0"/>
          <a:p>
            <a:pPr>
              <a:buChar char="•"/>
            </a:pPr>
            <a:r>
              <a:rPr lang="en-US" altLang="zh-CN" sz="1500" dirty="0">
                <a:solidFill>
                  <a:schemeClr val="tx2"/>
                </a:solidFill>
                <a:latin typeface="Times New Roman" pitchFamily="18" charset="0"/>
              </a:rPr>
              <a:t>Example:  </a:t>
            </a:r>
            <a:br>
              <a:rPr lang="en-US" altLang="zh-CN" sz="1500" dirty="0">
                <a:solidFill>
                  <a:schemeClr val="tx2"/>
                </a:solidFill>
                <a:latin typeface="Times New Roman" pitchFamily="18" charset="0"/>
              </a:rPr>
            </a:br>
            <a:r>
              <a:rPr lang="en-US" altLang="zh-CN" sz="1500" dirty="0">
                <a:solidFill>
                  <a:schemeClr val="tx2"/>
                </a:solidFill>
                <a:latin typeface="Times New Roman" pitchFamily="18" charset="0"/>
              </a:rPr>
              <a:t> 8421</a:t>
            </a:r>
            <a:br>
              <a:rPr lang="en-US" altLang="zh-CN" sz="1500" dirty="0">
                <a:solidFill>
                  <a:schemeClr val="tx2"/>
                </a:solidFill>
                <a:latin typeface="Times New Roman" pitchFamily="18" charset="0"/>
              </a:rPr>
            </a:br>
            <a:r>
              <a:rPr lang="en-US" altLang="zh-CN" sz="1500" dirty="0">
                <a:solidFill>
                  <a:schemeClr val="tx2"/>
                </a:solidFill>
                <a:latin typeface="Times New Roman" pitchFamily="18" charset="0"/>
              </a:rPr>
              <a:t> Excess-3</a:t>
            </a:r>
            <a:br>
              <a:rPr lang="en-US" altLang="zh-CN" sz="1500" dirty="0">
                <a:solidFill>
                  <a:schemeClr val="tx2"/>
                </a:solidFill>
                <a:latin typeface="Times New Roman" pitchFamily="18" charset="0"/>
              </a:rPr>
            </a:br>
            <a:br>
              <a:rPr lang="en-US" altLang="zh-CN" sz="1500" dirty="0">
                <a:solidFill>
                  <a:schemeClr val="tx2"/>
                </a:solidFill>
                <a:latin typeface="Times New Roman" pitchFamily="18" charset="0"/>
              </a:rPr>
            </a:br>
            <a:endParaRPr lang="en-US" altLang="zh-CN" sz="1500" dirty="0">
              <a:solidFill>
                <a:schemeClr val="tx2"/>
              </a:solidFill>
              <a:latin typeface="Times New Roman" pitchFamily="18" charset="0"/>
            </a:endParaRPr>
          </a:p>
        </p:txBody>
      </p:sp>
      <p:sp>
        <p:nvSpPr>
          <p:cNvPr id="16402" name="Rectangle 22"/>
          <p:cNvSpPr/>
          <p:nvPr/>
        </p:nvSpPr>
        <p:spPr>
          <a:xfrm>
            <a:off x="7696200" y="3505200"/>
            <a:ext cx="1371600" cy="914400"/>
          </a:xfrm>
          <a:prstGeom prst="rect">
            <a:avLst/>
          </a:prstGeom>
          <a:noFill/>
          <a:ln w="9525">
            <a:noFill/>
          </a:ln>
        </p:spPr>
        <p:txBody>
          <a:bodyPr anchor="ctr" anchorCtr="0"/>
          <a:p>
            <a:pPr>
              <a:buChar char="•"/>
            </a:pPr>
            <a:r>
              <a:rPr lang="en-US" altLang="zh-CN" sz="1500" dirty="0">
                <a:solidFill>
                  <a:schemeClr val="tx2"/>
                </a:solidFill>
                <a:latin typeface="Times New Roman" pitchFamily="18" charset="0"/>
              </a:rPr>
              <a:t>Example:  </a:t>
            </a:r>
            <a:br>
              <a:rPr lang="en-US" altLang="zh-CN" sz="1500" dirty="0">
                <a:solidFill>
                  <a:schemeClr val="tx2"/>
                </a:solidFill>
                <a:latin typeface="Times New Roman" pitchFamily="18" charset="0"/>
              </a:rPr>
            </a:br>
            <a:r>
              <a:rPr lang="en-US" altLang="zh-CN" sz="1500" dirty="0">
                <a:solidFill>
                  <a:schemeClr val="tx2"/>
                </a:solidFill>
                <a:latin typeface="Times New Roman" pitchFamily="18" charset="0"/>
              </a:rPr>
              <a:t> Hamming</a:t>
            </a:r>
            <a:br>
              <a:rPr lang="en-US" altLang="zh-CN" sz="1500" dirty="0">
                <a:solidFill>
                  <a:schemeClr val="tx2"/>
                </a:solidFill>
                <a:latin typeface="Times New Roman" pitchFamily="18" charset="0"/>
              </a:rPr>
            </a:br>
            <a:r>
              <a:rPr lang="en-US" altLang="zh-CN" sz="1500" dirty="0">
                <a:solidFill>
                  <a:schemeClr val="tx2"/>
                </a:solidFill>
                <a:latin typeface="Times New Roman" pitchFamily="18" charset="0"/>
              </a:rPr>
              <a:t> Parity</a:t>
            </a:r>
            <a:br>
              <a:rPr lang="en-US" altLang="zh-CN" sz="1500" dirty="0">
                <a:solidFill>
                  <a:schemeClr val="tx2"/>
                </a:solidFill>
                <a:latin typeface="Times New Roman" pitchFamily="18" charset="0"/>
              </a:rPr>
            </a:br>
            <a:endParaRPr lang="en-US" altLang="zh-CN" sz="1500" dirty="0">
              <a:solidFill>
                <a:schemeClr val="tx2"/>
              </a:solidFill>
              <a:latin typeface="Times New Roman" pitchFamily="18" charset="0"/>
            </a:endParaRPr>
          </a:p>
        </p:txBody>
      </p:sp>
      <p:cxnSp>
        <p:nvCxnSpPr>
          <p:cNvPr id="16403" name="AutoShape 23"/>
          <p:cNvCxnSpPr/>
          <p:nvPr/>
        </p:nvCxnSpPr>
        <p:spPr>
          <a:xfrm>
            <a:off x="1447800" y="4343400"/>
            <a:ext cx="0" cy="533400"/>
          </a:xfrm>
          <a:prstGeom prst="straightConnector1">
            <a:avLst/>
          </a:prstGeom>
          <a:ln w="9525" cap="flat" cmpd="sng">
            <a:solidFill>
              <a:schemeClr val="tx1"/>
            </a:solidFill>
            <a:prstDash val="solid"/>
            <a:round/>
            <a:headEnd type="none" w="med" len="med"/>
            <a:tailEnd type="triangle" w="med" len="med"/>
          </a:ln>
        </p:spPr>
      </p:cxnSp>
      <p:sp>
        <p:nvSpPr>
          <p:cNvPr id="16404" name="Line 24"/>
          <p:cNvSpPr/>
          <p:nvPr/>
        </p:nvSpPr>
        <p:spPr>
          <a:xfrm>
            <a:off x="609600" y="4876800"/>
            <a:ext cx="1981200" cy="0"/>
          </a:xfrm>
          <a:prstGeom prst="line">
            <a:avLst/>
          </a:prstGeom>
          <a:ln w="9525" cap="flat" cmpd="sng">
            <a:solidFill>
              <a:schemeClr val="tx1"/>
            </a:solidFill>
            <a:prstDash val="solid"/>
            <a:round/>
            <a:headEnd type="none" w="med" len="med"/>
            <a:tailEnd type="none" w="med" len="med"/>
          </a:ln>
        </p:spPr>
      </p:sp>
      <p:cxnSp>
        <p:nvCxnSpPr>
          <p:cNvPr id="16405" name="AutoShape 25"/>
          <p:cNvCxnSpPr/>
          <p:nvPr/>
        </p:nvCxnSpPr>
        <p:spPr>
          <a:xfrm>
            <a:off x="609600" y="4876800"/>
            <a:ext cx="0" cy="533400"/>
          </a:xfrm>
          <a:prstGeom prst="straightConnector1">
            <a:avLst/>
          </a:prstGeom>
          <a:ln w="9525" cap="flat" cmpd="sng">
            <a:solidFill>
              <a:schemeClr val="tx1"/>
            </a:solidFill>
            <a:prstDash val="solid"/>
            <a:round/>
            <a:headEnd type="none" w="med" len="med"/>
            <a:tailEnd type="triangle" w="med" len="med"/>
          </a:ln>
        </p:spPr>
      </p:cxnSp>
      <p:cxnSp>
        <p:nvCxnSpPr>
          <p:cNvPr id="16406" name="AutoShape 26"/>
          <p:cNvCxnSpPr/>
          <p:nvPr/>
        </p:nvCxnSpPr>
        <p:spPr>
          <a:xfrm>
            <a:off x="2590800" y="4876800"/>
            <a:ext cx="0" cy="533400"/>
          </a:xfrm>
          <a:prstGeom prst="straightConnector1">
            <a:avLst/>
          </a:prstGeom>
          <a:ln w="9525" cap="flat" cmpd="sng">
            <a:solidFill>
              <a:schemeClr val="tx1"/>
            </a:solidFill>
            <a:prstDash val="solid"/>
            <a:round/>
            <a:headEnd type="none" w="med" len="med"/>
            <a:tailEnd type="triangle" w="med" len="med"/>
          </a:ln>
        </p:spPr>
      </p:cxnSp>
      <p:sp>
        <p:nvSpPr>
          <p:cNvPr id="16407" name="Rectangle 27"/>
          <p:cNvSpPr/>
          <p:nvPr/>
        </p:nvSpPr>
        <p:spPr>
          <a:xfrm>
            <a:off x="152400" y="5410200"/>
            <a:ext cx="914400" cy="381000"/>
          </a:xfrm>
          <a:prstGeom prst="rect">
            <a:avLst/>
          </a:prstGeom>
          <a:noFill/>
          <a:ln w="9525">
            <a:noFill/>
          </a:ln>
        </p:spPr>
        <p:txBody>
          <a:bodyPr anchor="ctr" anchorCtr="0"/>
          <a:p>
            <a:pPr algn="ctr"/>
            <a:r>
              <a:rPr lang="en-US" altLang="zh-CN" sz="1500" dirty="0">
                <a:solidFill>
                  <a:schemeClr val="tx2"/>
                </a:solidFill>
                <a:latin typeface="Times New Roman" pitchFamily="18" charset="0"/>
              </a:rPr>
              <a:t> Binary</a:t>
            </a:r>
            <a:br>
              <a:rPr lang="en-US" altLang="zh-CN" sz="1500" dirty="0">
                <a:solidFill>
                  <a:schemeClr val="tx2"/>
                </a:solidFill>
                <a:latin typeface="Times New Roman" pitchFamily="18" charset="0"/>
              </a:rPr>
            </a:br>
            <a:r>
              <a:rPr lang="en-US" altLang="zh-CN" sz="1500" dirty="0">
                <a:solidFill>
                  <a:schemeClr val="tx2"/>
                </a:solidFill>
                <a:latin typeface="Times New Roman" pitchFamily="18" charset="0"/>
              </a:rPr>
              <a:t>Ex: 0s1 </a:t>
            </a:r>
            <a:endParaRPr lang="en-US" altLang="zh-CN" sz="1500" dirty="0">
              <a:solidFill>
                <a:schemeClr val="tx2"/>
              </a:solidFill>
              <a:latin typeface="Times New Roman" pitchFamily="18" charset="0"/>
            </a:endParaRPr>
          </a:p>
        </p:txBody>
      </p:sp>
      <p:sp>
        <p:nvSpPr>
          <p:cNvPr id="16408" name="Rectangle 28"/>
          <p:cNvSpPr/>
          <p:nvPr/>
        </p:nvSpPr>
        <p:spPr>
          <a:xfrm>
            <a:off x="1905000" y="5486400"/>
            <a:ext cx="1371600" cy="1143000"/>
          </a:xfrm>
          <a:prstGeom prst="rect">
            <a:avLst/>
          </a:prstGeom>
          <a:noFill/>
          <a:ln w="9525">
            <a:noFill/>
          </a:ln>
        </p:spPr>
        <p:txBody>
          <a:bodyPr anchor="ctr" anchorCtr="0"/>
          <a:p>
            <a:pPr algn="ctr">
              <a:buChar char="•"/>
            </a:pPr>
            <a:r>
              <a:rPr lang="en-US" altLang="zh-CN" sz="1500" dirty="0">
                <a:solidFill>
                  <a:schemeClr val="tx2"/>
                </a:solidFill>
                <a:latin typeface="Times New Roman" pitchFamily="18" charset="0"/>
              </a:rPr>
              <a:t> BCD</a:t>
            </a:r>
            <a:br>
              <a:rPr lang="en-US" altLang="zh-CN" sz="1500" dirty="0">
                <a:solidFill>
                  <a:schemeClr val="tx2"/>
                </a:solidFill>
                <a:latin typeface="Times New Roman" pitchFamily="18" charset="0"/>
              </a:rPr>
            </a:br>
            <a:r>
              <a:rPr lang="en-US" altLang="zh-CN" sz="1500" dirty="0">
                <a:solidFill>
                  <a:schemeClr val="tx2"/>
                </a:solidFill>
                <a:latin typeface="Times New Roman" pitchFamily="18" charset="0"/>
              </a:rPr>
              <a:t>Ex:</a:t>
            </a:r>
            <a:br>
              <a:rPr lang="en-US" altLang="zh-CN" sz="1500" dirty="0">
                <a:solidFill>
                  <a:schemeClr val="tx2"/>
                </a:solidFill>
                <a:latin typeface="Times New Roman" pitchFamily="18" charset="0"/>
              </a:rPr>
            </a:br>
            <a:r>
              <a:rPr lang="en-US" altLang="zh-CN" sz="1500" dirty="0">
                <a:solidFill>
                  <a:schemeClr val="tx2"/>
                </a:solidFill>
                <a:latin typeface="Times New Roman" pitchFamily="18" charset="0"/>
              </a:rPr>
              <a:t> 8421</a:t>
            </a:r>
            <a:br>
              <a:rPr lang="en-US" altLang="zh-CN" sz="1500" dirty="0">
                <a:solidFill>
                  <a:schemeClr val="tx2"/>
                </a:solidFill>
                <a:latin typeface="Times New Roman" pitchFamily="18" charset="0"/>
              </a:rPr>
            </a:br>
            <a:r>
              <a:rPr lang="en-US" altLang="zh-CN" sz="1500" dirty="0">
                <a:solidFill>
                  <a:schemeClr val="tx2"/>
                </a:solidFill>
                <a:latin typeface="Times New Roman" pitchFamily="18" charset="0"/>
              </a:rPr>
              <a:t> 2421</a:t>
            </a:r>
            <a:br>
              <a:rPr lang="en-US" altLang="zh-CN" sz="1500" dirty="0">
                <a:solidFill>
                  <a:schemeClr val="tx2"/>
                </a:solidFill>
                <a:latin typeface="Times New Roman" pitchFamily="18" charset="0"/>
              </a:rPr>
            </a:br>
            <a:r>
              <a:rPr lang="en-US" altLang="zh-CN" sz="1500" dirty="0">
                <a:solidFill>
                  <a:schemeClr val="tx2"/>
                </a:solidFill>
                <a:latin typeface="Times New Roman" pitchFamily="18" charset="0"/>
              </a:rPr>
              <a:t> 5211</a:t>
            </a:r>
            <a:br>
              <a:rPr lang="en-US" altLang="zh-CN" sz="1500" dirty="0">
                <a:solidFill>
                  <a:schemeClr val="tx2"/>
                </a:solidFill>
                <a:latin typeface="Times New Roman" pitchFamily="18" charset="0"/>
              </a:rPr>
            </a:br>
            <a:r>
              <a:rPr lang="en-US" altLang="zh-CN" sz="1500" dirty="0">
                <a:solidFill>
                  <a:schemeClr val="tx2"/>
                </a:solidFill>
                <a:latin typeface="Times New Roman" pitchFamily="18" charset="0"/>
              </a:rPr>
              <a:t> 4221  </a:t>
            </a:r>
            <a:endParaRPr lang="en-US" altLang="zh-CN" sz="1500" dirty="0">
              <a:solidFill>
                <a:schemeClr val="tx2"/>
              </a:solidFill>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Slide Number Placeholder 5"/>
          <p:cNvSpPr>
            <a:spLocks noGrp="1"/>
          </p:cNvSpPr>
          <p:nvPr>
            <p:ph type="sldNum" sz="quarter" idx="12"/>
          </p:nvPr>
        </p:nvSpPr>
        <p:spPr>
          <a:noFill/>
          <a:ln>
            <a:noFill/>
          </a:ln>
        </p:spPr>
        <p:txBody>
          <a:bodyPr vert="horz"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a:lnSpc>
                <a:spcPct val="80000"/>
              </a:lnSpc>
            </a:pPr>
            <a:fld id="{9A0DB2DC-4C9A-4742-B13C-FB6460FD3503}" type="slidenum">
              <a:rPr lang="en-US" altLang="zh-CN" sz="1200" b="1" dirty="0">
                <a:solidFill>
                  <a:srgbClr val="FFFFFF"/>
                </a:solidFill>
                <a:latin typeface="Tw Cen MT" pitchFamily="34" charset="0"/>
              </a:rPr>
            </a:fld>
            <a:endParaRPr lang="en-US" altLang="zh-CN" sz="1200" b="1" dirty="0">
              <a:solidFill>
                <a:srgbClr val="FFFFFF"/>
              </a:solidFill>
              <a:latin typeface="Tw Cen MT" pitchFamily="34" charset="0"/>
            </a:endParaRPr>
          </a:p>
        </p:txBody>
      </p:sp>
      <p:sp>
        <p:nvSpPr>
          <p:cNvPr id="17410" name="Rectangle 2"/>
          <p:cNvSpPr>
            <a:spLocks noGrp="1"/>
          </p:cNvSpPr>
          <p:nvPr>
            <p:ph type="title"/>
          </p:nvPr>
        </p:nvSpPr>
        <p:spPr>
          <a:ln/>
        </p:spPr>
        <p:txBody>
          <a:bodyPr vert="horz" wrap="square" lIns="91440" tIns="45720" rIns="91440" bIns="45720" anchor="ctr" anchorCtr="0"/>
          <a:p>
            <a:pPr eaLnBrk="1" hangingPunct="1"/>
            <a:r>
              <a:rPr lang="en-US" altLang="zh-CN" dirty="0"/>
              <a:t>Weighted code</a:t>
            </a:r>
            <a:endParaRPr lang="en-US" altLang="zh-CN" dirty="0"/>
          </a:p>
        </p:txBody>
      </p:sp>
      <p:sp>
        <p:nvSpPr>
          <p:cNvPr id="17411" name="Rectangle 3"/>
          <p:cNvSpPr>
            <a:spLocks noGrp="1"/>
          </p:cNvSpPr>
          <p:nvPr>
            <p:ph sz="quarter" idx="1"/>
          </p:nvPr>
        </p:nvSpPr>
        <p:spPr>
          <a:ln/>
        </p:spPr>
        <p:txBody>
          <a:bodyPr vert="horz" wrap="square" lIns="91440" tIns="45720" rIns="91440" bIns="45720" anchor="t" anchorCtr="0"/>
          <a:p>
            <a:pPr eaLnBrk="1" hangingPunct="1"/>
            <a:r>
              <a:rPr lang="en-US" altLang="zh-CN" dirty="0"/>
              <a:t>Each decimal digit can be obtained from its code word by assigning a fixed weight to each code-word bit.</a:t>
            </a:r>
            <a:endParaRPr lang="en-US" altLang="zh-CN" dirty="0"/>
          </a:p>
          <a:p>
            <a:pPr lvl="1" eaLnBrk="1" hangingPunct="1"/>
            <a:r>
              <a:rPr lang="en-US" altLang="zh-CN" dirty="0"/>
              <a:t>BCD (8,4,2,1)</a:t>
            </a:r>
            <a:endParaRPr lang="en-US" altLang="zh-CN" dirty="0"/>
          </a:p>
          <a:p>
            <a:pPr lvl="1" eaLnBrk="1" hangingPunct="1"/>
            <a:r>
              <a:rPr lang="en-US" altLang="zh-CN" dirty="0"/>
              <a:t>2421 (self-complementing: code word for the 9’s complement of any digit may be obtained by complementing the individual bits of the digit’s code word)</a:t>
            </a:r>
            <a:endParaRPr lang="en-US" altLang="zh-CN" dirty="0"/>
          </a:p>
          <a:p>
            <a:pPr eaLnBrk="1" hangingPunct="1"/>
            <a:endParaRPr lang="en-US" altLang="zh-C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Slide Number Placeholder 5"/>
          <p:cNvSpPr>
            <a:spLocks noGrp="1"/>
          </p:cNvSpPr>
          <p:nvPr>
            <p:ph type="sldNum" sz="quarter" idx="12"/>
          </p:nvPr>
        </p:nvSpPr>
        <p:spPr>
          <a:noFill/>
          <a:ln>
            <a:noFill/>
          </a:ln>
        </p:spPr>
        <p:txBody>
          <a:bodyPr vert="horz"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mn-ea"/>
                <a:cs typeface="+mn-cs"/>
              </a:defRPr>
            </a:lvl5pPr>
          </a:lstStyle>
          <a:p>
            <a:pPr lvl="0" algn="ctr">
              <a:lnSpc>
                <a:spcPct val="80000"/>
              </a:lnSpc>
            </a:pPr>
            <a:fld id="{9A0DB2DC-4C9A-4742-B13C-FB6460FD3503}" type="slidenum">
              <a:rPr lang="en-US" altLang="zh-CN" sz="1200" b="1" dirty="0">
                <a:solidFill>
                  <a:srgbClr val="FFFFFF"/>
                </a:solidFill>
                <a:latin typeface="Tw Cen MT" pitchFamily="34" charset="0"/>
              </a:rPr>
            </a:fld>
            <a:endParaRPr lang="en-US" altLang="zh-CN" sz="1200" b="1" dirty="0">
              <a:solidFill>
                <a:srgbClr val="FFFFFF"/>
              </a:solidFill>
              <a:latin typeface="Tw Cen MT" pitchFamily="34" charset="0"/>
            </a:endParaRPr>
          </a:p>
        </p:txBody>
      </p:sp>
      <p:sp>
        <p:nvSpPr>
          <p:cNvPr id="18434" name="Rectangle 2"/>
          <p:cNvSpPr>
            <a:spLocks noGrp="1"/>
          </p:cNvSpPr>
          <p:nvPr>
            <p:ph type="title"/>
          </p:nvPr>
        </p:nvSpPr>
        <p:spPr>
          <a:ln/>
        </p:spPr>
        <p:txBody>
          <a:bodyPr vert="horz" wrap="square" lIns="91440" tIns="45720" rIns="91440" bIns="45720" anchor="ctr" anchorCtr="0"/>
          <a:p>
            <a:pPr eaLnBrk="1" hangingPunct="1"/>
            <a:r>
              <a:rPr lang="en-US" altLang="zh-CN" dirty="0"/>
              <a:t>Excess-3 code</a:t>
            </a:r>
            <a:endParaRPr lang="en-US" altLang="zh-CN" dirty="0"/>
          </a:p>
        </p:txBody>
      </p:sp>
      <p:sp>
        <p:nvSpPr>
          <p:cNvPr id="18435" name="Rectangle 3"/>
          <p:cNvSpPr>
            <a:spLocks noGrp="1"/>
          </p:cNvSpPr>
          <p:nvPr>
            <p:ph sz="quarter" idx="1"/>
          </p:nvPr>
        </p:nvSpPr>
        <p:spPr>
          <a:ln/>
        </p:spPr>
        <p:txBody>
          <a:bodyPr vert="horz" wrap="square" lIns="91440" tIns="45720" rIns="91440" bIns="45720" anchor="t" anchorCtr="0"/>
          <a:p>
            <a:pPr eaLnBrk="1" hangingPunct="1"/>
            <a:r>
              <a:rPr lang="en-US" altLang="zh-CN" dirty="0"/>
              <a:t>Self-complementing code</a:t>
            </a:r>
            <a:endParaRPr lang="en-US" altLang="zh-CN" dirty="0"/>
          </a:p>
          <a:p>
            <a:pPr eaLnBrk="1" hangingPunct="1"/>
            <a:r>
              <a:rPr lang="en-US" altLang="zh-CN" dirty="0"/>
              <a:t>Not weighted</a:t>
            </a:r>
            <a:endParaRPr lang="en-US" altLang="zh-CN" dirty="0"/>
          </a:p>
          <a:p>
            <a:pPr eaLnBrk="1" hangingPunct="1"/>
            <a:endParaRPr lang="en-US" altLang="zh-CN" dirty="0"/>
          </a:p>
          <a:p>
            <a:pPr eaLnBrk="1" hangingPunct="1"/>
            <a:r>
              <a:rPr lang="en-US" altLang="zh-CN" dirty="0"/>
              <a:t>Corresponding BCD code + 0011</a:t>
            </a:r>
            <a:r>
              <a:rPr lang="en-US" altLang="zh-CN" baseline="-30000" dirty="0"/>
              <a:t>2</a:t>
            </a:r>
            <a:r>
              <a:rPr lang="en-US" altLang="zh-CN" dirty="0"/>
              <a:t> </a:t>
            </a:r>
            <a:endParaRPr lang="en-US" altLang="zh-CN" dirty="0"/>
          </a:p>
          <a:p>
            <a:pPr lvl="1" eaLnBrk="1" hangingPunct="1"/>
            <a:r>
              <a:rPr lang="en-US" altLang="zh-CN" dirty="0"/>
              <a:t>Binary counters</a:t>
            </a:r>
            <a:endParaRPr lang="en-US" altLang="zh-CN" dirty="0">
              <a:ea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Title 1"/>
          <p:cNvSpPr>
            <a:spLocks noGrp="1"/>
          </p:cNvSpPr>
          <p:nvPr>
            <p:ph type="title"/>
          </p:nvPr>
        </p:nvSpPr>
        <p:spPr>
          <a:ln/>
        </p:spPr>
        <p:txBody>
          <a:bodyPr vert="horz" wrap="square" lIns="91440" tIns="45720" rIns="91440" bIns="45720" anchor="ctr" anchorCtr="0"/>
          <a:p>
            <a:pPr algn="ctr"/>
            <a:r>
              <a:rPr lang="en-US" altLang="zh-CN" dirty="0"/>
              <a:t>BCD codes </a:t>
            </a:r>
            <a:endParaRPr lang="en-US" altLang="zh-CN" dirty="0"/>
          </a:p>
        </p:txBody>
      </p:sp>
      <p:pic>
        <p:nvPicPr>
          <p:cNvPr id="19458" name="Picture 2"/>
          <p:cNvPicPr>
            <a:picLocks noGrp="1" noChangeAspect="1"/>
          </p:cNvPicPr>
          <p:nvPr>
            <p:ph sz="quarter" idx="1"/>
          </p:nvPr>
        </p:nvPicPr>
        <p:blipFill>
          <a:blip r:embed="rId1"/>
          <a:stretch>
            <a:fillRect/>
          </a:stretch>
        </p:blipFill>
        <p:spPr>
          <a:xfrm>
            <a:off x="381000" y="1676400"/>
            <a:ext cx="8382000" cy="3581400"/>
          </a:xfrm>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0</TotalTime>
  <Words>5926</Words>
  <Application>WPS Presentation</Application>
  <PresentationFormat>On-screen Show (4:3)</PresentationFormat>
  <Paragraphs>506</Paragraphs>
  <Slides>29</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29</vt:i4>
      </vt:variant>
    </vt:vector>
  </HeadingPairs>
  <TitlesOfParts>
    <vt:vector size="47" baseType="lpstr">
      <vt:lpstr>Arial</vt:lpstr>
      <vt:lpstr>SimSun</vt:lpstr>
      <vt:lpstr>Wingdings</vt:lpstr>
      <vt:lpstr>DejaVu Sans</vt:lpstr>
      <vt:lpstr>Droid Sans Fallback</vt:lpstr>
      <vt:lpstr>MT Extra</vt:lpstr>
      <vt:lpstr>Tw Cen MT</vt:lpstr>
      <vt:lpstr>Gubbi</vt:lpstr>
      <vt:lpstr>Wingdings 2</vt:lpstr>
      <vt:lpstr>Calibri</vt:lpstr>
      <vt:lpstr>Comic Sans MS</vt:lpstr>
      <vt:lpstr>Engravers MT</vt:lpstr>
      <vt:lpstr>Times New Roman</vt:lpstr>
      <vt:lpstr>Wingdings</vt:lpstr>
      <vt:lpstr>微软雅黑</vt:lpstr>
      <vt:lpstr>Arial Unicode MS</vt:lpstr>
      <vt:lpstr>Abyssinica SIL</vt:lpstr>
      <vt:lpstr>Median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Binary codes </dc:title>
  <dc:creator>miloniganatra</dc:creator>
  <cp:lastModifiedBy>faculty</cp:lastModifiedBy>
  <cp:revision>58</cp:revision>
  <dcterms:created xsi:type="dcterms:W3CDTF">2020-09-15T10:47:19Z</dcterms:created>
  <dcterms:modified xsi:type="dcterms:W3CDTF">2020-09-15T10:47:19Z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1033-11.1.0.9080</vt:lpwstr>
  </property>
</Properties>
</file>