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8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Electromagnetic Theory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u="sng" dirty="0" smtClean="0"/>
              <a:t>It is a discipline concerned with the study of charges at steady  and in motion. </a:t>
            </a:r>
            <a:endParaRPr lang="en-US" u="sng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Some of the branches of study where electromagnetic principles find application are: </a:t>
            </a:r>
            <a:endParaRPr lang="en-US" dirty="0" smtClean="0"/>
          </a:p>
          <a:p>
            <a:pPr algn="just"/>
            <a:endParaRPr lang="en-US" dirty="0" smtClean="0"/>
          </a:p>
          <a:p>
            <a:pPr lvl="2"/>
            <a:r>
              <a:rPr lang="en-US" dirty="0" smtClean="0"/>
              <a:t>RF communication </a:t>
            </a:r>
            <a:endParaRPr lang="en-US" dirty="0" smtClean="0"/>
          </a:p>
          <a:p>
            <a:pPr lvl="2"/>
            <a:r>
              <a:rPr lang="en-US" dirty="0" smtClean="0"/>
              <a:t>Microwave Engineering </a:t>
            </a:r>
            <a:endParaRPr lang="en-US" dirty="0" smtClean="0"/>
          </a:p>
          <a:p>
            <a:pPr lvl="2"/>
            <a:r>
              <a:rPr lang="en-US" dirty="0" smtClean="0"/>
              <a:t>Antennas </a:t>
            </a:r>
            <a:endParaRPr lang="en-US" dirty="0" smtClean="0"/>
          </a:p>
          <a:p>
            <a:pPr lvl="2"/>
            <a:r>
              <a:rPr lang="en-US" dirty="0" smtClean="0"/>
              <a:t>Satellite Communication </a:t>
            </a:r>
            <a:endParaRPr lang="en-US" dirty="0" smtClean="0"/>
          </a:p>
          <a:p>
            <a:pPr lvl="2"/>
            <a:r>
              <a:rPr lang="en-US" dirty="0" smtClean="0"/>
              <a:t>Radar Technology </a:t>
            </a:r>
            <a:endParaRPr lang="en-US" dirty="0" smtClean="0"/>
          </a:p>
          <a:p>
            <a:pPr lvl="2"/>
            <a:r>
              <a:rPr lang="en-US" dirty="0" smtClean="0"/>
              <a:t>Remote sensing 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What is Electromagnetic?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Electric charges create an electric field, if they are moving they also generate a magnetic field.  [Maxwell's Equations]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u="sng" dirty="0" smtClean="0"/>
              <a:t>The combination of the electric and magnetic field is called the electromagnetic field.</a:t>
            </a:r>
            <a:endParaRPr lang="en-US" u="sng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Electrostatic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lstStyle/>
          <a:p>
            <a:pPr algn="just"/>
            <a:r>
              <a:rPr lang="en-US" dirty="0" smtClean="0"/>
              <a:t>Electric charge is a fundamental property of matter and charge exist in integral multiple of electronic charge.  </a:t>
            </a:r>
            <a:r>
              <a:rPr lang="en-US" altLang="en-US" dirty="0" smtClean="0"/>
              <a:t>(</a:t>
            </a:r>
            <a:r>
              <a:rPr lang="en-US" dirty="0" smtClean="0"/>
              <a:t>1.6×10</a:t>
            </a:r>
            <a:r>
              <a:rPr lang="en-US" baseline="30000" dirty="0" smtClean="0"/>
              <a:t>−19</a:t>
            </a:r>
            <a:r>
              <a:rPr lang="en-US" dirty="0" smtClean="0"/>
              <a:t> C</a:t>
            </a:r>
            <a:r>
              <a:rPr lang="en-US" altLang="en-US" dirty="0" smtClean="0"/>
              <a:t>oloumb)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u="sng" dirty="0" smtClean="0"/>
              <a:t>Electrostatics can be defined as the study of electric charges at rest. (static charges)</a:t>
            </a:r>
            <a:endParaRPr lang="en-US" u="sng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Electric fields have their sources in electric charges.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Electrostatic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/>
          </a:bodyPr>
          <a:lstStyle/>
          <a:p>
            <a:pPr algn="just"/>
            <a:r>
              <a:rPr lang="en-US" dirty="0" smtClean="0"/>
              <a:t>Electrostatic phenomena arise from the forces that electric charges exert on each other.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Such forces are described by </a:t>
            </a:r>
            <a:r>
              <a:rPr lang="en-US" b="1" u="sng" dirty="0" smtClean="0"/>
              <a:t>Coulomb's law.</a:t>
            </a:r>
            <a:endParaRPr lang="en-US" b="1" u="sng" dirty="0" smtClean="0"/>
          </a:p>
          <a:p>
            <a:pPr algn="just"/>
            <a:endParaRPr lang="en-US" b="1" u="sng" dirty="0"/>
          </a:p>
          <a:p>
            <a:pPr algn="just"/>
            <a:r>
              <a:rPr lang="en-US" b="1" u="sng" dirty="0"/>
              <a:t>Electric field is defined as the electric force per unit charge. </a:t>
            </a:r>
            <a:endParaRPr lang="en-US" b="1" u="sng" dirty="0"/>
          </a:p>
          <a:p>
            <a:pPr algn="just"/>
            <a:endParaRPr lang="en-US" b="1" u="sng" dirty="0"/>
          </a:p>
          <a:p>
            <a:pPr algn="just"/>
            <a:r>
              <a:rPr lang="en-US" dirty="0"/>
              <a:t>The electric field is radially outward from a positive charge and radially in toward a negative point charge.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07715" y="5657850"/>
            <a:ext cx="1895475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 b="1" u="sng">
                <a:solidFill>
                  <a:srgbClr val="00B050"/>
                </a:solidFill>
              </a:rPr>
              <a:t>Magnetostatic</a:t>
            </a:r>
            <a:endParaRPr lang="en-US" altLang="en-US" b="1" u="sng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en-US" sz="2000"/>
              <a:t>In contrast to the electrostatics, which deals with static electric charges , magnetostatics </a:t>
            </a:r>
            <a:r>
              <a:rPr lang="en-US" sz="2000" b="1" u="sng"/>
              <a:t>deals with stationary electric currents</a:t>
            </a:r>
            <a:r>
              <a:rPr lang="en-US" altLang="en-US" sz="2000" b="1" u="sng"/>
              <a:t>.</a:t>
            </a:r>
            <a:endParaRPr lang="en-US" altLang="en-US" sz="2000" b="1" u="sng"/>
          </a:p>
          <a:p>
            <a:pPr algn="just"/>
            <a:endParaRPr lang="en-US" altLang="en-US" sz="2000"/>
          </a:p>
          <a:p>
            <a:pPr algn="just"/>
            <a:r>
              <a:rPr lang="en-US" altLang="en-US" sz="2000"/>
              <a:t>Oersted stated that the charges are surrounded by a magnetic field when charges are in motion. Hence, the </a:t>
            </a:r>
            <a:r>
              <a:rPr lang="en-US" altLang="en-US" sz="2000" b="1" u="sng">
                <a:solidFill>
                  <a:schemeClr val="tx1"/>
                </a:solidFill>
                <a:effectLst/>
              </a:rPr>
              <a:t>current carrying conductor is always surrounded by a magnetic field. (Ampere’s Law)</a:t>
            </a:r>
            <a:endParaRPr lang="en-US" altLang="en-US" sz="2000"/>
          </a:p>
          <a:p>
            <a:pPr algn="just"/>
            <a:endParaRPr lang="en-US" altLang="en-US" sz="20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87370" y="4503420"/>
            <a:ext cx="2562225" cy="22561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 b="1" u="sng">
                <a:solidFill>
                  <a:srgbClr val="00B050"/>
                </a:solidFill>
              </a:rPr>
              <a:t>Maxwell’s Equations</a:t>
            </a:r>
            <a:endParaRPr lang="en-US" altLang="en-US" b="1" u="sng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en-US" altLang="en-US" sz="2400"/>
              <a:t>Guass law : staedy electric field</a:t>
            </a:r>
            <a:endParaRPr lang="en-US" altLang="en-US" sz="2400"/>
          </a:p>
          <a:p>
            <a:pPr algn="just"/>
            <a:r>
              <a:rPr lang="en-US" altLang="en-US" sz="2400"/>
              <a:t>Ampere’s law: steady magnetic field</a:t>
            </a:r>
            <a:endParaRPr lang="en-US" altLang="en-US" sz="2400"/>
          </a:p>
          <a:p>
            <a:pPr algn="just"/>
            <a:r>
              <a:rPr lang="en-US" altLang="en-US" sz="2400"/>
              <a:t>Faraday’s law: time varying EM field</a:t>
            </a:r>
            <a:endParaRPr lang="en-US" altLang="en-US" sz="2400"/>
          </a:p>
          <a:p>
            <a:pPr algn="just"/>
            <a:endParaRPr lang="en-US" altLang="en-US" sz="2400"/>
          </a:p>
          <a:p>
            <a:pPr algn="just"/>
            <a:r>
              <a:rPr lang="en-US" altLang="en-US" sz="2400" b="1" u="sng"/>
              <a:t>Maxwell has theoretically proven the EM wave motion in free space. (possiblity of wirless communication)</a:t>
            </a:r>
            <a:endParaRPr lang="en-US" altLang="en-US" sz="2400"/>
          </a:p>
          <a:p>
            <a:pPr algn="just"/>
            <a:endParaRPr lang="en-US" altLang="en-US" sz="2400"/>
          </a:p>
          <a:p>
            <a:pPr algn="just"/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1694</Words>
  <Application>WPS Presentation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DejaVu Sans</vt:lpstr>
      <vt:lpstr>Calibri</vt:lpstr>
      <vt:lpstr>微软雅黑</vt:lpstr>
      <vt:lpstr>Droid Sans Fallback</vt:lpstr>
      <vt:lpstr>Arial Unicode MS</vt:lpstr>
      <vt:lpstr>Office Theme</vt:lpstr>
      <vt:lpstr>Electromagnetic Theory</vt:lpstr>
      <vt:lpstr>What is Electromagnetic?</vt:lpstr>
      <vt:lpstr>Electrostatic</vt:lpstr>
      <vt:lpstr>Electrostatic</vt:lpstr>
      <vt:lpstr>Magnetostatic</vt:lpstr>
      <vt:lpstr>Maxwell’s Equations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faculty</cp:lastModifiedBy>
  <cp:revision>30</cp:revision>
  <dcterms:created xsi:type="dcterms:W3CDTF">2022-07-06T11:55:45Z</dcterms:created>
  <dcterms:modified xsi:type="dcterms:W3CDTF">2022-07-06T11:55:45Z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1033-11.1.0.9080</vt:lpwstr>
  </property>
</Properties>
</file>