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0" r:id="rId3"/>
    <p:sldId id="332" r:id="rId4"/>
    <p:sldId id="333" r:id="rId5"/>
    <p:sldId id="257" r:id="rId6"/>
    <p:sldId id="258" r:id="rId7"/>
    <p:sldId id="334" r:id="rId8"/>
    <p:sldId id="335" r:id="rId9"/>
    <p:sldId id="336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33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</p:sldIdLst>
  <p:sldSz cx="12209145" cy="9156700"/>
  <p:notesSz cx="9144000" cy="9156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1" autoAdjust="0"/>
    <p:restoredTop sz="94660"/>
  </p:normalViewPr>
  <p:slideViewPr>
    <p:cSldViewPr>
      <p:cViewPr varScale="1">
        <p:scale>
          <a:sx n="62" d="100"/>
          <a:sy n="62" d="100"/>
        </p:scale>
        <p:origin x="-1344" y="-66"/>
      </p:cViewPr>
      <p:guideLst>
        <p:guide orient="horz" pos="2880"/>
        <p:guide pos="28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0" Type="http://schemas.openxmlformats.org/officeDocument/2006/relationships/tableStyles" Target="tableStyles.xml"/><Relationship Id="rId7" Type="http://schemas.openxmlformats.org/officeDocument/2006/relationships/slide" Target="slides/slide5.xml"/><Relationship Id="rId69" Type="http://schemas.openxmlformats.org/officeDocument/2006/relationships/viewProps" Target="viewProps.xml"/><Relationship Id="rId68" Type="http://schemas.openxmlformats.org/officeDocument/2006/relationships/presProps" Target="presProps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12210367" cy="91567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>
              <a:fillRect/>
            </a:stretch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>
              <a:fillRect/>
            </a:stretch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6249" y="2419173"/>
            <a:ext cx="7088627" cy="2023517"/>
          </a:xfrm>
        </p:spPr>
        <p:txBody>
          <a:bodyPr anchor="b">
            <a:noAutofit/>
          </a:bodyPr>
          <a:lstStyle>
            <a:lvl1pPr algn="ctr">
              <a:defRPr sz="641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6249" y="4804434"/>
            <a:ext cx="7088627" cy="1839419"/>
          </a:xfrm>
        </p:spPr>
        <p:txBody>
          <a:bodyPr anchor="t">
            <a:normAutofit/>
          </a:bodyPr>
          <a:lstStyle>
            <a:lvl1pPr marL="0" indent="0" algn="ctr">
              <a:buNone/>
              <a:defRPr sz="2670">
                <a:solidFill>
                  <a:schemeClr val="tx1"/>
                </a:solidFill>
              </a:defRPr>
            </a:lvl1pPr>
            <a:lvl2pPr marL="610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1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1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1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2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3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98806" y="6748830"/>
            <a:ext cx="898987" cy="373051"/>
          </a:xfrm>
        </p:spPr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6249" y="6748830"/>
            <a:ext cx="5427576" cy="3730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2776" y="6748830"/>
            <a:ext cx="552100" cy="373051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6958" y="4634867"/>
            <a:ext cx="682720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402" y="6429471"/>
            <a:ext cx="9077963" cy="756700"/>
          </a:xfrm>
        </p:spPr>
        <p:txBody>
          <a:bodyPr anchor="b">
            <a:normAutofit/>
          </a:bodyPr>
          <a:lstStyle>
            <a:lvl1pPr algn="ctr">
              <a:defRPr sz="3205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0307" y="1379157"/>
            <a:ext cx="9468852" cy="4487917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5"/>
            </a:lvl1pPr>
            <a:lvl2pPr marL="610235" indent="0">
              <a:buNone/>
              <a:defRPr sz="2135"/>
            </a:lvl2pPr>
            <a:lvl3pPr marL="1221105" indent="0">
              <a:buNone/>
              <a:defRPr sz="2135"/>
            </a:lvl3pPr>
            <a:lvl4pPr marL="1831340" indent="0">
              <a:buNone/>
              <a:defRPr sz="2135"/>
            </a:lvl4pPr>
            <a:lvl5pPr marL="2441575" indent="0">
              <a:buNone/>
              <a:defRPr sz="2135"/>
            </a:lvl5pPr>
            <a:lvl6pPr marL="3052445" indent="0">
              <a:buNone/>
              <a:defRPr sz="2135"/>
            </a:lvl6pPr>
            <a:lvl7pPr marL="3662680" indent="0">
              <a:buNone/>
              <a:defRPr sz="2135"/>
            </a:lvl7pPr>
            <a:lvl8pPr marL="4272915" indent="0">
              <a:buNone/>
              <a:defRPr sz="2135"/>
            </a:lvl8pPr>
            <a:lvl9pPr marL="4883785" indent="0">
              <a:buNone/>
              <a:defRPr sz="213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1402" y="7186171"/>
            <a:ext cx="9077963" cy="659197"/>
          </a:xfrm>
        </p:spPr>
        <p:txBody>
          <a:bodyPr anchor="t">
            <a:normAutofit/>
          </a:bodyPr>
          <a:lstStyle>
            <a:lvl1pPr marL="0" indent="0" algn="ctr">
              <a:buNone/>
              <a:defRPr sz="2135"/>
            </a:lvl1pPr>
            <a:lvl2pPr marL="610235" indent="0">
              <a:buNone/>
              <a:defRPr sz="1600"/>
            </a:lvl2pPr>
            <a:lvl3pPr marL="1221105" indent="0">
              <a:buNone/>
              <a:defRPr sz="1335"/>
            </a:lvl3pPr>
            <a:lvl4pPr marL="1831340" indent="0">
              <a:buNone/>
              <a:defRPr sz="1200"/>
            </a:lvl4pPr>
            <a:lvl5pPr marL="2441575" indent="0">
              <a:buNone/>
              <a:defRPr sz="1200"/>
            </a:lvl5pPr>
            <a:lvl6pPr marL="3052445" indent="0">
              <a:buNone/>
              <a:defRPr sz="1200"/>
            </a:lvl6pPr>
            <a:lvl7pPr marL="3662680" indent="0">
              <a:buNone/>
              <a:defRPr sz="1200"/>
            </a:lvl7pPr>
            <a:lvl8pPr marL="4272915" indent="0">
              <a:buNone/>
              <a:defRPr sz="1200"/>
            </a:lvl8pPr>
            <a:lvl9pPr marL="4883785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402" y="1210843"/>
            <a:ext cx="9077963" cy="4136217"/>
          </a:xfrm>
        </p:spPr>
        <p:txBody>
          <a:bodyPr anchor="ctr">
            <a:normAutofit/>
          </a:bodyPr>
          <a:lstStyle>
            <a:lvl1pPr algn="ctr">
              <a:defRPr sz="4275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401" y="5708806"/>
            <a:ext cx="9077965" cy="21365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70">
                <a:solidFill>
                  <a:schemeClr val="tx1"/>
                </a:solidFill>
              </a:defRPr>
            </a:lvl1pPr>
            <a:lvl2pPr marL="610235" indent="0">
              <a:buNone/>
              <a:defRPr sz="2405">
                <a:solidFill>
                  <a:schemeClr val="tx1">
                    <a:tint val="75000"/>
                  </a:schemeClr>
                </a:solidFill>
              </a:defRPr>
            </a:lvl2pPr>
            <a:lvl3pPr marL="1221105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31340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4pPr>
            <a:lvl5pPr marL="244157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5pPr>
            <a:lvl6pPr marL="305244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6pPr>
            <a:lvl7pPr marL="3662680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7pPr>
            <a:lvl8pPr marL="427291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8pPr>
            <a:lvl9pPr marL="488378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07062" y="5527932"/>
            <a:ext cx="88211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659" y="1311328"/>
            <a:ext cx="8545890" cy="3165281"/>
          </a:xfrm>
        </p:spPr>
        <p:txBody>
          <a:bodyPr anchor="ctr">
            <a:normAutofit/>
          </a:bodyPr>
          <a:lstStyle>
            <a:lvl1pPr algn="ctr">
              <a:defRPr sz="4275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36656" y="4476608"/>
            <a:ext cx="7868318" cy="870451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405"/>
            </a:lvl1pPr>
            <a:lvl2pPr marL="610235" indent="0">
              <a:buFontTx/>
              <a:buNone/>
              <a:defRPr/>
            </a:lvl2pPr>
            <a:lvl3pPr marL="1221105" indent="0">
              <a:buFontTx/>
              <a:buNone/>
              <a:defRPr/>
            </a:lvl3pPr>
            <a:lvl4pPr marL="1831340" indent="0">
              <a:buFontTx/>
              <a:buNone/>
              <a:defRPr/>
            </a:lvl4pPr>
            <a:lvl5pPr marL="2441575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398" y="5799244"/>
            <a:ext cx="9077968" cy="20461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70">
                <a:solidFill>
                  <a:schemeClr val="tx1"/>
                </a:solidFill>
              </a:defRPr>
            </a:lvl1pPr>
            <a:lvl2pPr marL="610235" indent="0">
              <a:buNone/>
              <a:defRPr sz="2405">
                <a:solidFill>
                  <a:schemeClr val="tx1">
                    <a:tint val="75000"/>
                  </a:schemeClr>
                </a:solidFill>
              </a:defRPr>
            </a:lvl2pPr>
            <a:lvl3pPr marL="1221105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31340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4pPr>
            <a:lvl5pPr marL="244157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5pPr>
            <a:lvl6pPr marL="305244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6pPr>
            <a:lvl7pPr marL="3662680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7pPr>
            <a:lvl8pPr marL="427291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8pPr>
            <a:lvl9pPr marL="488378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34916" y="1208826"/>
            <a:ext cx="610632" cy="780784"/>
          </a:xfrm>
          <a:prstGeom prst="rect">
            <a:avLst/>
          </a:prstGeom>
        </p:spPr>
        <p:txBody>
          <a:bodyPr vert="horz" lIns="122089" tIns="61045" rIns="122089" bIns="61045" rtlCol="0" anchor="ctr">
            <a:noAutofit/>
          </a:bodyPr>
          <a:lstStyle/>
          <a:p>
            <a:pPr lvl="0"/>
            <a:r>
              <a:rPr lang="en-US" sz="9615" dirty="0">
                <a:solidFill>
                  <a:schemeClr val="tx1"/>
                </a:solidFill>
                <a:effectLst/>
              </a:rPr>
              <a:t>“</a:t>
            </a:r>
            <a:endParaRPr lang="en-US" sz="9615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92583" y="3775730"/>
            <a:ext cx="610632" cy="780784"/>
          </a:xfrm>
          <a:prstGeom prst="rect">
            <a:avLst/>
          </a:prstGeom>
        </p:spPr>
        <p:txBody>
          <a:bodyPr vert="horz" lIns="122089" tIns="61045" rIns="122089" bIns="61045" rtlCol="0" anchor="ctr">
            <a:noAutofit/>
          </a:bodyPr>
          <a:lstStyle/>
          <a:p>
            <a:pPr lvl="0" algn="r"/>
            <a:r>
              <a:rPr lang="en-US" sz="9615" dirty="0">
                <a:solidFill>
                  <a:schemeClr val="tx1"/>
                </a:solidFill>
                <a:effectLst/>
              </a:rPr>
              <a:t>”</a:t>
            </a:r>
            <a:endParaRPr lang="en-US" sz="9615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707063" y="5527932"/>
            <a:ext cx="880664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406" y="4417568"/>
            <a:ext cx="9077955" cy="1961120"/>
          </a:xfrm>
        </p:spPr>
        <p:txBody>
          <a:bodyPr anchor="b">
            <a:normAutofit/>
          </a:bodyPr>
          <a:lstStyle>
            <a:lvl1pPr algn="l">
              <a:defRPr sz="4275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405" y="6378689"/>
            <a:ext cx="9077957" cy="1148793"/>
          </a:xfrm>
        </p:spPr>
        <p:txBody>
          <a:bodyPr anchor="t">
            <a:normAutofit/>
          </a:bodyPr>
          <a:lstStyle>
            <a:lvl1pPr marL="0" indent="0" algn="l">
              <a:buNone/>
              <a:defRPr sz="2405">
                <a:solidFill>
                  <a:schemeClr val="tx1"/>
                </a:solidFill>
              </a:defRPr>
            </a:lvl1pPr>
            <a:lvl2pPr marL="610235" indent="0">
              <a:buNone/>
              <a:defRPr sz="2405">
                <a:solidFill>
                  <a:schemeClr val="tx1">
                    <a:tint val="75000"/>
                  </a:schemeClr>
                </a:solidFill>
              </a:defRPr>
            </a:lvl2pPr>
            <a:lvl3pPr marL="1221105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31340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4pPr>
            <a:lvl5pPr marL="244157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5pPr>
            <a:lvl6pPr marL="305244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6pPr>
            <a:lvl7pPr marL="3662680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7pPr>
            <a:lvl8pPr marL="427291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8pPr>
            <a:lvl9pPr marL="488378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13" y="1311328"/>
            <a:ext cx="8445637" cy="2995712"/>
          </a:xfrm>
        </p:spPr>
        <p:txBody>
          <a:bodyPr anchor="ctr">
            <a:normAutofit/>
          </a:bodyPr>
          <a:lstStyle>
            <a:lvl1pPr algn="ctr">
              <a:defRPr sz="4275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571405" y="4859155"/>
            <a:ext cx="9077957" cy="1184267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70">
                <a:solidFill>
                  <a:schemeClr val="tx1"/>
                </a:solidFill>
              </a:defRPr>
            </a:lvl1pPr>
            <a:lvl2pPr marL="610235" indent="0">
              <a:buNone/>
              <a:defRPr sz="2405">
                <a:solidFill>
                  <a:schemeClr val="tx1">
                    <a:tint val="75000"/>
                  </a:schemeClr>
                </a:solidFill>
              </a:defRPr>
            </a:lvl2pPr>
            <a:lvl3pPr marL="1221105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31340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4pPr>
            <a:lvl5pPr marL="244157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5pPr>
            <a:lvl6pPr marL="305244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6pPr>
            <a:lvl7pPr marL="3662680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7pPr>
            <a:lvl8pPr marL="427291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8pPr>
            <a:lvl9pPr marL="488378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401" y="6047944"/>
            <a:ext cx="9077965" cy="1797426"/>
          </a:xfrm>
        </p:spPr>
        <p:txBody>
          <a:bodyPr anchor="t">
            <a:normAutofit/>
          </a:bodyPr>
          <a:lstStyle>
            <a:lvl1pPr marL="0" indent="0" algn="l">
              <a:buNone/>
              <a:defRPr sz="2135">
                <a:solidFill>
                  <a:schemeClr val="tx1"/>
                </a:solidFill>
              </a:defRPr>
            </a:lvl1pPr>
            <a:lvl2pPr marL="610235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2pPr>
            <a:lvl3pPr marL="1221105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31340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4pPr>
            <a:lvl5pPr marL="244157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5pPr>
            <a:lvl6pPr marL="305244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6pPr>
            <a:lvl7pPr marL="3662680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7pPr>
            <a:lvl8pPr marL="427291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8pPr>
            <a:lvl9pPr marL="488378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72424" y="1197521"/>
            <a:ext cx="610632" cy="780784"/>
          </a:xfrm>
          <a:prstGeom prst="rect">
            <a:avLst/>
          </a:prstGeom>
        </p:spPr>
        <p:txBody>
          <a:bodyPr vert="horz" lIns="122089" tIns="61045" rIns="122089" bIns="61045" rtlCol="0" anchor="ctr">
            <a:noAutofit/>
          </a:bodyPr>
          <a:lstStyle/>
          <a:p>
            <a:pPr lvl="0"/>
            <a:r>
              <a:rPr lang="en-US" sz="10680" dirty="0">
                <a:solidFill>
                  <a:schemeClr val="tx1"/>
                </a:solidFill>
                <a:effectLst/>
              </a:rPr>
              <a:t>“</a:t>
            </a:r>
            <a:endParaRPr lang="en-US" sz="1068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14338" y="3481800"/>
            <a:ext cx="610632" cy="780784"/>
          </a:xfrm>
          <a:prstGeom prst="rect">
            <a:avLst/>
          </a:prstGeom>
        </p:spPr>
        <p:txBody>
          <a:bodyPr vert="horz" lIns="122089" tIns="61045" rIns="122089" bIns="61045" rtlCol="0" anchor="ctr">
            <a:noAutofit/>
          </a:bodyPr>
          <a:lstStyle/>
          <a:p>
            <a:pPr lvl="0" algn="r"/>
            <a:r>
              <a:rPr lang="en-US" sz="10680" dirty="0">
                <a:solidFill>
                  <a:schemeClr val="tx1"/>
                </a:solidFill>
                <a:effectLst/>
              </a:rPr>
              <a:t>”</a:t>
            </a:r>
            <a:endParaRPr lang="en-US" sz="1068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707063" y="4578350"/>
            <a:ext cx="880664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401" y="1311328"/>
            <a:ext cx="9077963" cy="306353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275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571405" y="4761484"/>
            <a:ext cx="9077957" cy="120868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70">
                <a:solidFill>
                  <a:schemeClr val="tx1"/>
                </a:solidFill>
              </a:defRPr>
            </a:lvl1pPr>
            <a:lvl2pPr marL="610235" indent="0">
              <a:buNone/>
              <a:defRPr sz="2405">
                <a:solidFill>
                  <a:schemeClr val="tx1">
                    <a:tint val="75000"/>
                  </a:schemeClr>
                </a:solidFill>
              </a:defRPr>
            </a:lvl2pPr>
            <a:lvl3pPr marL="1221105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31340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4pPr>
            <a:lvl5pPr marL="244157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5pPr>
            <a:lvl6pPr marL="305244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6pPr>
            <a:lvl7pPr marL="3662680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7pPr>
            <a:lvl8pPr marL="427291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8pPr>
            <a:lvl9pPr marL="488378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402" y="5968812"/>
            <a:ext cx="9077963" cy="1876559"/>
          </a:xfrm>
        </p:spPr>
        <p:txBody>
          <a:bodyPr anchor="t">
            <a:normAutofit/>
          </a:bodyPr>
          <a:lstStyle>
            <a:lvl1pPr marL="0" indent="0" algn="l">
              <a:buNone/>
              <a:defRPr sz="2135">
                <a:solidFill>
                  <a:schemeClr val="tx1"/>
                </a:solidFill>
              </a:defRPr>
            </a:lvl1pPr>
            <a:lvl2pPr marL="610235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2pPr>
            <a:lvl3pPr marL="1221105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31340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4pPr>
            <a:lvl5pPr marL="244157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5pPr>
            <a:lvl6pPr marL="305244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6pPr>
            <a:lvl7pPr marL="3662680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7pPr>
            <a:lvl8pPr marL="427291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8pPr>
            <a:lvl9pPr marL="488378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07068" y="4578350"/>
            <a:ext cx="882117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401" y="3324792"/>
            <a:ext cx="9077965" cy="452058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707063" y="3143920"/>
            <a:ext cx="882118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7696" y="1210844"/>
            <a:ext cx="2161665" cy="66345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404" y="1210844"/>
            <a:ext cx="6563400" cy="6634526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339277" y="1210844"/>
            <a:ext cx="0" cy="6634526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707062" y="3146043"/>
            <a:ext cx="880664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062" y="2191590"/>
            <a:ext cx="8806641" cy="2433394"/>
          </a:xfrm>
        </p:spPr>
        <p:txBody>
          <a:bodyPr anchor="b">
            <a:normAutofit/>
          </a:bodyPr>
          <a:lstStyle>
            <a:lvl1pPr algn="ctr">
              <a:defRPr sz="534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7062" y="4986729"/>
            <a:ext cx="8806641" cy="1455372"/>
          </a:xfrm>
        </p:spPr>
        <p:txBody>
          <a:bodyPr anchor="t">
            <a:normAutofit/>
          </a:bodyPr>
          <a:lstStyle>
            <a:lvl1pPr marL="0" indent="0" algn="ctr">
              <a:buNone/>
              <a:defRPr sz="3205">
                <a:solidFill>
                  <a:schemeClr val="tx1"/>
                </a:solidFill>
              </a:defRPr>
            </a:lvl1pPr>
            <a:lvl2pPr marL="610235" indent="0">
              <a:buNone/>
              <a:defRPr sz="2405">
                <a:solidFill>
                  <a:schemeClr val="tx1">
                    <a:tint val="75000"/>
                  </a:schemeClr>
                </a:solidFill>
              </a:defRPr>
            </a:lvl2pPr>
            <a:lvl3pPr marL="1221105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31340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4pPr>
            <a:lvl5pPr marL="244157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5pPr>
            <a:lvl6pPr marL="305244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6pPr>
            <a:lvl7pPr marL="3662680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7pPr>
            <a:lvl8pPr marL="427291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8pPr>
            <a:lvl9pPr marL="488378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707064" y="4805855"/>
            <a:ext cx="880664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707062" y="3146043"/>
            <a:ext cx="880664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402" y="1222145"/>
            <a:ext cx="9077963" cy="17409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402" y="3320830"/>
            <a:ext cx="4456454" cy="460276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407" y="3320830"/>
            <a:ext cx="4456454" cy="460276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405" y="3549634"/>
            <a:ext cx="4456454" cy="769416"/>
          </a:xfrm>
        </p:spPr>
        <p:txBody>
          <a:bodyPr anchor="b">
            <a:noAutofit/>
          </a:bodyPr>
          <a:lstStyle>
            <a:lvl1pPr marL="0" indent="0">
              <a:buNone/>
              <a:defRPr sz="3205" b="0">
                <a:solidFill>
                  <a:schemeClr val="accent1"/>
                </a:solidFill>
              </a:defRPr>
            </a:lvl1pPr>
            <a:lvl2pPr marL="610235" indent="0">
              <a:buNone/>
              <a:defRPr sz="2670" b="1"/>
            </a:lvl2pPr>
            <a:lvl3pPr marL="1221105" indent="0">
              <a:buNone/>
              <a:defRPr sz="2405" b="1"/>
            </a:lvl3pPr>
            <a:lvl4pPr marL="1831340" indent="0">
              <a:buNone/>
              <a:defRPr sz="2135" b="1"/>
            </a:lvl4pPr>
            <a:lvl5pPr marL="2441575" indent="0">
              <a:buNone/>
              <a:defRPr sz="2135" b="1"/>
            </a:lvl5pPr>
            <a:lvl6pPr marL="3052445" indent="0">
              <a:buNone/>
              <a:defRPr sz="2135" b="1"/>
            </a:lvl6pPr>
            <a:lvl7pPr marL="3662680" indent="0">
              <a:buNone/>
              <a:defRPr sz="2135" b="1"/>
            </a:lvl7pPr>
            <a:lvl8pPr marL="4272915" indent="0">
              <a:buNone/>
              <a:defRPr sz="2135" b="1"/>
            </a:lvl8pPr>
            <a:lvl9pPr marL="4883785" indent="0">
              <a:buNone/>
              <a:defRPr sz="2135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1405" y="4330357"/>
            <a:ext cx="4456454" cy="361384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974" y="3549634"/>
            <a:ext cx="4456454" cy="769416"/>
          </a:xfrm>
        </p:spPr>
        <p:txBody>
          <a:bodyPr anchor="b">
            <a:noAutofit/>
          </a:bodyPr>
          <a:lstStyle>
            <a:lvl1pPr marL="0" indent="0">
              <a:buNone/>
              <a:defRPr sz="3205" b="0">
                <a:solidFill>
                  <a:schemeClr val="accent1"/>
                </a:solidFill>
              </a:defRPr>
            </a:lvl1pPr>
            <a:lvl2pPr marL="610235" indent="0">
              <a:buNone/>
              <a:defRPr sz="2670" b="1"/>
            </a:lvl2pPr>
            <a:lvl3pPr marL="1221105" indent="0">
              <a:buNone/>
              <a:defRPr sz="2405" b="1"/>
            </a:lvl3pPr>
            <a:lvl4pPr marL="1831340" indent="0">
              <a:buNone/>
              <a:defRPr sz="2135" b="1"/>
            </a:lvl4pPr>
            <a:lvl5pPr marL="2441575" indent="0">
              <a:buNone/>
              <a:defRPr sz="2135" b="1"/>
            </a:lvl5pPr>
            <a:lvl6pPr marL="3052445" indent="0">
              <a:buNone/>
              <a:defRPr sz="2135" b="1"/>
            </a:lvl6pPr>
            <a:lvl7pPr marL="3662680" indent="0">
              <a:buNone/>
              <a:defRPr sz="2135" b="1"/>
            </a:lvl7pPr>
            <a:lvl8pPr marL="4272915" indent="0">
              <a:buNone/>
              <a:defRPr sz="2135" b="1"/>
            </a:lvl8pPr>
            <a:lvl9pPr marL="4883785" indent="0">
              <a:buNone/>
              <a:defRPr sz="2135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974" y="4330357"/>
            <a:ext cx="4456454" cy="361384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707063" y="3143920"/>
            <a:ext cx="880664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402" y="1222145"/>
            <a:ext cx="9077964" cy="17409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707063" y="3143920"/>
            <a:ext cx="880664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401" y="1853950"/>
            <a:ext cx="3387242" cy="1831340"/>
          </a:xfrm>
        </p:spPr>
        <p:txBody>
          <a:bodyPr anchor="b">
            <a:normAutofit/>
          </a:bodyPr>
          <a:lstStyle>
            <a:lvl1pPr algn="ctr">
              <a:defRPr sz="3205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1285" y="1311329"/>
            <a:ext cx="5148082" cy="6534042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1401" y="4047033"/>
            <a:ext cx="3387242" cy="3255721"/>
          </a:xfrm>
        </p:spPr>
        <p:txBody>
          <a:bodyPr anchor="t">
            <a:normAutofit/>
          </a:bodyPr>
          <a:lstStyle>
            <a:lvl1pPr marL="0" indent="0" algn="ctr">
              <a:buNone/>
              <a:defRPr sz="2135"/>
            </a:lvl1pPr>
            <a:lvl2pPr marL="610235" indent="0">
              <a:buNone/>
              <a:defRPr sz="1600"/>
            </a:lvl2pPr>
            <a:lvl3pPr marL="1221105" indent="0">
              <a:buNone/>
              <a:defRPr sz="1335"/>
            </a:lvl3pPr>
            <a:lvl4pPr marL="1831340" indent="0">
              <a:buNone/>
              <a:defRPr sz="1200"/>
            </a:lvl4pPr>
            <a:lvl5pPr marL="2441575" indent="0">
              <a:buNone/>
              <a:defRPr sz="1200"/>
            </a:lvl5pPr>
            <a:lvl6pPr marL="3052445" indent="0">
              <a:buNone/>
              <a:defRPr sz="1200"/>
            </a:lvl6pPr>
            <a:lvl7pPr marL="3662680" indent="0">
              <a:buNone/>
              <a:defRPr sz="1200"/>
            </a:lvl7pPr>
            <a:lvl8pPr marL="4272915" indent="0">
              <a:buNone/>
              <a:defRPr sz="1200"/>
            </a:lvl8pPr>
            <a:lvl9pPr marL="4883785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707063" y="3888771"/>
            <a:ext cx="311591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401" y="2515265"/>
            <a:ext cx="4849873" cy="1831340"/>
          </a:xfrm>
        </p:spPr>
        <p:txBody>
          <a:bodyPr anchor="b">
            <a:normAutofit/>
          </a:bodyPr>
          <a:lstStyle>
            <a:lvl1pPr algn="ctr">
              <a:defRPr sz="3205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20658" y="1379157"/>
            <a:ext cx="3911545" cy="639838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5"/>
            </a:lvl1pPr>
            <a:lvl2pPr marL="610235" indent="0">
              <a:buNone/>
              <a:defRPr sz="2135"/>
            </a:lvl2pPr>
            <a:lvl3pPr marL="1221105" indent="0">
              <a:buNone/>
              <a:defRPr sz="2135"/>
            </a:lvl3pPr>
            <a:lvl4pPr marL="1831340" indent="0">
              <a:buNone/>
              <a:defRPr sz="2135"/>
            </a:lvl4pPr>
            <a:lvl5pPr marL="2441575" indent="0">
              <a:buNone/>
              <a:defRPr sz="2135"/>
            </a:lvl5pPr>
            <a:lvl6pPr marL="3052445" indent="0">
              <a:buNone/>
              <a:defRPr sz="2135"/>
            </a:lvl6pPr>
            <a:lvl7pPr marL="3662680" indent="0">
              <a:buNone/>
              <a:defRPr sz="2135"/>
            </a:lvl7pPr>
            <a:lvl8pPr marL="4272915" indent="0">
              <a:buNone/>
              <a:defRPr sz="2135"/>
            </a:lvl8pPr>
            <a:lvl9pPr marL="4883785" indent="0">
              <a:buNone/>
              <a:defRPr sz="213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1402" y="4346604"/>
            <a:ext cx="4849871" cy="2441787"/>
          </a:xfrm>
        </p:spPr>
        <p:txBody>
          <a:bodyPr anchor="t">
            <a:normAutofit/>
          </a:bodyPr>
          <a:lstStyle>
            <a:lvl1pPr marL="0" indent="0" algn="ctr">
              <a:buNone/>
              <a:defRPr sz="2135"/>
            </a:lvl1pPr>
            <a:lvl2pPr marL="610235" indent="0">
              <a:buNone/>
              <a:defRPr sz="1600"/>
            </a:lvl2pPr>
            <a:lvl3pPr marL="1221105" indent="0">
              <a:buNone/>
              <a:defRPr sz="1335"/>
            </a:lvl3pPr>
            <a:lvl4pPr marL="1831340" indent="0">
              <a:buNone/>
              <a:defRPr sz="1200"/>
            </a:lvl4pPr>
            <a:lvl5pPr marL="2441575" indent="0">
              <a:buNone/>
              <a:defRPr sz="1200"/>
            </a:lvl5pPr>
            <a:lvl6pPr marL="3052445" indent="0">
              <a:buNone/>
              <a:defRPr sz="1200"/>
            </a:lvl6pPr>
            <a:lvl7pPr marL="3662680" indent="0">
              <a:buNone/>
              <a:defRPr sz="1200"/>
            </a:lvl7pPr>
            <a:lvl8pPr marL="4272915" indent="0">
              <a:buNone/>
              <a:defRPr sz="1200"/>
            </a:lvl8pPr>
            <a:lvl9pPr marL="4883785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220769" cy="91567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>
              <a:fillRect/>
            </a:stretch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>
              <a:fillRect/>
            </a:stretch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402" y="1222145"/>
            <a:ext cx="9077963" cy="174090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401" y="3324792"/>
            <a:ext cx="9077965" cy="45997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7700" y="7958415"/>
            <a:ext cx="1533237" cy="373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1402" y="7958415"/>
            <a:ext cx="6815971" cy="373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21264" y="7958415"/>
            <a:ext cx="528102" cy="373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610235" rtl="0" eaLnBrk="1" latinLnBrk="0" hangingPunct="1">
        <a:spcBef>
          <a:spcPct val="0"/>
        </a:spcBef>
        <a:buNone/>
        <a:defRPr sz="534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1635" indent="-381635" algn="l" defTabSz="61023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320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991870" indent="-381635" algn="l" defTabSz="61023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26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602740" indent="-381635" algn="l" defTabSz="61023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240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060575" indent="-229235" algn="l" defTabSz="61023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213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670810" indent="-229235" algn="l" defTabSz="61023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357245" indent="-305435" algn="l" defTabSz="61023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968115" indent="-305435" algn="l" defTabSz="61023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578350" indent="-305435" algn="l" defTabSz="61023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188585" indent="-305435" algn="l" defTabSz="61023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0235" rtl="0" eaLnBrk="1" latinLnBrk="0" hangingPunct="1">
        <a:defRPr sz="2405" kern="1200">
          <a:solidFill>
            <a:schemeClr val="tx1"/>
          </a:solidFill>
          <a:latin typeface="+mn-lt"/>
          <a:ea typeface="+mn-ea"/>
          <a:cs typeface="+mn-cs"/>
        </a:defRPr>
      </a:lvl1pPr>
      <a:lvl2pPr marL="610235" algn="l" defTabSz="610235" rtl="0" eaLnBrk="1" latinLnBrk="0" hangingPunct="1">
        <a:defRPr sz="2405" kern="1200">
          <a:solidFill>
            <a:schemeClr val="tx1"/>
          </a:solidFill>
          <a:latin typeface="+mn-lt"/>
          <a:ea typeface="+mn-ea"/>
          <a:cs typeface="+mn-cs"/>
        </a:defRPr>
      </a:lvl2pPr>
      <a:lvl3pPr marL="1221105" algn="l" defTabSz="610235" rtl="0" eaLnBrk="1" latinLnBrk="0" hangingPunct="1">
        <a:defRPr sz="2405" kern="1200">
          <a:solidFill>
            <a:schemeClr val="tx1"/>
          </a:solidFill>
          <a:latin typeface="+mn-lt"/>
          <a:ea typeface="+mn-ea"/>
          <a:cs typeface="+mn-cs"/>
        </a:defRPr>
      </a:lvl3pPr>
      <a:lvl4pPr marL="1831340" algn="l" defTabSz="610235" rtl="0" eaLnBrk="1" latinLnBrk="0" hangingPunct="1">
        <a:defRPr sz="2405" kern="1200">
          <a:solidFill>
            <a:schemeClr val="tx1"/>
          </a:solidFill>
          <a:latin typeface="+mn-lt"/>
          <a:ea typeface="+mn-ea"/>
          <a:cs typeface="+mn-cs"/>
        </a:defRPr>
      </a:lvl4pPr>
      <a:lvl5pPr marL="2441575" algn="l" defTabSz="610235" rtl="0" eaLnBrk="1" latinLnBrk="0" hangingPunct="1">
        <a:defRPr sz="2405" kern="1200">
          <a:solidFill>
            <a:schemeClr val="tx1"/>
          </a:solidFill>
          <a:latin typeface="+mn-lt"/>
          <a:ea typeface="+mn-ea"/>
          <a:cs typeface="+mn-cs"/>
        </a:defRPr>
      </a:lvl5pPr>
      <a:lvl6pPr marL="3052445" algn="l" defTabSz="610235" rtl="0" eaLnBrk="1" latinLnBrk="0" hangingPunct="1">
        <a:defRPr sz="2405" kern="1200">
          <a:solidFill>
            <a:schemeClr val="tx1"/>
          </a:solidFill>
          <a:latin typeface="+mn-lt"/>
          <a:ea typeface="+mn-ea"/>
          <a:cs typeface="+mn-cs"/>
        </a:defRPr>
      </a:lvl6pPr>
      <a:lvl7pPr marL="3662680" algn="l" defTabSz="610235" rtl="0" eaLnBrk="1" latinLnBrk="0" hangingPunct="1">
        <a:defRPr sz="2405" kern="1200">
          <a:solidFill>
            <a:schemeClr val="tx1"/>
          </a:solidFill>
          <a:latin typeface="+mn-lt"/>
          <a:ea typeface="+mn-ea"/>
          <a:cs typeface="+mn-cs"/>
        </a:defRPr>
      </a:lvl7pPr>
      <a:lvl8pPr marL="4272915" algn="l" defTabSz="610235" rtl="0" eaLnBrk="1" latinLnBrk="0" hangingPunct="1">
        <a:defRPr sz="2405" kern="1200">
          <a:solidFill>
            <a:schemeClr val="tx1"/>
          </a:solidFill>
          <a:latin typeface="+mn-lt"/>
          <a:ea typeface="+mn-ea"/>
          <a:cs typeface="+mn-cs"/>
        </a:defRPr>
      </a:lvl8pPr>
      <a:lvl9pPr marL="4883785" algn="l" defTabSz="610235" rtl="0" eaLnBrk="1" latinLnBrk="0" hangingPunct="1">
        <a:defRPr sz="24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hyperlink" Target="1769%20Cugnot%20Steamer%20in%20HD.mp4" TargetMode="Externa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hyperlink" Target="TREVITHICK'S%20PUFFING%20DEVIL%20ON%20TREVITHICK%20DAY%202017.mp4" TargetMode="External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videoplayback.mp4" TargetMode="External"/><Relationship Id="rId1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hyperlink" Target="sms-8494.jpg" TargetMode="External"/><Relationship Id="rId3" Type="http://schemas.openxmlformats.org/officeDocument/2006/relationships/hyperlink" Target="maxresdefault.jpg" TargetMode="External"/><Relationship Id="rId2" Type="http://schemas.openxmlformats.org/officeDocument/2006/relationships/hyperlink" Target="img-vehicle-tatapass-11-500x500.jpg" TargetMode="External"/><Relationship Id="rId1" Type="http://schemas.openxmlformats.org/officeDocument/2006/relationships/hyperlink" Target="gallery-1495143841-2017-chevrolet-sparkactiv-002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en.wikipedia.org/wiki/Axle" TargetMode="External"/><Relationship Id="rId1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4.jpeg"/><Relationship Id="rId1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hyperlink" Target="https://en.wikipedia.org/wiki/Sports_car" TargetMode="External"/><Relationship Id="rId2" Type="http://schemas.openxmlformats.org/officeDocument/2006/relationships/image" Target="../media/image58.jpeg"/><Relationship Id="rId1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7.png"/><Relationship Id="rId8" Type="http://schemas.openxmlformats.org/officeDocument/2006/relationships/image" Target="../media/image66.png"/><Relationship Id="rId7" Type="http://schemas.openxmlformats.org/officeDocument/2006/relationships/image" Target="../media/image65.png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76.png"/><Relationship Id="rId17" Type="http://schemas.openxmlformats.org/officeDocument/2006/relationships/image" Target="../media/image75.png"/><Relationship Id="rId16" Type="http://schemas.openxmlformats.org/officeDocument/2006/relationships/image" Target="../media/image74.png"/><Relationship Id="rId15" Type="http://schemas.openxmlformats.org/officeDocument/2006/relationships/image" Target="../media/image73.png"/><Relationship Id="rId14" Type="http://schemas.openxmlformats.org/officeDocument/2006/relationships/image" Target="../media/image72.png"/><Relationship Id="rId13" Type="http://schemas.openxmlformats.org/officeDocument/2006/relationships/image" Target="../media/image71.png"/><Relationship Id="rId12" Type="http://schemas.openxmlformats.org/officeDocument/2006/relationships/image" Target="../media/image70.png"/><Relationship Id="rId11" Type="http://schemas.openxmlformats.org/officeDocument/2006/relationships/image" Target="../media/image69.png"/><Relationship Id="rId10" Type="http://schemas.openxmlformats.org/officeDocument/2006/relationships/image" Target="../media/image68.png"/><Relationship Id="rId1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5.png"/><Relationship Id="rId8" Type="http://schemas.openxmlformats.org/officeDocument/2006/relationships/image" Target="../media/image84.png"/><Relationship Id="rId7" Type="http://schemas.openxmlformats.org/officeDocument/2006/relationships/image" Target="../media/image83.png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90.png"/><Relationship Id="rId13" Type="http://schemas.openxmlformats.org/officeDocument/2006/relationships/image" Target="../media/image89.png"/><Relationship Id="rId12" Type="http://schemas.openxmlformats.org/officeDocument/2006/relationships/image" Target="../media/image88.png"/><Relationship Id="rId11" Type="http://schemas.openxmlformats.org/officeDocument/2006/relationships/image" Target="../media/image87.png"/><Relationship Id="rId10" Type="http://schemas.openxmlformats.org/officeDocument/2006/relationships/image" Target="../media/image86.png"/><Relationship Id="rId1" Type="http://schemas.openxmlformats.org/officeDocument/2006/relationships/image" Target="../media/image7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4.jpeg"/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image" Target="../media/image9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6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5.png"/><Relationship Id="rId8" Type="http://schemas.openxmlformats.org/officeDocument/2006/relationships/image" Target="../media/image102.png"/><Relationship Id="rId7" Type="http://schemas.openxmlformats.org/officeDocument/2006/relationships/image" Target="../media/image101.png"/><Relationship Id="rId6" Type="http://schemas.openxmlformats.org/officeDocument/2006/relationships/image" Target="../media/image82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3" Type="http://schemas.openxmlformats.org/officeDocument/2006/relationships/image" Target="../media/image88.png"/><Relationship Id="rId2" Type="http://schemas.openxmlformats.org/officeDocument/2006/relationships/image" Target="../media/image98.jpe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04.png"/><Relationship Id="rId10" Type="http://schemas.openxmlformats.org/officeDocument/2006/relationships/image" Target="../media/image103.png"/><Relationship Id="rId1" Type="http://schemas.openxmlformats.org/officeDocument/2006/relationships/image" Target="../media/image97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5.jpeg"/></Relationships>
</file>

<file path=ppt/slides/_rels/slide5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hyperlink" Target="http://wikicars.org/en/Differential" TargetMode="External"/><Relationship Id="rId5" Type="http://schemas.openxmlformats.org/officeDocument/2006/relationships/hyperlink" Target="http://wikicars.org/en/Driveshaft" TargetMode="External"/><Relationship Id="rId4" Type="http://schemas.openxmlformats.org/officeDocument/2006/relationships/hyperlink" Target="http://wikicars.org/en/Powertrain" TargetMode="External"/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image" Target="../media/image10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http://wikicars.org/en/Fuel_economy" TargetMode="External"/><Relationship Id="rId1" Type="http://schemas.openxmlformats.org/officeDocument/2006/relationships/hyperlink" Target="http://wikicars.org/wiki/en/index.php?title=Traction&amp;action=edit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9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0.jpeg"/></Relationships>
</file>

<file path=ppt/slides/_rels/slide5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4.jpeg"/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image" Target="../media/image111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6.jpeg"/><Relationship Id="rId1" Type="http://schemas.openxmlformats.org/officeDocument/2006/relationships/image" Target="../media/image1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7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8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46931" y="920750"/>
            <a:ext cx="10363200" cy="1828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 marL="17145" algn="ctr">
              <a:lnSpc>
                <a:spcPct val="150000"/>
              </a:lnSpc>
              <a:spcBef>
                <a:spcPts val="170"/>
              </a:spcBef>
            </a:pPr>
            <a:r>
              <a:rPr lang="en-US" sz="3600" b="1" dirty="0" smtClean="0"/>
              <a:t>AUTOMOBILE </a:t>
            </a:r>
            <a:r>
              <a:rPr lang="" altLang="en-US" sz="3600" b="1" dirty="0" smtClean="0"/>
              <a:t>SYSTEM</a:t>
            </a:r>
            <a:endParaRPr lang="" altLang="en-US" sz="3600" b="1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2386950" y="4768498"/>
            <a:ext cx="7508818" cy="415325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0" name="object 20"/>
          <p:cNvSpPr/>
          <p:nvPr/>
        </p:nvSpPr>
        <p:spPr>
          <a:xfrm>
            <a:off x="3473592" y="6520557"/>
            <a:ext cx="1705254" cy="685763"/>
          </a:xfrm>
          <a:custGeom>
            <a:avLst/>
            <a:gdLst/>
            <a:ahLst/>
            <a:cxnLst/>
            <a:rect l="l" t="t" r="r" b="b"/>
            <a:pathLst>
              <a:path w="1277111" h="513588">
                <a:moveTo>
                  <a:pt x="0" y="513587"/>
                </a:moveTo>
                <a:lnTo>
                  <a:pt x="1277111" y="513587"/>
                </a:lnTo>
                <a:lnTo>
                  <a:pt x="1277111" y="0"/>
                </a:lnTo>
                <a:lnTo>
                  <a:pt x="0" y="0"/>
                </a:lnTo>
                <a:lnTo>
                  <a:pt x="0" y="513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1" name="object 21"/>
          <p:cNvSpPr/>
          <p:nvPr/>
        </p:nvSpPr>
        <p:spPr>
          <a:xfrm>
            <a:off x="3473592" y="6520557"/>
            <a:ext cx="1705254" cy="685763"/>
          </a:xfrm>
          <a:custGeom>
            <a:avLst/>
            <a:gdLst/>
            <a:ahLst/>
            <a:cxnLst/>
            <a:rect l="l" t="t" r="r" b="b"/>
            <a:pathLst>
              <a:path w="1277111" h="513588">
                <a:moveTo>
                  <a:pt x="0" y="513587"/>
                </a:moveTo>
                <a:lnTo>
                  <a:pt x="1277111" y="513587"/>
                </a:lnTo>
                <a:lnTo>
                  <a:pt x="1277111" y="0"/>
                </a:lnTo>
                <a:lnTo>
                  <a:pt x="0" y="0"/>
                </a:lnTo>
                <a:lnTo>
                  <a:pt x="0" y="513587"/>
                </a:lnTo>
                <a:close/>
              </a:path>
            </a:pathLst>
          </a:custGeom>
          <a:ln w="1219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2" name="object 22"/>
          <p:cNvSpPr/>
          <p:nvPr/>
        </p:nvSpPr>
        <p:spPr>
          <a:xfrm>
            <a:off x="8892546" y="3790026"/>
            <a:ext cx="1813105" cy="498552"/>
          </a:xfrm>
          <a:custGeom>
            <a:avLst/>
            <a:gdLst/>
            <a:ahLst/>
            <a:cxnLst/>
            <a:rect l="l" t="t" r="r" b="b"/>
            <a:pathLst>
              <a:path w="1357884" h="373379">
                <a:moveTo>
                  <a:pt x="0" y="373379"/>
                </a:moveTo>
                <a:lnTo>
                  <a:pt x="1357884" y="373379"/>
                </a:lnTo>
                <a:lnTo>
                  <a:pt x="1357884" y="0"/>
                </a:lnTo>
                <a:lnTo>
                  <a:pt x="0" y="0"/>
                </a:lnTo>
                <a:lnTo>
                  <a:pt x="0" y="373379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3" name="object 23"/>
          <p:cNvSpPr/>
          <p:nvPr/>
        </p:nvSpPr>
        <p:spPr>
          <a:xfrm>
            <a:off x="8892546" y="3790026"/>
            <a:ext cx="1813105" cy="498552"/>
          </a:xfrm>
          <a:custGeom>
            <a:avLst/>
            <a:gdLst/>
            <a:ahLst/>
            <a:cxnLst/>
            <a:rect l="l" t="t" r="r" b="b"/>
            <a:pathLst>
              <a:path w="1357884" h="373379">
                <a:moveTo>
                  <a:pt x="0" y="373379"/>
                </a:moveTo>
                <a:lnTo>
                  <a:pt x="1357884" y="373379"/>
                </a:lnTo>
                <a:lnTo>
                  <a:pt x="1357884" y="0"/>
                </a:lnTo>
                <a:lnTo>
                  <a:pt x="0" y="0"/>
                </a:lnTo>
                <a:lnTo>
                  <a:pt x="0" y="373379"/>
                </a:lnTo>
                <a:close/>
              </a:path>
            </a:pathLst>
          </a:custGeom>
          <a:ln w="12192">
            <a:solidFill>
              <a:srgbClr val="AD5A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4" name="object 24"/>
          <p:cNvSpPr/>
          <p:nvPr/>
        </p:nvSpPr>
        <p:spPr>
          <a:xfrm>
            <a:off x="7326695" y="3833460"/>
            <a:ext cx="1290299" cy="1669470"/>
          </a:xfrm>
          <a:custGeom>
            <a:avLst/>
            <a:gdLst/>
            <a:ahLst/>
            <a:cxnLst/>
            <a:rect l="l" t="t" r="r" b="b"/>
            <a:pathLst>
              <a:path w="966340" h="1250312">
                <a:moveTo>
                  <a:pt x="916008" y="74174"/>
                </a:moveTo>
                <a:lnTo>
                  <a:pt x="927771" y="76194"/>
                </a:lnTo>
                <a:lnTo>
                  <a:pt x="939482" y="74505"/>
                </a:lnTo>
                <a:lnTo>
                  <a:pt x="950207" y="69226"/>
                </a:lnTo>
                <a:lnTo>
                  <a:pt x="958468" y="61211"/>
                </a:lnTo>
                <a:lnTo>
                  <a:pt x="964320" y="50344"/>
                </a:lnTo>
                <a:lnTo>
                  <a:pt x="966340" y="38606"/>
                </a:lnTo>
                <a:lnTo>
                  <a:pt x="964650" y="26912"/>
                </a:lnTo>
                <a:lnTo>
                  <a:pt x="959372" y="16180"/>
                </a:lnTo>
                <a:lnTo>
                  <a:pt x="951357" y="7871"/>
                </a:lnTo>
                <a:lnTo>
                  <a:pt x="940490" y="2020"/>
                </a:lnTo>
                <a:lnTo>
                  <a:pt x="936116" y="44066"/>
                </a:lnTo>
                <a:lnTo>
                  <a:pt x="916008" y="74174"/>
                </a:lnTo>
                <a:close/>
              </a:path>
              <a:path w="966340" h="1250312">
                <a:moveTo>
                  <a:pt x="38465" y="1183827"/>
                </a:moveTo>
                <a:lnTo>
                  <a:pt x="16128" y="1166746"/>
                </a:lnTo>
                <a:lnTo>
                  <a:pt x="0" y="1250312"/>
                </a:lnTo>
                <a:lnTo>
                  <a:pt x="76580" y="1212974"/>
                </a:lnTo>
                <a:lnTo>
                  <a:pt x="54224" y="1195877"/>
                </a:lnTo>
                <a:lnTo>
                  <a:pt x="46482" y="1205989"/>
                </a:lnTo>
                <a:lnTo>
                  <a:pt x="30734" y="1193924"/>
                </a:lnTo>
                <a:lnTo>
                  <a:pt x="38465" y="1183827"/>
                </a:lnTo>
                <a:close/>
              </a:path>
              <a:path w="966340" h="1250312">
                <a:moveTo>
                  <a:pt x="940490" y="2020"/>
                </a:moveTo>
                <a:lnTo>
                  <a:pt x="928751" y="0"/>
                </a:lnTo>
                <a:lnTo>
                  <a:pt x="920368" y="32128"/>
                </a:lnTo>
                <a:lnTo>
                  <a:pt x="905128" y="68323"/>
                </a:lnTo>
                <a:lnTo>
                  <a:pt x="898173" y="61113"/>
                </a:lnTo>
                <a:lnTo>
                  <a:pt x="38465" y="1183827"/>
                </a:lnTo>
                <a:lnTo>
                  <a:pt x="30734" y="1193924"/>
                </a:lnTo>
                <a:lnTo>
                  <a:pt x="46482" y="1205989"/>
                </a:lnTo>
                <a:lnTo>
                  <a:pt x="54224" y="1195877"/>
                </a:lnTo>
                <a:lnTo>
                  <a:pt x="913923" y="73053"/>
                </a:lnTo>
                <a:lnTo>
                  <a:pt x="916008" y="74174"/>
                </a:lnTo>
                <a:lnTo>
                  <a:pt x="936116" y="44066"/>
                </a:lnTo>
                <a:lnTo>
                  <a:pt x="940490" y="2020"/>
                </a:lnTo>
                <a:close/>
              </a:path>
              <a:path w="966340" h="1250312">
                <a:moveTo>
                  <a:pt x="920368" y="32128"/>
                </a:moveTo>
                <a:lnTo>
                  <a:pt x="928751" y="0"/>
                </a:lnTo>
                <a:lnTo>
                  <a:pt x="917058" y="1689"/>
                </a:lnTo>
                <a:lnTo>
                  <a:pt x="906325" y="6968"/>
                </a:lnTo>
                <a:lnTo>
                  <a:pt x="898016" y="14983"/>
                </a:lnTo>
                <a:lnTo>
                  <a:pt x="892165" y="25850"/>
                </a:lnTo>
                <a:lnTo>
                  <a:pt x="890145" y="37588"/>
                </a:lnTo>
                <a:lnTo>
                  <a:pt x="891835" y="49282"/>
                </a:lnTo>
                <a:lnTo>
                  <a:pt x="897113" y="60014"/>
                </a:lnTo>
                <a:lnTo>
                  <a:pt x="898173" y="61113"/>
                </a:lnTo>
                <a:lnTo>
                  <a:pt x="905128" y="68323"/>
                </a:lnTo>
                <a:lnTo>
                  <a:pt x="920368" y="3212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5" name="object 25"/>
          <p:cNvSpPr/>
          <p:nvPr/>
        </p:nvSpPr>
        <p:spPr>
          <a:xfrm>
            <a:off x="5243964" y="8514768"/>
            <a:ext cx="1933165" cy="406982"/>
          </a:xfrm>
          <a:custGeom>
            <a:avLst/>
            <a:gdLst/>
            <a:ahLst/>
            <a:cxnLst/>
            <a:rect l="l" t="t" r="r" b="b"/>
            <a:pathLst>
              <a:path w="1447800" h="304800">
                <a:moveTo>
                  <a:pt x="0" y="304800"/>
                </a:moveTo>
                <a:lnTo>
                  <a:pt x="1447800" y="304800"/>
                </a:lnTo>
                <a:lnTo>
                  <a:pt x="1447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6" name="object 26"/>
          <p:cNvSpPr/>
          <p:nvPr/>
        </p:nvSpPr>
        <p:spPr>
          <a:xfrm>
            <a:off x="5243964" y="8514768"/>
            <a:ext cx="1933165" cy="406982"/>
          </a:xfrm>
          <a:custGeom>
            <a:avLst/>
            <a:gdLst/>
            <a:ahLst/>
            <a:cxnLst/>
            <a:rect l="l" t="t" r="r" b="b"/>
            <a:pathLst>
              <a:path w="1447800" h="304800">
                <a:moveTo>
                  <a:pt x="0" y="304800"/>
                </a:moveTo>
                <a:lnTo>
                  <a:pt x="1447800" y="304800"/>
                </a:lnTo>
                <a:lnTo>
                  <a:pt x="1447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7" name="object 27"/>
          <p:cNvSpPr/>
          <p:nvPr/>
        </p:nvSpPr>
        <p:spPr>
          <a:xfrm>
            <a:off x="8444878" y="7737432"/>
            <a:ext cx="1933165" cy="777336"/>
          </a:xfrm>
          <a:custGeom>
            <a:avLst/>
            <a:gdLst/>
            <a:ahLst/>
            <a:cxnLst/>
            <a:rect l="l" t="t" r="r" b="b"/>
            <a:pathLst>
              <a:path w="1447800" h="582167">
                <a:moveTo>
                  <a:pt x="0" y="582168"/>
                </a:moveTo>
                <a:lnTo>
                  <a:pt x="1447800" y="582168"/>
                </a:lnTo>
                <a:lnTo>
                  <a:pt x="1447800" y="0"/>
                </a:lnTo>
                <a:lnTo>
                  <a:pt x="0" y="0"/>
                </a:lnTo>
                <a:lnTo>
                  <a:pt x="0" y="5821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8" name="object 28"/>
          <p:cNvSpPr/>
          <p:nvPr/>
        </p:nvSpPr>
        <p:spPr>
          <a:xfrm>
            <a:off x="8444878" y="7737432"/>
            <a:ext cx="1933165" cy="777336"/>
          </a:xfrm>
          <a:custGeom>
            <a:avLst/>
            <a:gdLst/>
            <a:ahLst/>
            <a:cxnLst/>
            <a:rect l="l" t="t" r="r" b="b"/>
            <a:pathLst>
              <a:path w="1447800" h="582167">
                <a:moveTo>
                  <a:pt x="0" y="582168"/>
                </a:moveTo>
                <a:lnTo>
                  <a:pt x="1447800" y="582168"/>
                </a:lnTo>
                <a:lnTo>
                  <a:pt x="1447800" y="0"/>
                </a:lnTo>
                <a:lnTo>
                  <a:pt x="0" y="0"/>
                </a:lnTo>
                <a:lnTo>
                  <a:pt x="0" y="58216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9" name="object 29"/>
          <p:cNvSpPr/>
          <p:nvPr/>
        </p:nvSpPr>
        <p:spPr>
          <a:xfrm>
            <a:off x="5760818" y="3737117"/>
            <a:ext cx="1823278" cy="8953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30" name="object 30"/>
          <p:cNvSpPr/>
          <p:nvPr/>
        </p:nvSpPr>
        <p:spPr>
          <a:xfrm>
            <a:off x="5939890" y="3647582"/>
            <a:ext cx="1463101" cy="11660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31" name="object 31"/>
          <p:cNvSpPr/>
          <p:nvPr/>
        </p:nvSpPr>
        <p:spPr>
          <a:xfrm>
            <a:off x="5840180" y="3790025"/>
            <a:ext cx="1664557" cy="738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32" name="object 32"/>
          <p:cNvSpPr/>
          <p:nvPr/>
        </p:nvSpPr>
        <p:spPr>
          <a:xfrm>
            <a:off x="6293977" y="4373726"/>
            <a:ext cx="101746" cy="1424437"/>
          </a:xfrm>
          <a:custGeom>
            <a:avLst/>
            <a:gdLst/>
            <a:ahLst/>
            <a:cxnLst/>
            <a:rect l="l" t="t" r="r" b="b"/>
            <a:pathLst>
              <a:path w="76200" h="1066800">
                <a:moveTo>
                  <a:pt x="31749" y="990600"/>
                </a:moveTo>
                <a:lnTo>
                  <a:pt x="0" y="990600"/>
                </a:lnTo>
                <a:lnTo>
                  <a:pt x="38100" y="1066800"/>
                </a:lnTo>
                <a:lnTo>
                  <a:pt x="76200" y="990600"/>
                </a:lnTo>
                <a:lnTo>
                  <a:pt x="44450" y="990599"/>
                </a:lnTo>
                <a:lnTo>
                  <a:pt x="44450" y="1003300"/>
                </a:lnTo>
                <a:lnTo>
                  <a:pt x="31750" y="1003300"/>
                </a:lnTo>
                <a:lnTo>
                  <a:pt x="31749" y="990600"/>
                </a:lnTo>
                <a:close/>
              </a:path>
              <a:path w="76200" h="1066800">
                <a:moveTo>
                  <a:pt x="31750" y="1003300"/>
                </a:moveTo>
                <a:lnTo>
                  <a:pt x="44450" y="1003300"/>
                </a:lnTo>
                <a:lnTo>
                  <a:pt x="44450" y="0"/>
                </a:lnTo>
                <a:lnTo>
                  <a:pt x="31750" y="0"/>
                </a:lnTo>
                <a:lnTo>
                  <a:pt x="31750" y="10033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33" name="object 33"/>
          <p:cNvSpPr/>
          <p:nvPr/>
        </p:nvSpPr>
        <p:spPr>
          <a:xfrm>
            <a:off x="5364023" y="4322845"/>
            <a:ext cx="1031294" cy="1364245"/>
          </a:xfrm>
          <a:custGeom>
            <a:avLst/>
            <a:gdLst/>
            <a:ahLst/>
            <a:cxnLst/>
            <a:rect l="l" t="t" r="r" b="b"/>
            <a:pathLst>
              <a:path w="772364" h="1021720">
                <a:moveTo>
                  <a:pt x="698022" y="49755"/>
                </a:moveTo>
                <a:lnTo>
                  <a:pt x="703420" y="60419"/>
                </a:lnTo>
                <a:lnTo>
                  <a:pt x="707009" y="64067"/>
                </a:lnTo>
                <a:lnTo>
                  <a:pt x="711453" y="68585"/>
                </a:lnTo>
                <a:lnTo>
                  <a:pt x="729234" y="34295"/>
                </a:lnTo>
                <a:lnTo>
                  <a:pt x="734425" y="0"/>
                </a:lnTo>
                <a:lnTo>
                  <a:pt x="722766" y="1808"/>
                </a:lnTo>
                <a:lnTo>
                  <a:pt x="712084" y="7170"/>
                </a:lnTo>
                <a:lnTo>
                  <a:pt x="703707" y="15372"/>
                </a:lnTo>
                <a:lnTo>
                  <a:pt x="698019" y="26307"/>
                </a:lnTo>
                <a:lnTo>
                  <a:pt x="696173" y="38076"/>
                </a:lnTo>
                <a:lnTo>
                  <a:pt x="698022" y="49755"/>
                </a:lnTo>
                <a:close/>
              </a:path>
              <a:path w="772364" h="1021720">
                <a:moveTo>
                  <a:pt x="40515" y="956899"/>
                </a:moveTo>
                <a:lnTo>
                  <a:pt x="15112" y="937900"/>
                </a:lnTo>
                <a:lnTo>
                  <a:pt x="0" y="1021720"/>
                </a:lnTo>
                <a:lnTo>
                  <a:pt x="76073" y="983493"/>
                </a:lnTo>
                <a:lnTo>
                  <a:pt x="50685" y="964505"/>
                </a:lnTo>
                <a:lnTo>
                  <a:pt x="43052" y="974730"/>
                </a:lnTo>
                <a:lnTo>
                  <a:pt x="32893" y="967110"/>
                </a:lnTo>
                <a:lnTo>
                  <a:pt x="40515" y="956899"/>
                </a:lnTo>
                <a:close/>
              </a:path>
              <a:path w="772364" h="1021720">
                <a:moveTo>
                  <a:pt x="746155" y="1890"/>
                </a:moveTo>
                <a:lnTo>
                  <a:pt x="734425" y="0"/>
                </a:lnTo>
                <a:lnTo>
                  <a:pt x="729234" y="34295"/>
                </a:lnTo>
                <a:lnTo>
                  <a:pt x="711453" y="68585"/>
                </a:lnTo>
                <a:lnTo>
                  <a:pt x="707009" y="64067"/>
                </a:lnTo>
                <a:lnTo>
                  <a:pt x="40515" y="956899"/>
                </a:lnTo>
                <a:lnTo>
                  <a:pt x="32893" y="967110"/>
                </a:lnTo>
                <a:lnTo>
                  <a:pt x="43052" y="974730"/>
                </a:lnTo>
                <a:lnTo>
                  <a:pt x="50685" y="964505"/>
                </a:lnTo>
                <a:lnTo>
                  <a:pt x="717228" y="71608"/>
                </a:lnTo>
                <a:lnTo>
                  <a:pt x="722407" y="74319"/>
                </a:lnTo>
                <a:lnTo>
                  <a:pt x="739394" y="41915"/>
                </a:lnTo>
                <a:lnTo>
                  <a:pt x="746155" y="1890"/>
                </a:lnTo>
                <a:close/>
              </a:path>
              <a:path w="772364" h="1021720">
                <a:moveTo>
                  <a:pt x="722407" y="74319"/>
                </a:moveTo>
                <a:lnTo>
                  <a:pt x="734166" y="76210"/>
                </a:lnTo>
                <a:lnTo>
                  <a:pt x="745825" y="74402"/>
                </a:lnTo>
                <a:lnTo>
                  <a:pt x="756475" y="69040"/>
                </a:lnTo>
                <a:lnTo>
                  <a:pt x="764794" y="60838"/>
                </a:lnTo>
                <a:lnTo>
                  <a:pt x="770494" y="49903"/>
                </a:lnTo>
                <a:lnTo>
                  <a:pt x="772364" y="38134"/>
                </a:lnTo>
                <a:lnTo>
                  <a:pt x="770533" y="26455"/>
                </a:lnTo>
                <a:lnTo>
                  <a:pt x="765127" y="15790"/>
                </a:lnTo>
                <a:lnTo>
                  <a:pt x="757047" y="7625"/>
                </a:lnTo>
                <a:lnTo>
                  <a:pt x="746155" y="1890"/>
                </a:lnTo>
                <a:lnTo>
                  <a:pt x="739394" y="41915"/>
                </a:lnTo>
                <a:lnTo>
                  <a:pt x="722407" y="7431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18" name="object 18"/>
          <p:cNvSpPr txBox="1"/>
          <p:nvPr/>
        </p:nvSpPr>
        <p:spPr>
          <a:xfrm>
            <a:off x="1272349" y="763838"/>
            <a:ext cx="2469269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4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History</a:t>
            </a:r>
            <a:endParaRPr sz="5875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02217" y="763838"/>
            <a:ext cx="5549313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4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– </a:t>
            </a:r>
            <a:r>
              <a:rPr sz="3740" dirty="0">
                <a:latin typeface="Arial"/>
                <a:cs typeface="Arial"/>
              </a:rPr>
              <a:t>1</a:t>
            </a:r>
            <a:r>
              <a:rPr sz="3740" spc="12" dirty="0">
                <a:latin typeface="Arial"/>
                <a:cs typeface="Arial"/>
              </a:rPr>
              <a:t>8</a:t>
            </a:r>
            <a:r>
              <a:rPr sz="3740" dirty="0">
                <a:latin typeface="Arial"/>
                <a:cs typeface="Arial"/>
              </a:rPr>
              <a:t>69</a:t>
            </a:r>
            <a:r>
              <a:rPr sz="3740" spc="-69" dirty="0">
                <a:latin typeface="Arial"/>
                <a:cs typeface="Arial"/>
              </a:rPr>
              <a:t> </a:t>
            </a:r>
            <a:r>
              <a:rPr sz="3740" dirty="0">
                <a:latin typeface="Arial"/>
                <a:cs typeface="Arial"/>
              </a:rPr>
              <a:t>Ca</a:t>
            </a:r>
            <a:r>
              <a:rPr sz="3740" spc="12" dirty="0">
                <a:latin typeface="Arial"/>
                <a:cs typeface="Arial"/>
              </a:rPr>
              <a:t>p</a:t>
            </a:r>
            <a:r>
              <a:rPr sz="3740" dirty="0">
                <a:latin typeface="Arial"/>
                <a:cs typeface="Arial"/>
              </a:rPr>
              <a:t>ta</a:t>
            </a:r>
            <a:r>
              <a:rPr sz="3740" spc="12" dirty="0">
                <a:latin typeface="Arial"/>
                <a:cs typeface="Arial"/>
              </a:rPr>
              <a:t>i</a:t>
            </a:r>
            <a:r>
              <a:rPr sz="3740" dirty="0">
                <a:latin typeface="Arial"/>
                <a:cs typeface="Arial"/>
              </a:rPr>
              <a:t>n</a:t>
            </a:r>
            <a:r>
              <a:rPr sz="3740" spc="-101" dirty="0">
                <a:latin typeface="Arial"/>
                <a:cs typeface="Arial"/>
              </a:rPr>
              <a:t> </a:t>
            </a:r>
            <a:r>
              <a:rPr sz="3740" dirty="0">
                <a:latin typeface="Arial"/>
                <a:cs typeface="Arial"/>
              </a:rPr>
              <a:t>Nic</a:t>
            </a:r>
            <a:r>
              <a:rPr sz="3740" spc="12" dirty="0">
                <a:latin typeface="Arial"/>
                <a:cs typeface="Arial"/>
              </a:rPr>
              <a:t>h</a:t>
            </a:r>
            <a:r>
              <a:rPr sz="3740" dirty="0">
                <a:latin typeface="Arial"/>
                <a:cs typeface="Arial"/>
              </a:rPr>
              <a:t>o</a:t>
            </a:r>
            <a:r>
              <a:rPr sz="3740" spc="5" dirty="0">
                <a:latin typeface="Arial"/>
                <a:cs typeface="Arial"/>
              </a:rPr>
              <a:t>l</a:t>
            </a:r>
            <a:r>
              <a:rPr sz="3740" dirty="0">
                <a:latin typeface="Arial"/>
                <a:cs typeface="Arial"/>
              </a:rPr>
              <a:t>as</a:t>
            </a:r>
            <a:endParaRPr sz="374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45992" y="984792"/>
            <a:ext cx="163553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50"/>
              </a:lnSpc>
              <a:spcBef>
                <a:spcPts val="200"/>
              </a:spcBef>
            </a:pPr>
            <a:r>
              <a:rPr sz="3740" dirty="0">
                <a:latin typeface="Arial"/>
                <a:cs typeface="Arial"/>
              </a:rPr>
              <a:t>Cug</a:t>
            </a:r>
            <a:r>
              <a:rPr sz="3740" spc="12" dirty="0">
                <a:latin typeface="Arial"/>
                <a:cs typeface="Arial"/>
              </a:rPr>
              <a:t>n</a:t>
            </a:r>
            <a:r>
              <a:rPr sz="3740" dirty="0">
                <a:latin typeface="Arial"/>
                <a:cs typeface="Arial"/>
              </a:rPr>
              <a:t>ot</a:t>
            </a:r>
            <a:endParaRPr sz="374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72349" y="1569332"/>
            <a:ext cx="7989970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3740" spc="5" dirty="0">
                <a:latin typeface="Arial"/>
                <a:cs typeface="Arial"/>
              </a:rPr>
              <a:t>(</a:t>
            </a:r>
            <a:r>
              <a:rPr sz="3740" b="1" i="1" dirty="0">
                <a:latin typeface="Arial"/>
                <a:cs typeface="Arial"/>
              </a:rPr>
              <a:t>Frenc</a:t>
            </a:r>
            <a:r>
              <a:rPr sz="3740" b="1" i="1" spc="-5" dirty="0">
                <a:latin typeface="Arial"/>
                <a:cs typeface="Arial"/>
              </a:rPr>
              <a:t>h</a:t>
            </a:r>
            <a:r>
              <a:rPr sz="3740" dirty="0">
                <a:latin typeface="Arial"/>
                <a:cs typeface="Arial"/>
              </a:rPr>
              <a:t>)</a:t>
            </a:r>
            <a:r>
              <a:rPr sz="3740" spc="15" dirty="0">
                <a:latin typeface="Arial"/>
                <a:cs typeface="Arial"/>
              </a:rPr>
              <a:t> </a:t>
            </a:r>
            <a:r>
              <a:rPr sz="3740" dirty="0">
                <a:latin typeface="Arial"/>
                <a:cs typeface="Arial"/>
              </a:rPr>
              <a:t>bu</a:t>
            </a:r>
            <a:r>
              <a:rPr sz="3740" spc="12" dirty="0">
                <a:latin typeface="Arial"/>
                <a:cs typeface="Arial"/>
              </a:rPr>
              <a:t>i</a:t>
            </a:r>
            <a:r>
              <a:rPr sz="3740" dirty="0">
                <a:latin typeface="Arial"/>
                <a:cs typeface="Arial"/>
              </a:rPr>
              <a:t>ld</a:t>
            </a:r>
            <a:r>
              <a:rPr sz="3740" spc="-65" dirty="0">
                <a:latin typeface="Arial"/>
                <a:cs typeface="Arial"/>
              </a:rPr>
              <a:t> </a:t>
            </a:r>
            <a:r>
              <a:rPr sz="3740" dirty="0">
                <a:latin typeface="Arial"/>
                <a:cs typeface="Arial"/>
              </a:rPr>
              <a:t>fi</a:t>
            </a:r>
            <a:r>
              <a:rPr sz="3740" spc="5" dirty="0">
                <a:latin typeface="Arial"/>
                <a:cs typeface="Arial"/>
              </a:rPr>
              <a:t>r</a:t>
            </a:r>
            <a:r>
              <a:rPr sz="3740" dirty="0">
                <a:latin typeface="Arial"/>
                <a:cs typeface="Arial"/>
              </a:rPr>
              <a:t>st</a:t>
            </a:r>
            <a:r>
              <a:rPr sz="3740" spc="286" dirty="0">
                <a:latin typeface="Arial"/>
                <a:cs typeface="Arial"/>
              </a:rPr>
              <a:t> </a:t>
            </a:r>
            <a:r>
              <a:rPr sz="5875" dirty="0">
                <a:latin typeface="Arial"/>
                <a:cs typeface="Arial"/>
              </a:rPr>
              <a:t>Automob</a:t>
            </a:r>
            <a:r>
              <a:rPr sz="5875" spc="12" dirty="0">
                <a:latin typeface="Arial"/>
                <a:cs typeface="Arial"/>
              </a:rPr>
              <a:t>i</a:t>
            </a:r>
            <a:r>
              <a:rPr sz="5875" dirty="0">
                <a:latin typeface="Arial"/>
                <a:cs typeface="Arial"/>
              </a:rPr>
              <a:t>le</a:t>
            </a:r>
            <a:endParaRPr sz="5875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08882" y="3056005"/>
            <a:ext cx="3333557" cy="373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2865"/>
              </a:lnSpc>
              <a:spcBef>
                <a:spcPts val="145"/>
              </a:spcBef>
            </a:pPr>
            <a:r>
              <a:rPr sz="2670" b="1" i="1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267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670" b="1" i="1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sz="267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670" b="1" i="1" dirty="0">
                <a:solidFill>
                  <a:srgbClr val="FF0000"/>
                </a:solidFill>
                <a:latin typeface="Times New Roman"/>
                <a:cs typeface="Times New Roman"/>
              </a:rPr>
              <a:t>ph</a:t>
            </a:r>
            <a:r>
              <a:rPr sz="2670" b="1" i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70" b="1" i="1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2670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sz="2670" b="1" i="1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67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670" b="1" i="1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2670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70" b="1" i="1" dirty="0">
                <a:solidFill>
                  <a:srgbClr val="FF0000"/>
                </a:solidFill>
                <a:latin typeface="Times New Roman"/>
                <a:cs typeface="Times New Roman"/>
              </a:rPr>
              <a:t>Kmp</a:t>
            </a:r>
            <a:r>
              <a:rPr sz="267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670" b="1" i="1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2670" b="1" i="1" spc="-3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70" b="1" i="1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endParaRPr sz="267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42508" y="3056005"/>
            <a:ext cx="3371618" cy="373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2865"/>
              </a:lnSpc>
              <a:spcBef>
                <a:spcPts val="145"/>
              </a:spcBef>
            </a:pPr>
            <a:r>
              <a:rPr sz="2670" b="1" i="1" dirty="0">
                <a:solidFill>
                  <a:srgbClr val="FF0000"/>
                </a:solidFill>
                <a:latin typeface="Times New Roman"/>
                <a:cs typeface="Times New Roman"/>
              </a:rPr>
              <a:t>15</a:t>
            </a:r>
            <a:r>
              <a:rPr sz="2670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70" b="1" i="1" dirty="0">
                <a:solidFill>
                  <a:srgbClr val="FF0000"/>
                </a:solidFill>
                <a:latin typeface="Times New Roman"/>
                <a:cs typeface="Times New Roman"/>
              </a:rPr>
              <a:t>minut</a:t>
            </a:r>
            <a:r>
              <a:rPr sz="2670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670" b="1" i="1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670" b="1" i="1" spc="-3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70" b="1" i="1" dirty="0">
                <a:solidFill>
                  <a:srgbClr val="FF0000"/>
                </a:solidFill>
                <a:latin typeface="Times New Roman"/>
                <a:cs typeface="Times New Roman"/>
              </a:rPr>
              <a:t>– 3</a:t>
            </a:r>
            <a:r>
              <a:rPr sz="2670" b="1" i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70" b="1" i="1" dirty="0">
                <a:solidFill>
                  <a:srgbClr val="FF0000"/>
                </a:solidFill>
                <a:latin typeface="Times New Roman"/>
                <a:cs typeface="Times New Roman"/>
              </a:rPr>
              <a:t>Whe</a:t>
            </a:r>
            <a:r>
              <a:rPr sz="2670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670" b="1" i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67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670" b="1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endParaRPr sz="267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86624" y="3826583"/>
            <a:ext cx="995410" cy="7054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770" marR="86995" algn="ctr">
              <a:lnSpc>
                <a:spcPts val="2590"/>
              </a:lnSpc>
              <a:spcBef>
                <a:spcPts val="130"/>
              </a:spcBef>
            </a:pP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Ste</a:t>
            </a:r>
            <a:r>
              <a:rPr sz="2405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endParaRPr sz="2405">
              <a:latin typeface="Times New Roman"/>
              <a:cs typeface="Times New Roman"/>
            </a:endParaRPr>
          </a:p>
          <a:p>
            <a:pPr algn="ctr">
              <a:lnSpc>
                <a:spcPct val="96000"/>
              </a:lnSpc>
            </a:pP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Pi</a:t>
            </a:r>
            <a:r>
              <a:rPr sz="2405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ton</a:t>
            </a:r>
            <a:r>
              <a:rPr sz="2405" spc="19" dirty="0">
                <a:solidFill>
                  <a:srgbClr val="FFFFFF"/>
                </a:solidFill>
                <a:latin typeface="Times New Roman"/>
                <a:cs typeface="Times New Roman"/>
              </a:rPr>
              <a:t>'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2405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1763" y="4253914"/>
            <a:ext cx="3056401" cy="339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2590"/>
              </a:lnSpc>
              <a:spcBef>
                <a:spcPts val="130"/>
              </a:spcBef>
            </a:pPr>
            <a:r>
              <a:rPr sz="2405" u="sng" dirty="0">
                <a:latin typeface="Times New Roman"/>
                <a:cs typeface="Times New Roman"/>
                <a:hlinkClick r:id="rId5"/>
              </a:rPr>
              <a:t>1769</a:t>
            </a:r>
            <a:r>
              <a:rPr sz="2405" u="sng" spc="-5" dirty="0">
                <a:latin typeface="Times New Roman"/>
                <a:cs typeface="Times New Roman"/>
                <a:hlinkClick r:id="rId5"/>
              </a:rPr>
              <a:t> </a:t>
            </a:r>
            <a:r>
              <a:rPr sz="2405" u="sng" dirty="0">
                <a:latin typeface="Times New Roman"/>
                <a:cs typeface="Times New Roman"/>
                <a:hlinkClick r:id="rId5"/>
              </a:rPr>
              <a:t>Cugnot</a:t>
            </a:r>
            <a:r>
              <a:rPr sz="2405" u="sng" spc="19" dirty="0">
                <a:latin typeface="Times New Roman"/>
                <a:cs typeface="Times New Roman"/>
                <a:hlinkClick r:id="rId5"/>
              </a:rPr>
              <a:t> </a:t>
            </a:r>
            <a:r>
              <a:rPr sz="2405" u="sng" dirty="0">
                <a:latin typeface="Times New Roman"/>
                <a:cs typeface="Times New Roman"/>
                <a:hlinkClick r:id="rId5"/>
              </a:rPr>
              <a:t>Ste</a:t>
            </a:r>
            <a:r>
              <a:rPr sz="2405" u="sng" spc="5" dirty="0">
                <a:latin typeface="Times New Roman"/>
                <a:cs typeface="Times New Roman"/>
                <a:hlinkClick r:id="rId5"/>
              </a:rPr>
              <a:t>a</a:t>
            </a:r>
            <a:r>
              <a:rPr sz="2405" u="sng" spc="-12" dirty="0">
                <a:latin typeface="Times New Roman"/>
                <a:cs typeface="Times New Roman"/>
                <a:hlinkClick r:id="rId5"/>
              </a:rPr>
              <a:t>m</a:t>
            </a:r>
            <a:r>
              <a:rPr sz="2405" u="sng" dirty="0">
                <a:latin typeface="Times New Roman"/>
                <a:cs typeface="Times New Roman"/>
                <a:hlinkClick r:id="rId5"/>
              </a:rPr>
              <a:t>er in</a:t>
            </a:r>
            <a:endParaRPr sz="2405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1764" y="4620198"/>
            <a:ext cx="1137345" cy="339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2590"/>
              </a:lnSpc>
              <a:spcBef>
                <a:spcPts val="130"/>
              </a:spcBef>
            </a:pPr>
            <a:r>
              <a:rPr sz="2405" u="sng" dirty="0">
                <a:latin typeface="Times New Roman"/>
                <a:cs typeface="Times New Roman"/>
                <a:hlinkClick r:id="rId5"/>
              </a:rPr>
              <a:t>H</a:t>
            </a:r>
            <a:r>
              <a:rPr sz="2405" u="sng" spc="-5" dirty="0">
                <a:latin typeface="Times New Roman"/>
                <a:cs typeface="Times New Roman"/>
                <a:hlinkClick r:id="rId5"/>
              </a:rPr>
              <a:t>D</a:t>
            </a:r>
            <a:r>
              <a:rPr sz="2405" u="sng" spc="5" dirty="0">
                <a:latin typeface="Times New Roman"/>
                <a:cs typeface="Times New Roman"/>
                <a:hlinkClick r:id="rId5"/>
              </a:rPr>
              <a:t>.</a:t>
            </a:r>
            <a:r>
              <a:rPr sz="2405" u="sng" spc="-12" dirty="0">
                <a:latin typeface="Times New Roman"/>
                <a:cs typeface="Times New Roman"/>
                <a:hlinkClick r:id="rId5"/>
              </a:rPr>
              <a:t>m</a:t>
            </a:r>
            <a:r>
              <a:rPr sz="2405" u="sng" dirty="0">
                <a:latin typeface="Times New Roman"/>
                <a:cs typeface="Times New Roman"/>
                <a:hlinkClick r:id="rId5"/>
              </a:rPr>
              <a:t>p4</a:t>
            </a:r>
            <a:endParaRPr sz="2405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43964" y="8514768"/>
            <a:ext cx="1933165" cy="4069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1295">
              <a:lnSpc>
                <a:spcPct val="96000"/>
              </a:lnSpc>
              <a:spcBef>
                <a:spcPts val="255"/>
              </a:spcBef>
            </a:pP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sz="2405" spc="-3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spc="-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2405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2405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44878" y="7737432"/>
            <a:ext cx="1933165" cy="777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69290" marR="111125" indent="-504825">
              <a:lnSpc>
                <a:spcPct val="100000"/>
              </a:lnSpc>
              <a:spcBef>
                <a:spcPts val="270"/>
              </a:spcBef>
            </a:pP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sz="2405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5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spc="-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2405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l / Axle</a:t>
            </a:r>
            <a:endParaRPr sz="2405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592" y="6520557"/>
            <a:ext cx="1705254" cy="6857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1800" marR="429260" algn="ctr">
              <a:lnSpc>
                <a:spcPts val="2670"/>
              </a:lnSpc>
              <a:spcBef>
                <a:spcPts val="135"/>
              </a:spcBef>
            </a:pPr>
            <a:r>
              <a:rPr sz="2405" spc="-5" dirty="0">
                <a:latin typeface="Times New Roman"/>
                <a:cs typeface="Times New Roman"/>
              </a:rPr>
              <a:t>S</a:t>
            </a:r>
            <a:r>
              <a:rPr sz="2405" dirty="0">
                <a:latin typeface="Times New Roman"/>
                <a:cs typeface="Times New Roman"/>
              </a:rPr>
              <a:t>t</a:t>
            </a:r>
            <a:r>
              <a:rPr sz="2405" spc="5" dirty="0">
                <a:latin typeface="Times New Roman"/>
                <a:cs typeface="Times New Roman"/>
              </a:rPr>
              <a:t>e</a:t>
            </a:r>
            <a:r>
              <a:rPr sz="2405" dirty="0">
                <a:latin typeface="Times New Roman"/>
                <a:cs typeface="Times New Roman"/>
              </a:rPr>
              <a:t>am</a:t>
            </a:r>
            <a:endParaRPr sz="2405">
              <a:latin typeface="Times New Roman"/>
              <a:cs typeface="Times New Roman"/>
            </a:endParaRPr>
          </a:p>
          <a:p>
            <a:pPr marL="201930" marR="201295" algn="ctr">
              <a:lnSpc>
                <a:spcPts val="2605"/>
              </a:lnSpc>
              <a:spcBef>
                <a:spcPts val="115"/>
              </a:spcBef>
            </a:pPr>
            <a:r>
              <a:rPr sz="3605" baseline="-3000" dirty="0">
                <a:latin typeface="Times New Roman"/>
                <a:cs typeface="Times New Roman"/>
              </a:rPr>
              <a:t>Gen</a:t>
            </a:r>
            <a:r>
              <a:rPr sz="3605" spc="5" baseline="-3000" dirty="0">
                <a:latin typeface="Times New Roman"/>
                <a:cs typeface="Times New Roman"/>
              </a:rPr>
              <a:t>e</a:t>
            </a:r>
            <a:r>
              <a:rPr sz="3605" baseline="-3000" dirty="0">
                <a:latin typeface="Times New Roman"/>
                <a:cs typeface="Times New Roman"/>
              </a:rPr>
              <a:t>ra</a:t>
            </a:r>
            <a:r>
              <a:rPr sz="3605" spc="5" baseline="-3000" dirty="0">
                <a:latin typeface="Times New Roman"/>
                <a:cs typeface="Times New Roman"/>
              </a:rPr>
              <a:t>t</a:t>
            </a:r>
            <a:r>
              <a:rPr sz="3605" baseline="-3000" dirty="0">
                <a:latin typeface="Times New Roman"/>
                <a:cs typeface="Times New Roman"/>
              </a:rPr>
              <a:t>or</a:t>
            </a:r>
            <a:endParaRPr sz="2405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92546" y="3790026"/>
            <a:ext cx="1813105" cy="498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8780">
              <a:lnSpc>
                <a:spcPct val="96000"/>
              </a:lnSpc>
              <a:spcBef>
                <a:spcPts val="600"/>
              </a:spcBef>
            </a:pP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Ste</a:t>
            </a:r>
            <a:r>
              <a:rPr sz="2405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ring</a:t>
            </a:r>
            <a:endParaRPr sz="2405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9194" y="4329955"/>
            <a:ext cx="75698" cy="203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655">
              <a:lnSpc>
                <a:spcPts val="1335"/>
              </a:lnSpc>
            </a:pPr>
            <a:endParaRPr sz="1335"/>
          </a:p>
        </p:txBody>
      </p:sp>
      <p:sp>
        <p:nvSpPr>
          <p:cNvPr id="3" name="object 3"/>
          <p:cNvSpPr txBox="1"/>
          <p:nvPr/>
        </p:nvSpPr>
        <p:spPr>
          <a:xfrm>
            <a:off x="2653205" y="4329955"/>
            <a:ext cx="78479" cy="203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655">
              <a:lnSpc>
                <a:spcPts val="1335"/>
              </a:lnSpc>
            </a:pPr>
            <a:endParaRPr sz="1335"/>
          </a:p>
        </p:txBody>
      </p:sp>
      <p:sp>
        <p:nvSpPr>
          <p:cNvPr id="2" name="object 2"/>
          <p:cNvSpPr txBox="1"/>
          <p:nvPr/>
        </p:nvSpPr>
        <p:spPr>
          <a:xfrm>
            <a:off x="3731639" y="4329955"/>
            <a:ext cx="76309" cy="203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655">
              <a:lnSpc>
                <a:spcPts val="1335"/>
              </a:lnSpc>
            </a:pPr>
            <a:endParaRPr sz="133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59"/>
          <p:cNvSpPr txBox="1"/>
          <p:nvPr/>
        </p:nvSpPr>
        <p:spPr>
          <a:xfrm>
            <a:off x="6356766" y="6980997"/>
            <a:ext cx="1047983" cy="907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35"/>
              </a:lnSpc>
              <a:spcBef>
                <a:spcPts val="15"/>
              </a:spcBef>
            </a:pPr>
            <a:endParaRPr sz="1135"/>
          </a:p>
          <a:p>
            <a:pPr>
              <a:lnSpc>
                <a:spcPct val="96000"/>
              </a:lnSpc>
            </a:pPr>
            <a:r>
              <a:rPr sz="3205" i="1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847727" y="6980997"/>
            <a:ext cx="1596861" cy="907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35"/>
              </a:lnSpc>
              <a:spcBef>
                <a:spcPts val="15"/>
              </a:spcBef>
            </a:pPr>
            <a:endParaRPr sz="1135"/>
          </a:p>
          <a:p>
            <a:pPr>
              <a:lnSpc>
                <a:spcPct val="96000"/>
              </a:lnSpc>
            </a:pPr>
            <a:r>
              <a:rPr sz="3205" i="1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976836" y="6980997"/>
            <a:ext cx="1090434" cy="907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35"/>
              </a:lnSpc>
              <a:spcBef>
                <a:spcPts val="15"/>
              </a:spcBef>
            </a:pPr>
            <a:endParaRPr sz="1135"/>
          </a:p>
          <a:p>
            <a:pPr>
              <a:lnSpc>
                <a:spcPct val="96000"/>
              </a:lnSpc>
            </a:pPr>
            <a:r>
              <a:rPr sz="3205" i="1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42131" y="2535076"/>
            <a:ext cx="4501222" cy="554513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52" name="object 52"/>
          <p:cNvSpPr/>
          <p:nvPr/>
        </p:nvSpPr>
        <p:spPr>
          <a:xfrm>
            <a:off x="2127499" y="5460261"/>
            <a:ext cx="1721534" cy="665416"/>
          </a:xfrm>
          <a:custGeom>
            <a:avLst/>
            <a:gdLst/>
            <a:ahLst/>
            <a:cxnLst/>
            <a:rect l="l" t="t" r="r" b="b"/>
            <a:pathLst>
              <a:path w="1289304" h="498348">
                <a:moveTo>
                  <a:pt x="0" y="498348"/>
                </a:moveTo>
                <a:lnTo>
                  <a:pt x="1289304" y="498348"/>
                </a:lnTo>
                <a:lnTo>
                  <a:pt x="1289304" y="0"/>
                </a:lnTo>
                <a:lnTo>
                  <a:pt x="0" y="0"/>
                </a:lnTo>
                <a:lnTo>
                  <a:pt x="0" y="498348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53" name="object 53"/>
          <p:cNvSpPr/>
          <p:nvPr/>
        </p:nvSpPr>
        <p:spPr>
          <a:xfrm>
            <a:off x="1554671" y="2535076"/>
            <a:ext cx="1589265" cy="445645"/>
          </a:xfrm>
          <a:custGeom>
            <a:avLst/>
            <a:gdLst/>
            <a:ahLst/>
            <a:cxnLst/>
            <a:rect l="l" t="t" r="r" b="b"/>
            <a:pathLst>
              <a:path w="1190244" h="333756">
                <a:moveTo>
                  <a:pt x="0" y="333756"/>
                </a:moveTo>
                <a:lnTo>
                  <a:pt x="1190244" y="333756"/>
                </a:lnTo>
                <a:lnTo>
                  <a:pt x="1190244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54" name="object 54"/>
          <p:cNvSpPr/>
          <p:nvPr/>
        </p:nvSpPr>
        <p:spPr>
          <a:xfrm>
            <a:off x="1554671" y="2535076"/>
            <a:ext cx="1589265" cy="445645"/>
          </a:xfrm>
          <a:custGeom>
            <a:avLst/>
            <a:gdLst/>
            <a:ahLst/>
            <a:cxnLst/>
            <a:rect l="l" t="t" r="r" b="b"/>
            <a:pathLst>
              <a:path w="1190244" h="333756">
                <a:moveTo>
                  <a:pt x="0" y="333756"/>
                </a:moveTo>
                <a:lnTo>
                  <a:pt x="1190244" y="333756"/>
                </a:lnTo>
                <a:lnTo>
                  <a:pt x="1190244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55" name="object 55"/>
          <p:cNvSpPr/>
          <p:nvPr/>
        </p:nvSpPr>
        <p:spPr>
          <a:xfrm>
            <a:off x="1387809" y="7363919"/>
            <a:ext cx="3180564" cy="352040"/>
          </a:xfrm>
          <a:custGeom>
            <a:avLst/>
            <a:gdLst/>
            <a:ahLst/>
            <a:cxnLst/>
            <a:rect l="l" t="t" r="r" b="b"/>
            <a:pathLst>
              <a:path w="2382011" h="263651">
                <a:moveTo>
                  <a:pt x="0" y="263652"/>
                </a:moveTo>
                <a:lnTo>
                  <a:pt x="2382011" y="263652"/>
                </a:lnTo>
                <a:lnTo>
                  <a:pt x="2382011" y="0"/>
                </a:lnTo>
                <a:lnTo>
                  <a:pt x="0" y="0"/>
                </a:lnTo>
                <a:lnTo>
                  <a:pt x="0" y="263652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56" name="object 56"/>
          <p:cNvSpPr/>
          <p:nvPr/>
        </p:nvSpPr>
        <p:spPr>
          <a:xfrm>
            <a:off x="1387809" y="7363919"/>
            <a:ext cx="3180564" cy="352040"/>
          </a:xfrm>
          <a:custGeom>
            <a:avLst/>
            <a:gdLst/>
            <a:ahLst/>
            <a:cxnLst/>
            <a:rect l="l" t="t" r="r" b="b"/>
            <a:pathLst>
              <a:path w="2382011" h="263651">
                <a:moveTo>
                  <a:pt x="0" y="263652"/>
                </a:moveTo>
                <a:lnTo>
                  <a:pt x="2382011" y="263652"/>
                </a:lnTo>
                <a:lnTo>
                  <a:pt x="2382011" y="0"/>
                </a:lnTo>
                <a:lnTo>
                  <a:pt x="0" y="0"/>
                </a:lnTo>
                <a:lnTo>
                  <a:pt x="0" y="263652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43" name="object 43"/>
          <p:cNvSpPr/>
          <p:nvPr/>
        </p:nvSpPr>
        <p:spPr>
          <a:xfrm>
            <a:off x="7516671" y="6492618"/>
            <a:ext cx="923848" cy="907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44" name="object 44"/>
          <p:cNvSpPr/>
          <p:nvPr/>
        </p:nvSpPr>
        <p:spPr>
          <a:xfrm>
            <a:off x="8271621" y="6492618"/>
            <a:ext cx="1174143" cy="907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45" name="object 45"/>
          <p:cNvSpPr/>
          <p:nvPr/>
        </p:nvSpPr>
        <p:spPr>
          <a:xfrm>
            <a:off x="9276868" y="6492618"/>
            <a:ext cx="2008455" cy="9075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46" name="object 46"/>
          <p:cNvSpPr/>
          <p:nvPr/>
        </p:nvSpPr>
        <p:spPr>
          <a:xfrm>
            <a:off x="4885531" y="6980997"/>
            <a:ext cx="1939270" cy="9075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47" name="object 47"/>
          <p:cNvSpPr/>
          <p:nvPr/>
        </p:nvSpPr>
        <p:spPr>
          <a:xfrm>
            <a:off x="6389330" y="6980997"/>
            <a:ext cx="1015420" cy="9075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48" name="object 48"/>
          <p:cNvSpPr/>
          <p:nvPr/>
        </p:nvSpPr>
        <p:spPr>
          <a:xfrm>
            <a:off x="6969279" y="6980997"/>
            <a:ext cx="1475310" cy="9075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49" name="object 49"/>
          <p:cNvSpPr/>
          <p:nvPr/>
        </p:nvSpPr>
        <p:spPr>
          <a:xfrm>
            <a:off x="8007084" y="6980997"/>
            <a:ext cx="1060188" cy="9075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42" name="object 42"/>
          <p:cNvSpPr txBox="1"/>
          <p:nvPr/>
        </p:nvSpPr>
        <p:spPr>
          <a:xfrm>
            <a:off x="944741" y="810381"/>
            <a:ext cx="3329417" cy="1020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50"/>
              </a:lnSpc>
              <a:spcBef>
                <a:spcPts val="200"/>
              </a:spcBef>
            </a:pPr>
            <a:r>
              <a:rPr sz="3740" spc="5" dirty="0">
                <a:latin typeface="Arial"/>
                <a:cs typeface="Arial"/>
              </a:rPr>
              <a:t>180</a:t>
            </a:r>
            <a:r>
              <a:rPr sz="3740" dirty="0">
                <a:latin typeface="Arial"/>
                <a:cs typeface="Arial"/>
              </a:rPr>
              <a:t>1</a:t>
            </a:r>
            <a:r>
              <a:rPr sz="3740" spc="-69" dirty="0">
                <a:latin typeface="Arial"/>
                <a:cs typeface="Arial"/>
              </a:rPr>
              <a:t> </a:t>
            </a:r>
            <a:r>
              <a:rPr sz="3740" dirty="0">
                <a:latin typeface="Arial"/>
                <a:cs typeface="Arial"/>
              </a:rPr>
              <a:t>–</a:t>
            </a:r>
            <a:r>
              <a:rPr sz="3740" spc="-7" dirty="0">
                <a:latin typeface="Arial"/>
                <a:cs typeface="Arial"/>
              </a:rPr>
              <a:t> </a:t>
            </a:r>
            <a:r>
              <a:rPr sz="3740" dirty="0">
                <a:latin typeface="Arial"/>
                <a:cs typeface="Arial"/>
              </a:rPr>
              <a:t>Ri</a:t>
            </a:r>
            <a:r>
              <a:rPr sz="3740" spc="12" dirty="0">
                <a:latin typeface="Arial"/>
                <a:cs typeface="Arial"/>
              </a:rPr>
              <a:t>c</a:t>
            </a:r>
            <a:r>
              <a:rPr sz="3740" dirty="0">
                <a:latin typeface="Arial"/>
                <a:cs typeface="Arial"/>
              </a:rPr>
              <a:t>h</a:t>
            </a:r>
            <a:r>
              <a:rPr sz="3740" spc="19" dirty="0">
                <a:latin typeface="Arial"/>
                <a:cs typeface="Arial"/>
              </a:rPr>
              <a:t>a</a:t>
            </a:r>
            <a:r>
              <a:rPr sz="3740" dirty="0">
                <a:latin typeface="Arial"/>
                <a:cs typeface="Arial"/>
              </a:rPr>
              <a:t>rd</a:t>
            </a:r>
            <a:endParaRPr sz="3740">
              <a:latin typeface="Arial"/>
              <a:cs typeface="Arial"/>
            </a:endParaRPr>
          </a:p>
          <a:p>
            <a:pPr marL="17145" marR="71120">
              <a:lnSpc>
                <a:spcPts val="4040"/>
              </a:lnSpc>
              <a:spcBef>
                <a:spcPts val="5"/>
              </a:spcBef>
            </a:pPr>
            <a:r>
              <a:rPr sz="3740" dirty="0">
                <a:latin typeface="Arial"/>
                <a:cs typeface="Arial"/>
              </a:rPr>
              <a:t>Car</a:t>
            </a:r>
            <a:r>
              <a:rPr sz="3740" spc="12" dirty="0">
                <a:latin typeface="Arial"/>
                <a:cs typeface="Arial"/>
              </a:rPr>
              <a:t>r</a:t>
            </a:r>
            <a:r>
              <a:rPr sz="3740" dirty="0">
                <a:latin typeface="Arial"/>
                <a:cs typeface="Arial"/>
              </a:rPr>
              <a:t>i</a:t>
            </a:r>
            <a:r>
              <a:rPr sz="3740" spc="5" dirty="0">
                <a:latin typeface="Arial"/>
                <a:cs typeface="Arial"/>
              </a:rPr>
              <a:t>a</a:t>
            </a:r>
            <a:r>
              <a:rPr sz="3740" dirty="0">
                <a:latin typeface="Arial"/>
                <a:cs typeface="Arial"/>
              </a:rPr>
              <a:t>ge</a:t>
            </a:r>
            <a:endParaRPr sz="374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304853" y="810381"/>
            <a:ext cx="522870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50"/>
              </a:lnSpc>
              <a:spcBef>
                <a:spcPts val="200"/>
              </a:spcBef>
            </a:pPr>
            <a:r>
              <a:rPr sz="3740" dirty="0">
                <a:latin typeface="Arial"/>
                <a:cs typeface="Arial"/>
              </a:rPr>
              <a:t>th</a:t>
            </a:r>
            <a:r>
              <a:rPr sz="3740" spc="12" dirty="0">
                <a:latin typeface="Arial"/>
                <a:cs typeface="Arial"/>
              </a:rPr>
              <a:t>r</a:t>
            </a:r>
            <a:r>
              <a:rPr sz="3740" dirty="0">
                <a:latin typeface="Arial"/>
                <a:cs typeface="Arial"/>
              </a:rPr>
              <a:t>e</a:t>
            </a:r>
            <a:r>
              <a:rPr sz="3740" spc="12" dirty="0">
                <a:latin typeface="Arial"/>
                <a:cs typeface="Arial"/>
              </a:rPr>
              <a:t>v</a:t>
            </a:r>
            <a:r>
              <a:rPr sz="3740" dirty="0">
                <a:latin typeface="Arial"/>
                <a:cs typeface="Arial"/>
              </a:rPr>
              <a:t>it</a:t>
            </a:r>
            <a:r>
              <a:rPr sz="3740" spc="12" dirty="0">
                <a:latin typeface="Arial"/>
                <a:cs typeface="Arial"/>
              </a:rPr>
              <a:t>h</a:t>
            </a:r>
            <a:r>
              <a:rPr sz="3740" dirty="0">
                <a:latin typeface="Arial"/>
                <a:cs typeface="Arial"/>
              </a:rPr>
              <a:t>ri</a:t>
            </a:r>
            <a:r>
              <a:rPr sz="3740" spc="12" dirty="0">
                <a:latin typeface="Arial"/>
                <a:cs typeface="Arial"/>
              </a:rPr>
              <a:t>c</a:t>
            </a:r>
            <a:r>
              <a:rPr sz="3740" dirty="0">
                <a:latin typeface="Arial"/>
                <a:cs typeface="Arial"/>
              </a:rPr>
              <a:t>k</a:t>
            </a:r>
            <a:r>
              <a:rPr sz="3740" spc="-167" dirty="0">
                <a:latin typeface="Arial"/>
                <a:cs typeface="Arial"/>
              </a:rPr>
              <a:t> </a:t>
            </a:r>
            <a:r>
              <a:rPr sz="3740" dirty="0">
                <a:latin typeface="Arial"/>
                <a:cs typeface="Arial"/>
              </a:rPr>
              <a:t>–</a:t>
            </a:r>
            <a:r>
              <a:rPr sz="3740" spc="-7" dirty="0">
                <a:latin typeface="Arial"/>
                <a:cs typeface="Arial"/>
              </a:rPr>
              <a:t> </a:t>
            </a:r>
            <a:r>
              <a:rPr sz="3740" dirty="0">
                <a:latin typeface="Arial"/>
                <a:cs typeface="Arial"/>
              </a:rPr>
              <a:t>Firs</a:t>
            </a:r>
            <a:r>
              <a:rPr sz="3740" spc="-48" dirty="0">
                <a:latin typeface="Arial"/>
                <a:cs typeface="Arial"/>
              </a:rPr>
              <a:t> </a:t>
            </a:r>
            <a:r>
              <a:rPr sz="3740" dirty="0">
                <a:latin typeface="Arial"/>
                <a:cs typeface="Arial"/>
              </a:rPr>
              <a:t>Ste</a:t>
            </a:r>
            <a:r>
              <a:rPr sz="3740" spc="12" dirty="0">
                <a:latin typeface="Arial"/>
                <a:cs typeface="Arial"/>
              </a:rPr>
              <a:t>a</a:t>
            </a:r>
            <a:r>
              <a:rPr sz="3740" dirty="0">
                <a:latin typeface="Arial"/>
                <a:cs typeface="Arial"/>
              </a:rPr>
              <a:t>m</a:t>
            </a:r>
            <a:endParaRPr sz="374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973881" y="1899754"/>
            <a:ext cx="4473885" cy="339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2590"/>
              </a:lnSpc>
              <a:spcBef>
                <a:spcPts val="130"/>
              </a:spcBef>
            </a:pPr>
            <a:r>
              <a:rPr sz="2405" u="sng" dirty="0">
                <a:solidFill>
                  <a:srgbClr val="0462C1"/>
                </a:solidFill>
                <a:latin typeface="Times New Roman"/>
                <a:cs typeface="Times New Roman"/>
                <a:hlinkClick r:id="rId9"/>
              </a:rPr>
              <a:t>TR</a:t>
            </a:r>
            <a:r>
              <a:rPr sz="2405" u="sng" spc="5" dirty="0">
                <a:solidFill>
                  <a:srgbClr val="0462C1"/>
                </a:solidFill>
                <a:latin typeface="Times New Roman"/>
                <a:cs typeface="Times New Roman"/>
                <a:hlinkClick r:id="rId9"/>
              </a:rPr>
              <a:t>E</a:t>
            </a:r>
            <a:r>
              <a:rPr sz="2405" u="sng" dirty="0">
                <a:solidFill>
                  <a:srgbClr val="0462C1"/>
                </a:solidFill>
                <a:latin typeface="Times New Roman"/>
                <a:cs typeface="Times New Roman"/>
                <a:hlinkClick r:id="rId9"/>
              </a:rPr>
              <a:t>VITHIC</a:t>
            </a:r>
            <a:r>
              <a:rPr sz="2405" u="sng" spc="-5" dirty="0">
                <a:solidFill>
                  <a:srgbClr val="0462C1"/>
                </a:solidFill>
                <a:latin typeface="Times New Roman"/>
                <a:cs typeface="Times New Roman"/>
                <a:hlinkClick r:id="rId9"/>
              </a:rPr>
              <a:t>K</a:t>
            </a:r>
            <a:r>
              <a:rPr sz="2405" u="sng" spc="12" dirty="0">
                <a:solidFill>
                  <a:srgbClr val="0462C1"/>
                </a:solidFill>
                <a:latin typeface="Times New Roman"/>
                <a:cs typeface="Times New Roman"/>
                <a:hlinkClick r:id="rId9"/>
              </a:rPr>
              <a:t>'</a:t>
            </a:r>
            <a:r>
              <a:rPr sz="2405" u="sng" dirty="0">
                <a:solidFill>
                  <a:srgbClr val="0462C1"/>
                </a:solidFill>
                <a:latin typeface="Times New Roman"/>
                <a:cs typeface="Times New Roman"/>
                <a:hlinkClick r:id="rId9"/>
              </a:rPr>
              <a:t>S</a:t>
            </a:r>
            <a:r>
              <a:rPr sz="2405" u="sng" spc="-12" dirty="0">
                <a:solidFill>
                  <a:srgbClr val="0462C1"/>
                </a:solidFill>
                <a:latin typeface="Times New Roman"/>
                <a:cs typeface="Times New Roman"/>
                <a:hlinkClick r:id="rId9"/>
              </a:rPr>
              <a:t> </a:t>
            </a:r>
            <a:r>
              <a:rPr sz="2405" u="sng" dirty="0">
                <a:solidFill>
                  <a:srgbClr val="0462C1"/>
                </a:solidFill>
                <a:latin typeface="Times New Roman"/>
                <a:cs typeface="Times New Roman"/>
                <a:hlinkClick r:id="rId9"/>
              </a:rPr>
              <a:t>P</a:t>
            </a:r>
            <a:r>
              <a:rPr sz="2405" u="sng" spc="-12" dirty="0">
                <a:solidFill>
                  <a:srgbClr val="0462C1"/>
                </a:solidFill>
                <a:latin typeface="Times New Roman"/>
                <a:cs typeface="Times New Roman"/>
                <a:hlinkClick r:id="rId9"/>
              </a:rPr>
              <a:t>U</a:t>
            </a:r>
            <a:r>
              <a:rPr sz="2405" u="sng" dirty="0">
                <a:solidFill>
                  <a:srgbClr val="0462C1"/>
                </a:solidFill>
                <a:latin typeface="Times New Roman"/>
                <a:cs typeface="Times New Roman"/>
                <a:hlinkClick r:id="rId9"/>
              </a:rPr>
              <a:t>F</a:t>
            </a:r>
            <a:r>
              <a:rPr sz="2405" u="sng" spc="-12" dirty="0">
                <a:solidFill>
                  <a:srgbClr val="0462C1"/>
                </a:solidFill>
                <a:latin typeface="Times New Roman"/>
                <a:cs typeface="Times New Roman"/>
                <a:hlinkClick r:id="rId9"/>
              </a:rPr>
              <a:t>F</a:t>
            </a:r>
            <a:r>
              <a:rPr sz="2405" u="sng" dirty="0">
                <a:solidFill>
                  <a:srgbClr val="0462C1"/>
                </a:solidFill>
                <a:latin typeface="Times New Roman"/>
                <a:cs typeface="Times New Roman"/>
                <a:hlinkClick r:id="rId9"/>
              </a:rPr>
              <a:t>ING</a:t>
            </a:r>
            <a:r>
              <a:rPr sz="2405" u="sng" spc="12" dirty="0">
                <a:solidFill>
                  <a:srgbClr val="0462C1"/>
                </a:solidFill>
                <a:latin typeface="Times New Roman"/>
                <a:cs typeface="Times New Roman"/>
                <a:hlinkClick r:id="rId9"/>
              </a:rPr>
              <a:t> </a:t>
            </a:r>
            <a:r>
              <a:rPr sz="2405" u="sng" dirty="0">
                <a:solidFill>
                  <a:srgbClr val="0462C1"/>
                </a:solidFill>
                <a:latin typeface="Times New Roman"/>
                <a:cs typeface="Times New Roman"/>
                <a:hlinkClick r:id="rId9"/>
              </a:rPr>
              <a:t>DEVIL</a:t>
            </a:r>
            <a:endParaRPr sz="2405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73881" y="2266038"/>
            <a:ext cx="4424743" cy="339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2590"/>
              </a:lnSpc>
              <a:spcBef>
                <a:spcPts val="130"/>
              </a:spcBef>
            </a:pPr>
            <a:r>
              <a:rPr sz="2405" u="sng" dirty="0">
                <a:solidFill>
                  <a:srgbClr val="0462C1"/>
                </a:solidFill>
                <a:latin typeface="Times New Roman"/>
                <a:cs typeface="Times New Roman"/>
                <a:hlinkClick r:id="rId9"/>
              </a:rPr>
              <a:t>ON</a:t>
            </a:r>
            <a:r>
              <a:rPr sz="2405" u="sng" spc="-52" dirty="0">
                <a:solidFill>
                  <a:srgbClr val="0462C1"/>
                </a:solidFill>
                <a:latin typeface="Times New Roman"/>
                <a:cs typeface="Times New Roman"/>
                <a:hlinkClick r:id="rId9"/>
              </a:rPr>
              <a:t> </a:t>
            </a:r>
            <a:r>
              <a:rPr sz="2405" u="sng" dirty="0">
                <a:solidFill>
                  <a:srgbClr val="0462C1"/>
                </a:solidFill>
                <a:latin typeface="Times New Roman"/>
                <a:cs typeface="Times New Roman"/>
                <a:hlinkClick r:id="rId9"/>
              </a:rPr>
              <a:t>TR</a:t>
            </a:r>
            <a:r>
              <a:rPr sz="2405" u="sng" spc="5" dirty="0">
                <a:solidFill>
                  <a:srgbClr val="0462C1"/>
                </a:solidFill>
                <a:latin typeface="Times New Roman"/>
                <a:cs typeface="Times New Roman"/>
                <a:hlinkClick r:id="rId9"/>
              </a:rPr>
              <a:t>E</a:t>
            </a:r>
            <a:r>
              <a:rPr sz="2405" u="sng" dirty="0">
                <a:solidFill>
                  <a:srgbClr val="0462C1"/>
                </a:solidFill>
                <a:latin typeface="Times New Roman"/>
                <a:cs typeface="Times New Roman"/>
                <a:hlinkClick r:id="rId9"/>
              </a:rPr>
              <a:t>VITHICK D</a:t>
            </a:r>
            <a:r>
              <a:rPr sz="2405" u="sng" spc="-234" dirty="0">
                <a:solidFill>
                  <a:srgbClr val="0462C1"/>
                </a:solidFill>
                <a:latin typeface="Times New Roman"/>
                <a:cs typeface="Times New Roman"/>
                <a:hlinkClick r:id="rId9"/>
              </a:rPr>
              <a:t>A</a:t>
            </a:r>
            <a:r>
              <a:rPr sz="2405" u="sng" dirty="0">
                <a:solidFill>
                  <a:srgbClr val="0462C1"/>
                </a:solidFill>
                <a:latin typeface="Times New Roman"/>
                <a:cs typeface="Times New Roman"/>
                <a:hlinkClick r:id="rId9"/>
              </a:rPr>
              <a:t>Y</a:t>
            </a:r>
            <a:r>
              <a:rPr sz="2405" u="sng" spc="-79" dirty="0">
                <a:solidFill>
                  <a:srgbClr val="0462C1"/>
                </a:solidFill>
                <a:latin typeface="Times New Roman"/>
                <a:cs typeface="Times New Roman"/>
                <a:hlinkClick r:id="rId9"/>
              </a:rPr>
              <a:t> </a:t>
            </a:r>
            <a:r>
              <a:rPr sz="2405" u="sng" dirty="0">
                <a:solidFill>
                  <a:srgbClr val="0462C1"/>
                </a:solidFill>
                <a:latin typeface="Times New Roman"/>
                <a:cs typeface="Times New Roman"/>
                <a:hlinkClick r:id="rId9"/>
              </a:rPr>
              <a:t>2017</a:t>
            </a:r>
            <a:r>
              <a:rPr sz="2405" u="sng" spc="5" dirty="0">
                <a:solidFill>
                  <a:srgbClr val="0462C1"/>
                </a:solidFill>
                <a:latin typeface="Times New Roman"/>
                <a:cs typeface="Times New Roman"/>
                <a:hlinkClick r:id="rId9"/>
              </a:rPr>
              <a:t>.</a:t>
            </a:r>
            <a:r>
              <a:rPr sz="2405" u="sng" spc="-12" dirty="0">
                <a:solidFill>
                  <a:srgbClr val="0462C1"/>
                </a:solidFill>
                <a:latin typeface="Times New Roman"/>
                <a:cs typeface="Times New Roman"/>
                <a:hlinkClick r:id="rId9"/>
              </a:rPr>
              <a:t>m</a:t>
            </a:r>
            <a:r>
              <a:rPr sz="2405" u="sng" dirty="0">
                <a:solidFill>
                  <a:srgbClr val="0462C1"/>
                </a:solidFill>
                <a:latin typeface="Times New Roman"/>
                <a:cs typeface="Times New Roman"/>
                <a:hlinkClick r:id="rId9"/>
              </a:rPr>
              <a:t>p4</a:t>
            </a:r>
            <a:endParaRPr sz="2405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22938" y="3254869"/>
            <a:ext cx="5065062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r>
              <a:rPr sz="3205" spc="-112" dirty="0">
                <a:latin typeface="Times New Roman"/>
                <a:cs typeface="Times New Roman"/>
              </a:rPr>
              <a:t>T</a:t>
            </a:r>
            <a:r>
              <a:rPr sz="3205" dirty="0">
                <a:latin typeface="Times New Roman"/>
                <a:cs typeface="Times New Roman"/>
              </a:rPr>
              <a:t>rev</a:t>
            </a:r>
            <a:r>
              <a:rPr sz="3205" spc="-12" dirty="0">
                <a:latin typeface="Times New Roman"/>
                <a:cs typeface="Times New Roman"/>
              </a:rPr>
              <a:t>i</a:t>
            </a:r>
            <a:r>
              <a:rPr sz="3205" dirty="0">
                <a:latin typeface="Times New Roman"/>
                <a:cs typeface="Times New Roman"/>
              </a:rPr>
              <a:t>thick</a:t>
            </a:r>
            <a:r>
              <a:rPr sz="3205" spc="721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was</a:t>
            </a:r>
            <a:r>
              <a:rPr sz="3205" spc="734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born</a:t>
            </a:r>
            <a:r>
              <a:rPr sz="3205" spc="748" dirty="0">
                <a:latin typeface="Times New Roman"/>
                <a:cs typeface="Times New Roman"/>
              </a:rPr>
              <a:t> </a:t>
            </a:r>
            <a:r>
              <a:rPr sz="3205" spc="5" dirty="0">
                <a:latin typeface="Times New Roman"/>
                <a:cs typeface="Times New Roman"/>
              </a:rPr>
              <a:t>i</a:t>
            </a:r>
            <a:r>
              <a:rPr sz="3205" dirty="0">
                <a:latin typeface="Times New Roman"/>
                <a:cs typeface="Times New Roman"/>
              </a:rPr>
              <a:t>n</a:t>
            </a:r>
            <a:r>
              <a:rPr sz="3205" spc="734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1771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288388" y="3254869"/>
            <a:ext cx="788460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r>
              <a:rPr sz="3205" spc="5" dirty="0">
                <a:latin typeface="Times New Roman"/>
                <a:cs typeface="Times New Roman"/>
              </a:rPr>
              <a:t>i</a:t>
            </a:r>
            <a:r>
              <a:rPr sz="3205" dirty="0">
                <a:latin typeface="Times New Roman"/>
                <a:cs typeface="Times New Roman"/>
              </a:rPr>
              <a:t>n</a:t>
            </a:r>
            <a:r>
              <a:rPr sz="3205" spc="734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a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22937" y="3743248"/>
            <a:ext cx="1554332" cy="9292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 marR="60960">
              <a:lnSpc>
                <a:spcPts val="3405"/>
              </a:lnSpc>
              <a:spcBef>
                <a:spcPts val="170"/>
              </a:spcBef>
            </a:pPr>
            <a:r>
              <a:rPr sz="3205" spc="-25" dirty="0">
                <a:latin typeface="Times New Roman"/>
                <a:cs typeface="Times New Roman"/>
              </a:rPr>
              <a:t>m</a:t>
            </a:r>
            <a:r>
              <a:rPr sz="3205" dirty="0">
                <a:latin typeface="Times New Roman"/>
                <a:cs typeface="Times New Roman"/>
              </a:rPr>
              <a:t>in</a:t>
            </a:r>
            <a:r>
              <a:rPr sz="3205" spc="5" dirty="0">
                <a:latin typeface="Times New Roman"/>
                <a:cs typeface="Times New Roman"/>
              </a:rPr>
              <a:t>i</a:t>
            </a:r>
            <a:r>
              <a:rPr sz="3205" dirty="0">
                <a:latin typeface="Times New Roman"/>
                <a:cs typeface="Times New Roman"/>
              </a:rPr>
              <a:t>ng</a:t>
            </a:r>
            <a:endParaRPr sz="3205">
              <a:latin typeface="Times New Roman"/>
              <a:cs typeface="Times New Roman"/>
            </a:endParaRPr>
          </a:p>
          <a:p>
            <a:pPr marL="17145">
              <a:lnSpc>
                <a:spcPct val="96000"/>
              </a:lnSpc>
            </a:pPr>
            <a:r>
              <a:rPr sz="3205" dirty="0">
                <a:latin typeface="Times New Roman"/>
                <a:cs typeface="Times New Roman"/>
              </a:rPr>
              <a:t>Englan</a:t>
            </a:r>
            <a:r>
              <a:rPr sz="3205" spc="5" dirty="0">
                <a:latin typeface="Times New Roman"/>
                <a:cs typeface="Times New Roman"/>
              </a:rPr>
              <a:t>d</a:t>
            </a:r>
            <a:r>
              <a:rPr sz="3205" dirty="0">
                <a:latin typeface="Times New Roman"/>
                <a:cs typeface="Times New Roman"/>
              </a:rPr>
              <a:t>.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32602" y="3743248"/>
            <a:ext cx="1199512" cy="9292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r>
              <a:rPr sz="3205" dirty="0">
                <a:latin typeface="Times New Roman"/>
                <a:cs typeface="Times New Roman"/>
              </a:rPr>
              <a:t>v</a:t>
            </a:r>
            <a:r>
              <a:rPr sz="3205" spc="-5" dirty="0">
                <a:latin typeface="Times New Roman"/>
                <a:cs typeface="Times New Roman"/>
              </a:rPr>
              <a:t>i</a:t>
            </a:r>
            <a:r>
              <a:rPr sz="3205" dirty="0">
                <a:latin typeface="Times New Roman"/>
                <a:cs typeface="Times New Roman"/>
              </a:rPr>
              <a:t>lla</a:t>
            </a:r>
            <a:r>
              <a:rPr sz="3205" spc="-12" dirty="0">
                <a:latin typeface="Times New Roman"/>
                <a:cs typeface="Times New Roman"/>
              </a:rPr>
              <a:t>g</a:t>
            </a:r>
            <a:r>
              <a:rPr sz="3205" dirty="0">
                <a:latin typeface="Times New Roman"/>
                <a:cs typeface="Times New Roman"/>
              </a:rPr>
              <a:t>e</a:t>
            </a:r>
            <a:endParaRPr sz="3205">
              <a:latin typeface="Times New Roman"/>
              <a:cs typeface="Times New Roman"/>
            </a:endParaRPr>
          </a:p>
          <a:p>
            <a:pPr marL="226695" marR="60960">
              <a:lnSpc>
                <a:spcPct val="96000"/>
              </a:lnSpc>
            </a:pPr>
            <a:r>
              <a:rPr sz="3205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He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02674" y="3743248"/>
            <a:ext cx="906179" cy="9292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9905">
              <a:lnSpc>
                <a:spcPts val="3405"/>
              </a:lnSpc>
              <a:spcBef>
                <a:spcPts val="170"/>
              </a:spcBef>
            </a:pPr>
            <a:r>
              <a:rPr sz="3205" spc="5" dirty="0">
                <a:latin typeface="Times New Roman"/>
                <a:cs typeface="Times New Roman"/>
              </a:rPr>
              <a:t>in</a:t>
            </a:r>
            <a:endParaRPr sz="3205">
              <a:latin typeface="Times New Roman"/>
              <a:cs typeface="Times New Roman"/>
            </a:endParaRPr>
          </a:p>
          <a:p>
            <a:pPr marL="17145" marR="60960">
              <a:lnSpc>
                <a:spcPct val="96000"/>
              </a:lnSpc>
            </a:pPr>
            <a:r>
              <a:rPr sz="3205" b="1" i="1" dirty="0">
                <a:solidFill>
                  <a:srgbClr val="FF0000"/>
                </a:solidFill>
                <a:latin typeface="Times New Roman"/>
                <a:cs typeface="Times New Roman"/>
              </a:rPr>
              <a:t>was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368609" y="3743248"/>
            <a:ext cx="1711495" cy="9292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r>
              <a:rPr sz="3205" dirty="0">
                <a:latin typeface="Times New Roman"/>
                <a:cs typeface="Times New Roman"/>
              </a:rPr>
              <a:t>Cornwall,</a:t>
            </a:r>
            <a:endParaRPr sz="3205">
              <a:latin typeface="Times New Roman"/>
              <a:cs typeface="Times New Roman"/>
            </a:endParaRPr>
          </a:p>
          <a:p>
            <a:pPr marL="411480" marR="1905">
              <a:lnSpc>
                <a:spcPct val="96000"/>
              </a:lnSpc>
            </a:pPr>
            <a:r>
              <a:rPr sz="3205" b="1" i="1" dirty="0">
                <a:solidFill>
                  <a:srgbClr val="FF0000"/>
                </a:solidFill>
                <a:latin typeface="Times New Roman"/>
                <a:cs typeface="Times New Roman"/>
              </a:rPr>
              <a:t>te</a:t>
            </a:r>
            <a:r>
              <a:rPr sz="3205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205" b="1" i="1" dirty="0">
                <a:solidFill>
                  <a:srgbClr val="FF0000"/>
                </a:solidFill>
                <a:latin typeface="Times New Roman"/>
                <a:cs typeface="Times New Roman"/>
              </a:rPr>
              <a:t>rib</a:t>
            </a:r>
            <a:r>
              <a:rPr sz="3205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3205" b="1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097965" y="4231626"/>
            <a:ext cx="298454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r>
              <a:rPr sz="3205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122937" y="4720004"/>
            <a:ext cx="2019512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r>
              <a:rPr sz="3205" b="1" i="1" dirty="0">
                <a:solidFill>
                  <a:srgbClr val="FF0000"/>
                </a:solidFill>
                <a:latin typeface="Times New Roman"/>
                <a:cs typeface="Times New Roman"/>
              </a:rPr>
              <a:t>studen</a:t>
            </a:r>
            <a:r>
              <a:rPr sz="3205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205" b="1" i="1" dirty="0">
                <a:solidFill>
                  <a:srgbClr val="FF0000"/>
                </a:solidFill>
                <a:latin typeface="Times New Roman"/>
                <a:cs typeface="Times New Roman"/>
              </a:rPr>
              <a:t>–his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318945" y="4720004"/>
            <a:ext cx="1496609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r>
              <a:rPr sz="3205" b="1" i="1" dirty="0">
                <a:solidFill>
                  <a:srgbClr val="FF0000"/>
                </a:solidFill>
                <a:latin typeface="Times New Roman"/>
                <a:cs typeface="Times New Roman"/>
              </a:rPr>
              <a:t>teachers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992148" y="4720004"/>
            <a:ext cx="1405445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r>
              <a:rPr sz="3205" b="1" i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205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3205" b="1" i="1" dirty="0">
                <a:solidFill>
                  <a:srgbClr val="FF0000"/>
                </a:solidFill>
                <a:latin typeface="Times New Roman"/>
                <a:cs typeface="Times New Roman"/>
              </a:rPr>
              <a:t>ought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575310" y="4720004"/>
            <a:ext cx="501130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r>
              <a:rPr sz="3205" b="1" i="1" dirty="0">
                <a:solidFill>
                  <a:srgbClr val="FF0000"/>
                </a:solidFill>
                <a:latin typeface="Times New Roman"/>
                <a:cs typeface="Times New Roman"/>
              </a:rPr>
              <a:t>he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22937" y="5208892"/>
            <a:ext cx="728226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r>
              <a:rPr sz="3205" b="1" i="1" dirty="0">
                <a:solidFill>
                  <a:srgbClr val="FF0000"/>
                </a:solidFill>
                <a:latin typeface="Times New Roman"/>
                <a:cs typeface="Times New Roman"/>
              </a:rPr>
              <a:t>was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17479" y="5208892"/>
            <a:ext cx="298454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r>
              <a:rPr sz="3205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84352" y="5208892"/>
            <a:ext cx="2297549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r>
              <a:rPr sz="3205" b="1" i="1" dirty="0">
                <a:solidFill>
                  <a:srgbClr val="FF0000"/>
                </a:solidFill>
                <a:latin typeface="Times New Roman"/>
                <a:cs typeface="Times New Roman"/>
              </a:rPr>
              <a:t>“dis</a:t>
            </a:r>
            <a:r>
              <a:rPr sz="3205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205" b="1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3205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205" b="1" i="1" dirty="0">
                <a:solidFill>
                  <a:srgbClr val="FF0000"/>
                </a:solidFill>
                <a:latin typeface="Times New Roman"/>
                <a:cs typeface="Times New Roman"/>
              </a:rPr>
              <a:t>die</a:t>
            </a:r>
            <a:r>
              <a:rPr sz="3205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205" b="1" i="1" dirty="0">
                <a:solidFill>
                  <a:srgbClr val="FF0000"/>
                </a:solidFill>
                <a:latin typeface="Times New Roman"/>
                <a:cs typeface="Times New Roman"/>
              </a:rPr>
              <a:t>t,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150014" y="5208892"/>
            <a:ext cx="927240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r>
              <a:rPr sz="3205" b="1" i="1" dirty="0">
                <a:solidFill>
                  <a:srgbClr val="FF0000"/>
                </a:solidFill>
                <a:latin typeface="Times New Roman"/>
                <a:cs typeface="Times New Roman"/>
              </a:rPr>
              <a:t>slo</a:t>
            </a:r>
            <a:r>
              <a:rPr sz="3205" b="1" i="1" spc="-126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3205" b="1" i="1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22937" y="5697270"/>
            <a:ext cx="4126459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r>
              <a:rPr sz="3205" b="1" i="1" dirty="0">
                <a:solidFill>
                  <a:srgbClr val="FF0000"/>
                </a:solidFill>
                <a:latin typeface="Times New Roman"/>
                <a:cs typeface="Times New Roman"/>
              </a:rPr>
              <a:t>obs</a:t>
            </a:r>
            <a:r>
              <a:rPr sz="3205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205" b="1" i="1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3205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205" b="1" i="1" dirty="0">
                <a:solidFill>
                  <a:srgbClr val="FF0000"/>
                </a:solidFill>
                <a:latin typeface="Times New Roman"/>
                <a:cs typeface="Times New Roman"/>
              </a:rPr>
              <a:t>te,</a:t>
            </a:r>
            <a:r>
              <a:rPr sz="3205" b="1" i="1" spc="52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5" b="1" i="1" dirty="0">
                <a:solidFill>
                  <a:srgbClr val="FF0000"/>
                </a:solidFill>
                <a:latin typeface="Times New Roman"/>
                <a:cs typeface="Times New Roman"/>
              </a:rPr>
              <a:t>[a</a:t>
            </a:r>
            <a:r>
              <a:rPr sz="3205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205" b="1" i="1" dirty="0">
                <a:solidFill>
                  <a:srgbClr val="FF0000"/>
                </a:solidFill>
                <a:latin typeface="Times New Roman"/>
                <a:cs typeface="Times New Roman"/>
              </a:rPr>
              <a:t>d]</a:t>
            </a:r>
            <a:r>
              <a:rPr sz="3205" b="1" i="1" spc="5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5" b="1" i="1" dirty="0">
                <a:solidFill>
                  <a:srgbClr val="FF0000"/>
                </a:solidFill>
                <a:latin typeface="Times New Roman"/>
                <a:cs typeface="Times New Roman"/>
              </a:rPr>
              <a:t>spoil</a:t>
            </a:r>
            <a:r>
              <a:rPr sz="3205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205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323841" y="5697270"/>
            <a:ext cx="1755042" cy="1417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9210" algn="ctr">
              <a:lnSpc>
                <a:spcPts val="3405"/>
              </a:lnSpc>
              <a:spcBef>
                <a:spcPts val="170"/>
              </a:spcBef>
            </a:pPr>
            <a:r>
              <a:rPr sz="3205" b="1" i="1" dirty="0">
                <a:solidFill>
                  <a:srgbClr val="FF0000"/>
                </a:solidFill>
                <a:latin typeface="Times New Roman"/>
                <a:cs typeface="Times New Roman"/>
              </a:rPr>
              <a:t>boy”</a:t>
            </a:r>
            <a:r>
              <a:rPr sz="3205" b="1" i="1" spc="5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who</a:t>
            </a:r>
            <a:endParaRPr sz="3205">
              <a:latin typeface="Times New Roman"/>
              <a:cs typeface="Times New Roman"/>
            </a:endParaRPr>
          </a:p>
          <a:p>
            <a:pPr marL="99060" marR="25400" algn="ctr">
              <a:lnSpc>
                <a:spcPct val="96000"/>
              </a:lnSpc>
            </a:pPr>
            <a:r>
              <a:rPr sz="3205" dirty="0">
                <a:latin typeface="Times New Roman"/>
                <a:cs typeface="Times New Roman"/>
              </a:rPr>
              <a:t>anything,</a:t>
            </a:r>
            <a:endParaRPr sz="3205">
              <a:latin typeface="Times New Roman"/>
              <a:cs typeface="Times New Roman"/>
            </a:endParaRPr>
          </a:p>
          <a:p>
            <a:pPr marL="208280">
              <a:lnSpc>
                <a:spcPct val="96000"/>
              </a:lnSpc>
              <a:spcBef>
                <a:spcPts val="160"/>
              </a:spcBef>
            </a:pPr>
            <a:r>
              <a:rPr sz="3205" i="1" dirty="0">
                <a:solidFill>
                  <a:srgbClr val="006FC0"/>
                </a:solidFill>
                <a:latin typeface="Times New Roman"/>
                <a:cs typeface="Times New Roman"/>
              </a:rPr>
              <a:t>bas</a:t>
            </a:r>
            <a:r>
              <a:rPr sz="3205" i="1" spc="5" dirty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3205" i="1" dirty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3205" i="1" spc="-12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3205" i="1" dirty="0">
                <a:solidFill>
                  <a:srgbClr val="006FC0"/>
                </a:solidFill>
                <a:latin typeface="Times New Roman"/>
                <a:cs typeface="Times New Roman"/>
              </a:rPr>
              <a:t>lly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22937" y="6185649"/>
            <a:ext cx="1112418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r>
              <a:rPr sz="3205" dirty="0">
                <a:latin typeface="Times New Roman"/>
                <a:cs typeface="Times New Roman"/>
              </a:rPr>
              <a:t>would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60502" y="6185649"/>
            <a:ext cx="2436330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r>
              <a:rPr sz="3205" dirty="0">
                <a:latin typeface="Times New Roman"/>
                <a:cs typeface="Times New Roman"/>
              </a:rPr>
              <a:t>nev</a:t>
            </a:r>
            <a:r>
              <a:rPr sz="3205" spc="-5" dirty="0">
                <a:latin typeface="Times New Roman"/>
                <a:cs typeface="Times New Roman"/>
              </a:rPr>
              <a:t>e</a:t>
            </a:r>
            <a:r>
              <a:rPr sz="3205" dirty="0">
                <a:latin typeface="Times New Roman"/>
                <a:cs typeface="Times New Roman"/>
              </a:rPr>
              <a:t>r </a:t>
            </a:r>
            <a:r>
              <a:rPr sz="3205" spc="134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a</a:t>
            </a:r>
            <a:r>
              <a:rPr sz="3205" spc="-19" dirty="0">
                <a:latin typeface="Times New Roman"/>
                <a:cs typeface="Times New Roman"/>
              </a:rPr>
              <a:t>m</a:t>
            </a:r>
            <a:r>
              <a:rPr sz="3205" dirty="0">
                <a:latin typeface="Times New Roman"/>
                <a:cs typeface="Times New Roman"/>
              </a:rPr>
              <a:t>ount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22963" y="6185649"/>
            <a:ext cx="409152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r>
              <a:rPr sz="3205" spc="-5" dirty="0">
                <a:latin typeface="Times New Roman"/>
                <a:cs typeface="Times New Roman"/>
              </a:rPr>
              <a:t>to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22938" y="6673994"/>
            <a:ext cx="682644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r>
              <a:rPr sz="3205" dirty="0">
                <a:latin typeface="Times New Roman"/>
                <a:cs typeface="Times New Roman"/>
              </a:rPr>
              <a:t>and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83755" y="6673994"/>
            <a:ext cx="413222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r>
              <a:rPr sz="3205" spc="5" dirty="0">
                <a:latin typeface="Times New Roman"/>
                <a:cs typeface="Times New Roman"/>
              </a:rPr>
              <a:t>in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73589" y="6673994"/>
            <a:ext cx="702179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r>
              <a:rPr sz="3205" dirty="0">
                <a:latin typeface="Times New Roman"/>
                <a:cs typeface="Times New Roman"/>
              </a:rPr>
              <a:t>f</a:t>
            </a:r>
            <a:r>
              <a:rPr sz="3205" spc="-19" dirty="0">
                <a:latin typeface="Times New Roman"/>
                <a:cs typeface="Times New Roman"/>
              </a:rPr>
              <a:t>a</a:t>
            </a:r>
            <a:r>
              <a:rPr sz="3205" dirty="0">
                <a:latin typeface="Times New Roman"/>
                <a:cs typeface="Times New Roman"/>
              </a:rPr>
              <a:t>ct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54416" y="6673994"/>
            <a:ext cx="1483686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r>
              <a:rPr sz="3205" i="1" spc="-12" dirty="0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sz="3205" i="1" dirty="0">
                <a:solidFill>
                  <a:srgbClr val="006FC0"/>
                </a:solidFill>
                <a:latin typeface="Times New Roman"/>
                <a:cs typeface="Times New Roman"/>
              </a:rPr>
              <a:t>e  </a:t>
            </a:r>
            <a:r>
              <a:rPr sz="3205" i="1" spc="53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5" i="1" dirty="0">
                <a:solidFill>
                  <a:srgbClr val="006FC0"/>
                </a:solidFill>
                <a:latin typeface="Times New Roman"/>
                <a:cs typeface="Times New Roman"/>
              </a:rPr>
              <a:t>was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22938" y="7162044"/>
            <a:ext cx="1464050" cy="9300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 marR="60960">
              <a:lnSpc>
                <a:spcPts val="3405"/>
              </a:lnSpc>
              <a:spcBef>
                <a:spcPts val="170"/>
              </a:spcBef>
            </a:pPr>
            <a:r>
              <a:rPr sz="3205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3205" i="1" dirty="0">
                <a:solidFill>
                  <a:srgbClr val="006FC0"/>
                </a:solidFill>
                <a:latin typeface="Times New Roman"/>
                <a:cs typeface="Times New Roman"/>
              </a:rPr>
              <a:t>ll</a:t>
            </a:r>
            <a:r>
              <a:rPr sz="3205" i="1" spc="-12" dirty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3205" i="1" dirty="0">
                <a:solidFill>
                  <a:srgbClr val="006FC0"/>
                </a:solidFill>
                <a:latin typeface="Times New Roman"/>
                <a:cs typeface="Times New Roman"/>
              </a:rPr>
              <a:t>terat</a:t>
            </a:r>
            <a:endParaRPr sz="3205">
              <a:latin typeface="Times New Roman"/>
              <a:cs typeface="Times New Roman"/>
            </a:endParaRPr>
          </a:p>
          <a:p>
            <a:pPr marL="17145">
              <a:lnSpc>
                <a:spcPct val="96000"/>
              </a:lnSpc>
            </a:pPr>
            <a:r>
              <a:rPr sz="3205" spc="5" dirty="0">
                <a:latin typeface="Times New Roman"/>
                <a:cs typeface="Times New Roman"/>
              </a:rPr>
              <a:t>t</a:t>
            </a:r>
            <a:r>
              <a:rPr sz="3205" dirty="0">
                <a:latin typeface="Times New Roman"/>
                <a:cs typeface="Times New Roman"/>
              </a:rPr>
              <a:t>o</a:t>
            </a:r>
            <a:r>
              <a:rPr sz="3205" spc="-12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t</a:t>
            </a:r>
            <a:r>
              <a:rPr sz="3205" spc="5" dirty="0">
                <a:latin typeface="Times New Roman"/>
                <a:cs typeface="Times New Roman"/>
              </a:rPr>
              <a:t>i</a:t>
            </a:r>
            <a:r>
              <a:rPr sz="3205" dirty="0">
                <a:latin typeface="Times New Roman"/>
                <a:cs typeface="Times New Roman"/>
              </a:rPr>
              <a:t>nk</a:t>
            </a:r>
            <a:r>
              <a:rPr sz="3205" spc="5" dirty="0">
                <a:latin typeface="Times New Roman"/>
                <a:cs typeface="Times New Roman"/>
              </a:rPr>
              <a:t>e</a:t>
            </a:r>
            <a:r>
              <a:rPr sz="3205" dirty="0">
                <a:latin typeface="Times New Roman"/>
                <a:cs typeface="Times New Roman"/>
              </a:rPr>
              <a:t>r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27075" y="7162044"/>
            <a:ext cx="298718" cy="4413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r>
              <a:rPr sz="3205" i="1" dirty="0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07025" y="7162044"/>
            <a:ext cx="863359" cy="4413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r>
              <a:rPr sz="3205" i="1" dirty="0">
                <a:solidFill>
                  <a:srgbClr val="006FC0"/>
                </a:solidFill>
                <a:latin typeface="Times New Roman"/>
                <a:cs typeface="Times New Roman"/>
              </a:rPr>
              <a:t>en</a:t>
            </a:r>
            <a:r>
              <a:rPr sz="3205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3205" i="1" dirty="0">
                <a:solidFill>
                  <a:srgbClr val="006FC0"/>
                </a:solidFill>
                <a:latin typeface="Times New Roman"/>
                <a:cs typeface="Times New Roman"/>
              </a:rPr>
              <a:t>ir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4830" y="7162044"/>
            <a:ext cx="2834610" cy="4413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r>
              <a:rPr sz="3205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3205" i="1" dirty="0">
                <a:solidFill>
                  <a:srgbClr val="006FC0"/>
                </a:solidFill>
                <a:latin typeface="Times New Roman"/>
                <a:cs typeface="Times New Roman"/>
              </a:rPr>
              <a:t>ife</a:t>
            </a:r>
            <a:r>
              <a:rPr sz="3205" dirty="0">
                <a:solidFill>
                  <a:srgbClr val="006FC0"/>
                </a:solidFill>
                <a:latin typeface="Times New Roman"/>
                <a:cs typeface="Times New Roman"/>
              </a:rPr>
              <a:t>–</a:t>
            </a:r>
            <a:r>
              <a:rPr sz="3205" spc="-12" dirty="0">
                <a:latin typeface="Times New Roman"/>
                <a:cs typeface="Times New Roman"/>
              </a:rPr>
              <a:t>b</a:t>
            </a:r>
            <a:r>
              <a:rPr sz="3205" dirty="0">
                <a:latin typeface="Times New Roman"/>
                <a:cs typeface="Times New Roman"/>
              </a:rPr>
              <a:t>ut</a:t>
            </a:r>
            <a:r>
              <a:rPr sz="3205" spc="33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he</a:t>
            </a:r>
            <a:r>
              <a:rPr sz="3205" spc="19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lo</a:t>
            </a:r>
            <a:r>
              <a:rPr sz="3205" spc="-12" dirty="0">
                <a:latin typeface="Times New Roman"/>
                <a:cs typeface="Times New Roman"/>
              </a:rPr>
              <a:t>v</a:t>
            </a:r>
            <a:r>
              <a:rPr sz="3205" dirty="0">
                <a:latin typeface="Times New Roman"/>
                <a:cs typeface="Times New Roman"/>
              </a:rPr>
              <a:t>ed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90448" y="7651157"/>
            <a:ext cx="4148991" cy="5085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25"/>
              </a:lnSpc>
              <a:spcBef>
                <a:spcPts val="195"/>
              </a:spcBef>
            </a:pPr>
            <a:r>
              <a:rPr sz="4805" baseline="7000" dirty="0">
                <a:latin typeface="Times New Roman"/>
                <a:cs typeface="Times New Roman"/>
              </a:rPr>
              <a:t>with</a:t>
            </a:r>
            <a:r>
              <a:rPr sz="4805" spc="-5" baseline="7000" dirty="0">
                <a:latin typeface="Times New Roman"/>
                <a:cs typeface="Times New Roman"/>
              </a:rPr>
              <a:t> </a:t>
            </a:r>
            <a:r>
              <a:rPr sz="4805" baseline="7000" dirty="0">
                <a:latin typeface="Times New Roman"/>
                <a:cs typeface="Times New Roman"/>
              </a:rPr>
              <a:t>too</a:t>
            </a:r>
            <a:r>
              <a:rPr sz="4805" spc="5" baseline="7000" dirty="0">
                <a:latin typeface="Times New Roman"/>
                <a:cs typeface="Times New Roman"/>
              </a:rPr>
              <a:t>l</a:t>
            </a:r>
            <a:r>
              <a:rPr sz="4805" baseline="7000" dirty="0">
                <a:latin typeface="Times New Roman"/>
                <a:cs typeface="Times New Roman"/>
              </a:rPr>
              <a:t>s</a:t>
            </a:r>
            <a:r>
              <a:rPr sz="4805" spc="-5" baseline="7000" dirty="0">
                <a:latin typeface="Times New Roman"/>
                <a:cs typeface="Times New Roman"/>
              </a:rPr>
              <a:t> </a:t>
            </a:r>
            <a:r>
              <a:rPr sz="4805" baseline="7000" dirty="0">
                <a:latin typeface="Times New Roman"/>
                <a:cs typeface="Times New Roman"/>
              </a:rPr>
              <a:t>and</a:t>
            </a:r>
            <a:r>
              <a:rPr sz="4805" spc="-5" baseline="7000" dirty="0">
                <a:latin typeface="Times New Roman"/>
                <a:cs typeface="Times New Roman"/>
              </a:rPr>
              <a:t> </a:t>
            </a:r>
            <a:r>
              <a:rPr sz="4805" spc="-25" baseline="7000" dirty="0">
                <a:latin typeface="Times New Roman"/>
                <a:cs typeface="Times New Roman"/>
              </a:rPr>
              <a:t>m</a:t>
            </a:r>
            <a:r>
              <a:rPr sz="4805" baseline="7000" dirty="0">
                <a:latin typeface="Times New Roman"/>
                <a:cs typeface="Times New Roman"/>
              </a:rPr>
              <a:t>ach</a:t>
            </a:r>
            <a:r>
              <a:rPr sz="4805" spc="5" baseline="7000" dirty="0">
                <a:latin typeface="Times New Roman"/>
                <a:cs typeface="Times New Roman"/>
              </a:rPr>
              <a:t>i</a:t>
            </a:r>
            <a:r>
              <a:rPr sz="4805" baseline="7000" dirty="0">
                <a:latin typeface="Times New Roman"/>
                <a:cs typeface="Times New Roman"/>
              </a:rPr>
              <a:t>ne</a:t>
            </a:r>
            <a:r>
              <a:rPr sz="4805" spc="-72" baseline="7000" dirty="0">
                <a:latin typeface="Times New Roman"/>
                <a:cs typeface="Times New Roman"/>
              </a:rPr>
              <a:t>s</a:t>
            </a:r>
            <a:r>
              <a:rPr sz="2405" spc="-720" baseline="-14000" dirty="0">
                <a:solidFill>
                  <a:srgbClr val="888888"/>
                </a:solidFill>
                <a:latin typeface="Times New Roman"/>
                <a:cs typeface="Times New Roman"/>
              </a:rPr>
              <a:t>6</a:t>
            </a:r>
            <a:r>
              <a:rPr sz="4805" baseline="7000" dirty="0">
                <a:latin typeface="Times New Roman"/>
                <a:cs typeface="Times New Roman"/>
              </a:rPr>
              <a:t>.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96487" y="8083550"/>
            <a:ext cx="1981935" cy="339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2590"/>
              </a:lnSpc>
              <a:spcBef>
                <a:spcPts val="130"/>
              </a:spcBef>
            </a:pPr>
            <a:r>
              <a:rPr sz="2405" dirty="0">
                <a:latin typeface="Times New Roman"/>
                <a:cs typeface="Times New Roman"/>
              </a:rPr>
              <a:t>Pu</a:t>
            </a:r>
            <a:r>
              <a:rPr sz="2405" spc="-52" dirty="0">
                <a:latin typeface="Times New Roman"/>
                <a:cs typeface="Times New Roman"/>
              </a:rPr>
              <a:t>f</a:t>
            </a:r>
            <a:r>
              <a:rPr sz="2405" dirty="0">
                <a:latin typeface="Times New Roman"/>
                <a:cs typeface="Times New Roman"/>
              </a:rPr>
              <a:t>fing</a:t>
            </a:r>
            <a:r>
              <a:rPr sz="2405" spc="12" dirty="0">
                <a:latin typeface="Times New Roman"/>
                <a:cs typeface="Times New Roman"/>
              </a:rPr>
              <a:t> </a:t>
            </a:r>
            <a:r>
              <a:rPr sz="2405" dirty="0">
                <a:latin typeface="Times New Roman"/>
                <a:cs typeface="Times New Roman"/>
              </a:rPr>
              <a:t>DEVIL</a:t>
            </a:r>
            <a:endParaRPr sz="2405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87809" y="7363919"/>
            <a:ext cx="3180564" cy="352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92200" marR="1091565" algn="ctr">
              <a:lnSpc>
                <a:spcPts val="2730"/>
              </a:lnSpc>
              <a:spcBef>
                <a:spcPts val="175"/>
              </a:spcBef>
            </a:pPr>
            <a:r>
              <a:rPr sz="3605" baseline="-2000" dirty="0">
                <a:solidFill>
                  <a:srgbClr val="FFFFFF"/>
                </a:solidFill>
                <a:latin typeface="Times New Roman"/>
                <a:cs typeface="Times New Roman"/>
              </a:rPr>
              <a:t>Whee</a:t>
            </a:r>
            <a:r>
              <a:rPr sz="3605" spc="5" baseline="-200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3605" baseline="-20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2405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27499" y="5460261"/>
            <a:ext cx="1721534" cy="6654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8785" marR="438785" algn="ctr">
              <a:lnSpc>
                <a:spcPts val="2585"/>
              </a:lnSpc>
              <a:spcBef>
                <a:spcPts val="130"/>
              </a:spcBef>
            </a:pPr>
            <a:r>
              <a:rPr sz="2405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5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am</a:t>
            </a:r>
            <a:endParaRPr sz="2405">
              <a:latin typeface="Times New Roman"/>
              <a:cs typeface="Times New Roman"/>
            </a:endParaRPr>
          </a:p>
          <a:p>
            <a:pPr marL="208915" marR="210820" algn="ctr">
              <a:lnSpc>
                <a:spcPts val="2530"/>
              </a:lnSpc>
              <a:spcBef>
                <a:spcPts val="115"/>
              </a:spcBef>
            </a:pPr>
            <a:r>
              <a:rPr sz="3605" baseline="-5000" dirty="0">
                <a:solidFill>
                  <a:srgbClr val="FFFFFF"/>
                </a:solidFill>
                <a:latin typeface="Times New Roman"/>
                <a:cs typeface="Times New Roman"/>
              </a:rPr>
              <a:t>Gen</a:t>
            </a:r>
            <a:r>
              <a:rPr sz="3605" spc="5" baseline="-50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605" baseline="-5000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3605" spc="5" baseline="-50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605" baseline="-50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endParaRPr sz="2405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54671" y="2535076"/>
            <a:ext cx="1589265" cy="445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1775">
              <a:lnSpc>
                <a:spcPct val="96000"/>
              </a:lnSpc>
              <a:spcBef>
                <a:spcPts val="395"/>
              </a:spcBef>
            </a:pP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Chi</a:t>
            </a:r>
            <a:r>
              <a:rPr sz="2405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ney</a:t>
            </a:r>
            <a:endParaRPr sz="2405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48437" y="1975794"/>
            <a:ext cx="74477" cy="203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655">
              <a:lnSpc>
                <a:spcPts val="1335"/>
              </a:lnSpc>
            </a:pPr>
            <a:endParaRPr sz="1335"/>
          </a:p>
        </p:txBody>
      </p:sp>
      <p:sp>
        <p:nvSpPr>
          <p:cNvPr id="4" name="object 4"/>
          <p:cNvSpPr txBox="1"/>
          <p:nvPr/>
        </p:nvSpPr>
        <p:spPr>
          <a:xfrm>
            <a:off x="9391785" y="1975794"/>
            <a:ext cx="77835" cy="203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655">
              <a:lnSpc>
                <a:spcPts val="1335"/>
              </a:lnSpc>
            </a:pPr>
            <a:endParaRPr sz="1335"/>
          </a:p>
        </p:txBody>
      </p:sp>
      <p:sp>
        <p:nvSpPr>
          <p:cNvPr id="3" name="object 3"/>
          <p:cNvSpPr txBox="1"/>
          <p:nvPr/>
        </p:nvSpPr>
        <p:spPr>
          <a:xfrm>
            <a:off x="6431600" y="2342079"/>
            <a:ext cx="69899" cy="203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655">
              <a:lnSpc>
                <a:spcPts val="1335"/>
              </a:lnSpc>
            </a:pPr>
            <a:endParaRPr sz="1335"/>
          </a:p>
        </p:txBody>
      </p:sp>
      <p:sp>
        <p:nvSpPr>
          <p:cNvPr id="2" name="object 2"/>
          <p:cNvSpPr txBox="1"/>
          <p:nvPr/>
        </p:nvSpPr>
        <p:spPr>
          <a:xfrm>
            <a:off x="8333530" y="2342079"/>
            <a:ext cx="76003" cy="203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655">
              <a:lnSpc>
                <a:spcPts val="1335"/>
              </a:lnSpc>
            </a:pPr>
            <a:endParaRPr sz="133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923131" y="2428520"/>
            <a:ext cx="10381096" cy="58836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16" name="object 16"/>
          <p:cNvSpPr/>
          <p:nvPr/>
        </p:nvSpPr>
        <p:spPr>
          <a:xfrm>
            <a:off x="388668" y="4636919"/>
            <a:ext cx="2034910" cy="221805"/>
          </a:xfrm>
          <a:custGeom>
            <a:avLst/>
            <a:gdLst/>
            <a:ahLst/>
            <a:cxnLst/>
            <a:rect l="l" t="t" r="r" b="b"/>
            <a:pathLst>
              <a:path w="1524000" h="166115">
                <a:moveTo>
                  <a:pt x="0" y="166116"/>
                </a:moveTo>
                <a:lnTo>
                  <a:pt x="1524000" y="166116"/>
                </a:lnTo>
                <a:lnTo>
                  <a:pt x="1524000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17" name="object 17"/>
          <p:cNvSpPr/>
          <p:nvPr/>
        </p:nvSpPr>
        <p:spPr>
          <a:xfrm>
            <a:off x="3255857" y="4636919"/>
            <a:ext cx="2034910" cy="221805"/>
          </a:xfrm>
          <a:custGeom>
            <a:avLst/>
            <a:gdLst/>
            <a:ahLst/>
            <a:cxnLst/>
            <a:rect l="l" t="t" r="r" b="b"/>
            <a:pathLst>
              <a:path w="1524000" h="166115">
                <a:moveTo>
                  <a:pt x="0" y="166116"/>
                </a:moveTo>
                <a:lnTo>
                  <a:pt x="1524000" y="166116"/>
                </a:lnTo>
                <a:lnTo>
                  <a:pt x="1524000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18" name="object 18"/>
          <p:cNvSpPr/>
          <p:nvPr/>
        </p:nvSpPr>
        <p:spPr>
          <a:xfrm>
            <a:off x="3255857" y="5011343"/>
            <a:ext cx="2034910" cy="221805"/>
          </a:xfrm>
          <a:custGeom>
            <a:avLst/>
            <a:gdLst/>
            <a:ahLst/>
            <a:cxnLst/>
            <a:rect l="l" t="t" r="r" b="b"/>
            <a:pathLst>
              <a:path w="1524000" h="166116">
                <a:moveTo>
                  <a:pt x="0" y="166116"/>
                </a:moveTo>
                <a:lnTo>
                  <a:pt x="1524000" y="166116"/>
                </a:lnTo>
                <a:lnTo>
                  <a:pt x="1524000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19" name="object 19"/>
          <p:cNvSpPr/>
          <p:nvPr/>
        </p:nvSpPr>
        <p:spPr>
          <a:xfrm>
            <a:off x="7750973" y="7522424"/>
            <a:ext cx="2730850" cy="492448"/>
          </a:xfrm>
          <a:custGeom>
            <a:avLst/>
            <a:gdLst/>
            <a:ahLst/>
            <a:cxnLst/>
            <a:rect l="l" t="t" r="r" b="b"/>
            <a:pathLst>
              <a:path w="2045208" h="368808">
                <a:moveTo>
                  <a:pt x="0" y="368808"/>
                </a:moveTo>
                <a:lnTo>
                  <a:pt x="2045208" y="368808"/>
                </a:lnTo>
                <a:lnTo>
                  <a:pt x="2045208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14" name="object 14"/>
          <p:cNvSpPr txBox="1"/>
          <p:nvPr/>
        </p:nvSpPr>
        <p:spPr>
          <a:xfrm>
            <a:off x="1304131" y="890504"/>
            <a:ext cx="2824938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50"/>
              </a:lnSpc>
              <a:spcBef>
                <a:spcPts val="200"/>
              </a:spcBef>
            </a:pPr>
            <a:r>
              <a:rPr sz="3600" b="1" i="1" spc="5" dirty="0">
                <a:latin typeface="Arial"/>
                <a:cs typeface="Arial"/>
              </a:rPr>
              <a:t>188</a:t>
            </a:r>
            <a:r>
              <a:rPr sz="3600" b="1" i="1" dirty="0">
                <a:latin typeface="Arial"/>
                <a:cs typeface="Arial"/>
              </a:rPr>
              <a:t>5</a:t>
            </a:r>
            <a:r>
              <a:rPr sz="3600" b="1" i="1" spc="-69" dirty="0">
                <a:latin typeface="Arial"/>
                <a:cs typeface="Arial"/>
              </a:rPr>
              <a:t> </a:t>
            </a:r>
            <a:r>
              <a:rPr sz="3600" b="1" i="1" dirty="0">
                <a:latin typeface="Arial"/>
                <a:cs typeface="Arial"/>
              </a:rPr>
              <a:t>–</a:t>
            </a:r>
            <a:r>
              <a:rPr sz="3600" b="1" i="1" spc="-7" dirty="0">
                <a:latin typeface="Arial"/>
                <a:cs typeface="Arial"/>
              </a:rPr>
              <a:t> </a:t>
            </a:r>
            <a:r>
              <a:rPr sz="3600" b="1" i="1" dirty="0">
                <a:latin typeface="Arial"/>
                <a:cs typeface="Arial"/>
              </a:rPr>
              <a:t>Benz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59635" y="890504"/>
            <a:ext cx="6918816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50"/>
              </a:lnSpc>
              <a:spcBef>
                <a:spcPts val="200"/>
              </a:spcBef>
            </a:pPr>
            <a:r>
              <a:rPr sz="3600" b="1" i="1" spc="-25" dirty="0">
                <a:latin typeface="Arial"/>
                <a:cs typeface="Arial"/>
              </a:rPr>
              <a:t>M</a:t>
            </a:r>
            <a:r>
              <a:rPr sz="3600" b="1" i="1" dirty="0">
                <a:latin typeface="Arial"/>
                <a:cs typeface="Arial"/>
              </a:rPr>
              <a:t>otors</a:t>
            </a:r>
            <a:r>
              <a:rPr sz="3600" b="1" i="1" spc="-37" dirty="0">
                <a:latin typeface="Arial"/>
                <a:cs typeface="Arial"/>
              </a:rPr>
              <a:t> </a:t>
            </a:r>
            <a:r>
              <a:rPr sz="3600" b="1" i="1" dirty="0">
                <a:latin typeface="Arial"/>
                <a:cs typeface="Arial"/>
              </a:rPr>
              <a:t>in G</a:t>
            </a:r>
            <a:r>
              <a:rPr sz="3600" b="1" i="1" spc="12" dirty="0">
                <a:latin typeface="Arial"/>
                <a:cs typeface="Arial"/>
              </a:rPr>
              <a:t>e</a:t>
            </a:r>
            <a:r>
              <a:rPr sz="3600" b="1" i="1" dirty="0">
                <a:latin typeface="Arial"/>
                <a:cs typeface="Arial"/>
              </a:rPr>
              <a:t>rm</a:t>
            </a:r>
            <a:r>
              <a:rPr sz="3600" b="1" i="1" spc="12" dirty="0">
                <a:latin typeface="Arial"/>
                <a:cs typeface="Arial"/>
              </a:rPr>
              <a:t>a</a:t>
            </a:r>
            <a:r>
              <a:rPr sz="3600" b="1" i="1" dirty="0">
                <a:latin typeface="Arial"/>
                <a:cs typeface="Arial"/>
              </a:rPr>
              <a:t>ny</a:t>
            </a:r>
            <a:r>
              <a:rPr sz="3600" b="1" i="1" spc="-135" dirty="0">
                <a:latin typeface="Arial"/>
                <a:cs typeface="Arial"/>
              </a:rPr>
              <a:t> </a:t>
            </a:r>
            <a:r>
              <a:rPr sz="3600" b="1" i="1" dirty="0">
                <a:latin typeface="Arial"/>
                <a:cs typeface="Arial"/>
              </a:rPr>
              <a:t>de</a:t>
            </a:r>
            <a:r>
              <a:rPr sz="3600" b="1" i="1" spc="12" dirty="0">
                <a:latin typeface="Arial"/>
                <a:cs typeface="Arial"/>
              </a:rPr>
              <a:t>v</a:t>
            </a:r>
            <a:r>
              <a:rPr sz="3600" b="1" i="1" dirty="0">
                <a:latin typeface="Arial"/>
                <a:cs typeface="Arial"/>
              </a:rPr>
              <a:t>e</a:t>
            </a:r>
            <a:r>
              <a:rPr sz="3600" b="1" i="1" spc="12" dirty="0">
                <a:latin typeface="Arial"/>
                <a:cs typeface="Arial"/>
              </a:rPr>
              <a:t>l</a:t>
            </a:r>
            <a:r>
              <a:rPr sz="3600" b="1" i="1" dirty="0">
                <a:latin typeface="Arial"/>
                <a:cs typeface="Arial"/>
              </a:rPr>
              <a:t>oped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4131" y="1403301"/>
            <a:ext cx="1002096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50"/>
              </a:lnSpc>
              <a:spcBef>
                <a:spcPts val="200"/>
              </a:spcBef>
            </a:pPr>
            <a:r>
              <a:rPr sz="3600" b="1" i="1" dirty="0">
                <a:latin typeface="Arial"/>
                <a:cs typeface="Arial"/>
              </a:rPr>
              <a:t>fi</a:t>
            </a:r>
            <a:r>
              <a:rPr sz="3600" b="1" i="1" spc="12" dirty="0">
                <a:latin typeface="Arial"/>
                <a:cs typeface="Arial"/>
              </a:rPr>
              <a:t>r</a:t>
            </a:r>
            <a:r>
              <a:rPr sz="3600" b="1" i="1" dirty="0">
                <a:latin typeface="Arial"/>
                <a:cs typeface="Arial"/>
              </a:rPr>
              <a:t>st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33002" y="1403301"/>
            <a:ext cx="174743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50"/>
              </a:lnSpc>
              <a:spcBef>
                <a:spcPts val="200"/>
              </a:spcBef>
            </a:pPr>
            <a:r>
              <a:rPr sz="3600" b="1" i="1" spc="-146" dirty="0">
                <a:latin typeface="Arial"/>
                <a:cs typeface="Arial"/>
              </a:rPr>
              <a:t>V</a:t>
            </a:r>
            <a:r>
              <a:rPr sz="3600" b="1" i="1" dirty="0">
                <a:latin typeface="Arial"/>
                <a:cs typeface="Arial"/>
              </a:rPr>
              <a:t>ehi</a:t>
            </a:r>
            <a:r>
              <a:rPr sz="3600" b="1" i="1" spc="5" dirty="0">
                <a:latin typeface="Arial"/>
                <a:cs typeface="Arial"/>
              </a:rPr>
              <a:t>c</a:t>
            </a:r>
            <a:r>
              <a:rPr sz="3600" b="1" i="1" dirty="0">
                <a:latin typeface="Arial"/>
                <a:cs typeface="Arial"/>
              </a:rPr>
              <a:t>le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10529" y="1403301"/>
            <a:ext cx="223911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50"/>
              </a:lnSpc>
              <a:spcBef>
                <a:spcPts val="200"/>
              </a:spcBef>
            </a:pPr>
            <a:r>
              <a:rPr sz="3600" b="1" i="1" dirty="0">
                <a:latin typeface="Arial"/>
                <a:cs typeface="Arial"/>
              </a:rPr>
              <a:t>pro</a:t>
            </a:r>
            <a:r>
              <a:rPr sz="3600" b="1" i="1" spc="-12" dirty="0">
                <a:latin typeface="Arial"/>
                <a:cs typeface="Arial"/>
              </a:rPr>
              <a:t>p</a:t>
            </a:r>
            <a:r>
              <a:rPr sz="3600" b="1" i="1" dirty="0">
                <a:latin typeface="Arial"/>
                <a:cs typeface="Arial"/>
              </a:rPr>
              <a:t>el</a:t>
            </a:r>
            <a:r>
              <a:rPr sz="3600" b="1" i="1" spc="12" dirty="0">
                <a:latin typeface="Arial"/>
                <a:cs typeface="Arial"/>
              </a:rPr>
              <a:t>l</a:t>
            </a:r>
            <a:r>
              <a:rPr sz="3600" b="1" i="1" dirty="0">
                <a:latin typeface="Arial"/>
                <a:cs typeface="Arial"/>
              </a:rPr>
              <a:t>ed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80685" y="1403301"/>
            <a:ext cx="105330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50"/>
              </a:lnSpc>
              <a:spcBef>
                <a:spcPts val="200"/>
              </a:spcBef>
            </a:pPr>
            <a:r>
              <a:rPr sz="3600" b="1" i="1" dirty="0">
                <a:latin typeface="Arial"/>
                <a:cs typeface="Arial"/>
              </a:rPr>
              <a:t>with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60763" y="1403301"/>
            <a:ext cx="579168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50"/>
              </a:lnSpc>
              <a:spcBef>
                <a:spcPts val="200"/>
              </a:spcBef>
            </a:pPr>
            <a:r>
              <a:rPr sz="3600" b="1" i="1" dirty="0">
                <a:latin typeface="Arial"/>
                <a:cs typeface="Arial"/>
              </a:rPr>
              <a:t>IC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66705" y="1403301"/>
            <a:ext cx="168390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50"/>
              </a:lnSpc>
              <a:spcBef>
                <a:spcPts val="200"/>
              </a:spcBef>
            </a:pPr>
            <a:r>
              <a:rPr sz="3600" b="1" i="1" dirty="0">
                <a:latin typeface="Arial"/>
                <a:cs typeface="Arial"/>
              </a:rPr>
              <a:t>Engi</a:t>
            </a:r>
            <a:r>
              <a:rPr sz="3600" b="1" i="1" spc="-12" dirty="0">
                <a:latin typeface="Arial"/>
                <a:cs typeface="Arial"/>
              </a:rPr>
              <a:t>n</a:t>
            </a:r>
            <a:r>
              <a:rPr sz="3600" b="1" i="1" dirty="0">
                <a:latin typeface="Arial"/>
                <a:cs typeface="Arial"/>
              </a:rPr>
              <a:t>e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29095" y="8620459"/>
            <a:ext cx="166183" cy="237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1770"/>
              </a:lnSpc>
              <a:spcBef>
                <a:spcPts val="90"/>
              </a:spcBef>
            </a:pPr>
            <a:r>
              <a:rPr sz="1600" dirty="0">
                <a:solidFill>
                  <a:srgbClr val="888888"/>
                </a:solidFill>
                <a:latin typeface="Times New Roman"/>
                <a:cs typeface="Times New Roman"/>
              </a:rPr>
              <a:t>7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50973" y="7522424"/>
            <a:ext cx="2730850" cy="492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3190">
              <a:lnSpc>
                <a:spcPct val="96000"/>
              </a:lnSpc>
              <a:spcBef>
                <a:spcPts val="575"/>
              </a:spcBef>
            </a:pPr>
            <a:r>
              <a:rPr sz="2405" u="sng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vid</a:t>
            </a:r>
            <a:r>
              <a:rPr sz="2405" u="sng" spc="5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sz="2405" u="sng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opl</a:t>
            </a:r>
            <a:r>
              <a:rPr sz="2405" u="sng" spc="5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sz="2405" u="sng" spc="25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y</a:t>
            </a:r>
            <a:r>
              <a:rPr sz="2405" u="sng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b</a:t>
            </a:r>
            <a:r>
              <a:rPr sz="2405" u="sng" spc="-5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sz="2405" u="sng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ck.</a:t>
            </a:r>
            <a:r>
              <a:rPr sz="2405" u="sng" spc="-12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m</a:t>
            </a:r>
            <a:r>
              <a:rPr sz="2405" u="sng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p4</a:t>
            </a:r>
            <a:endParaRPr sz="2405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5857" y="5011343"/>
            <a:ext cx="2034910" cy="221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655">
              <a:lnSpc>
                <a:spcPts val="1335"/>
              </a:lnSpc>
            </a:pPr>
            <a:endParaRPr sz="1335"/>
          </a:p>
        </p:txBody>
      </p:sp>
      <p:sp>
        <p:nvSpPr>
          <p:cNvPr id="3" name="object 3"/>
          <p:cNvSpPr txBox="1"/>
          <p:nvPr/>
        </p:nvSpPr>
        <p:spPr>
          <a:xfrm>
            <a:off x="3255857" y="4636919"/>
            <a:ext cx="2034910" cy="221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655">
              <a:lnSpc>
                <a:spcPts val="1335"/>
              </a:lnSpc>
            </a:pPr>
            <a:endParaRPr sz="1335"/>
          </a:p>
        </p:txBody>
      </p:sp>
      <p:sp>
        <p:nvSpPr>
          <p:cNvPr id="2" name="object 2"/>
          <p:cNvSpPr txBox="1"/>
          <p:nvPr/>
        </p:nvSpPr>
        <p:spPr>
          <a:xfrm>
            <a:off x="388668" y="4636919"/>
            <a:ext cx="2034910" cy="221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655">
              <a:lnSpc>
                <a:spcPts val="1335"/>
              </a:lnSpc>
            </a:pPr>
            <a:endParaRPr sz="133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4309940" y="4792813"/>
            <a:ext cx="3740165" cy="338812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13" name="object 13"/>
          <p:cNvSpPr txBox="1"/>
          <p:nvPr/>
        </p:nvSpPr>
        <p:spPr>
          <a:xfrm>
            <a:off x="944741" y="736631"/>
            <a:ext cx="288515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spc="-5" dirty="0">
                <a:latin typeface="Arial"/>
                <a:cs typeface="Arial"/>
              </a:rPr>
              <a:t>…</a:t>
            </a:r>
            <a:r>
              <a:rPr sz="5875" dirty="0">
                <a:latin typeface="Arial"/>
                <a:cs typeface="Arial"/>
              </a:rPr>
              <a:t>Contd</a:t>
            </a:r>
            <a:endParaRPr sz="5875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4740" y="2254219"/>
            <a:ext cx="10401805" cy="11664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4525"/>
              </a:lnSpc>
              <a:spcBef>
                <a:spcPts val="225"/>
              </a:spcBef>
            </a:pPr>
            <a:r>
              <a:rPr sz="4275" dirty="0">
                <a:latin typeface="Arial"/>
                <a:cs typeface="Arial"/>
              </a:rPr>
              <a:t>•</a:t>
            </a:r>
            <a:r>
              <a:rPr sz="4275" spc="-279" dirty="0">
                <a:latin typeface="Arial"/>
                <a:cs typeface="Arial"/>
              </a:rPr>
              <a:t> </a:t>
            </a:r>
            <a:r>
              <a:rPr sz="4275" dirty="0">
                <a:latin typeface="Times New Roman"/>
                <a:cs typeface="Times New Roman"/>
              </a:rPr>
              <a:t>1897</a:t>
            </a:r>
            <a:r>
              <a:rPr sz="4275" spc="821" dirty="0">
                <a:latin typeface="Times New Roman"/>
                <a:cs typeface="Times New Roman"/>
              </a:rPr>
              <a:t> </a:t>
            </a:r>
            <a:r>
              <a:rPr sz="4275" dirty="0">
                <a:latin typeface="Times New Roman"/>
                <a:cs typeface="Times New Roman"/>
              </a:rPr>
              <a:t>–</a:t>
            </a:r>
            <a:r>
              <a:rPr sz="4275" spc="835" dirty="0">
                <a:latin typeface="Times New Roman"/>
                <a:cs typeface="Times New Roman"/>
              </a:rPr>
              <a:t> </a:t>
            </a:r>
            <a:r>
              <a:rPr sz="4275" spc="-5" dirty="0">
                <a:latin typeface="Times New Roman"/>
                <a:cs typeface="Times New Roman"/>
              </a:rPr>
              <a:t>M</a:t>
            </a:r>
            <a:r>
              <a:rPr sz="4275" spc="-239" dirty="0">
                <a:latin typeface="Times New Roman"/>
                <a:cs typeface="Times New Roman"/>
              </a:rPr>
              <a:t>r</a:t>
            </a:r>
            <a:r>
              <a:rPr sz="4275" dirty="0">
                <a:latin typeface="Times New Roman"/>
                <a:cs typeface="Times New Roman"/>
              </a:rPr>
              <a:t>.</a:t>
            </a:r>
            <a:r>
              <a:rPr sz="4275" spc="841" dirty="0">
                <a:latin typeface="Times New Roman"/>
                <a:cs typeface="Times New Roman"/>
              </a:rPr>
              <a:t> </a:t>
            </a:r>
            <a:r>
              <a:rPr sz="4275" dirty="0">
                <a:latin typeface="Times New Roman"/>
                <a:cs typeface="Times New Roman"/>
              </a:rPr>
              <a:t>Fos</a:t>
            </a:r>
            <a:r>
              <a:rPr sz="4275" spc="-19" dirty="0">
                <a:latin typeface="Times New Roman"/>
                <a:cs typeface="Times New Roman"/>
              </a:rPr>
              <a:t>t</a:t>
            </a:r>
            <a:r>
              <a:rPr sz="4275" dirty="0">
                <a:latin typeface="Times New Roman"/>
                <a:cs typeface="Times New Roman"/>
              </a:rPr>
              <a:t>er</a:t>
            </a:r>
            <a:r>
              <a:rPr sz="4275" spc="835" dirty="0">
                <a:latin typeface="Times New Roman"/>
                <a:cs typeface="Times New Roman"/>
              </a:rPr>
              <a:t> </a:t>
            </a:r>
            <a:r>
              <a:rPr sz="4275" dirty="0">
                <a:latin typeface="Times New Roman"/>
                <a:cs typeface="Times New Roman"/>
              </a:rPr>
              <a:t>f</a:t>
            </a:r>
            <a:r>
              <a:rPr sz="4275" spc="-12" dirty="0">
                <a:latin typeface="Times New Roman"/>
                <a:cs typeface="Times New Roman"/>
              </a:rPr>
              <a:t>r</a:t>
            </a:r>
            <a:r>
              <a:rPr sz="4275" dirty="0">
                <a:latin typeface="Times New Roman"/>
                <a:cs typeface="Times New Roman"/>
              </a:rPr>
              <a:t>om</a:t>
            </a:r>
            <a:r>
              <a:rPr sz="4275" spc="821" dirty="0">
                <a:latin typeface="Times New Roman"/>
                <a:cs typeface="Times New Roman"/>
              </a:rPr>
              <a:t> </a:t>
            </a:r>
            <a:r>
              <a:rPr sz="4275" dirty="0">
                <a:latin typeface="Times New Roman"/>
                <a:cs typeface="Times New Roman"/>
              </a:rPr>
              <a:t>Cromp</a:t>
            </a:r>
            <a:r>
              <a:rPr sz="4275" spc="-19" dirty="0">
                <a:latin typeface="Times New Roman"/>
                <a:cs typeface="Times New Roman"/>
              </a:rPr>
              <a:t>t</a:t>
            </a:r>
            <a:r>
              <a:rPr sz="4275" dirty="0">
                <a:latin typeface="Times New Roman"/>
                <a:cs typeface="Times New Roman"/>
              </a:rPr>
              <a:t>on</a:t>
            </a:r>
            <a:r>
              <a:rPr sz="4275" spc="828" dirty="0">
                <a:latin typeface="Times New Roman"/>
                <a:cs typeface="Times New Roman"/>
              </a:rPr>
              <a:t> </a:t>
            </a:r>
            <a:r>
              <a:rPr sz="4275" dirty="0">
                <a:latin typeface="Times New Roman"/>
                <a:cs typeface="Times New Roman"/>
              </a:rPr>
              <a:t>greaves,</a:t>
            </a:r>
            <a:endParaRPr sz="4275">
              <a:latin typeface="Times New Roman"/>
              <a:cs typeface="Times New Roman"/>
            </a:endParaRPr>
          </a:p>
          <a:p>
            <a:pPr marL="321945" marR="81915">
              <a:lnSpc>
                <a:spcPts val="4610"/>
              </a:lnSpc>
              <a:spcBef>
                <a:spcPts val="5"/>
              </a:spcBef>
            </a:pPr>
            <a:r>
              <a:rPr sz="4275" dirty="0">
                <a:latin typeface="Times New Roman"/>
                <a:cs typeface="Times New Roman"/>
              </a:rPr>
              <a:t>bo</a:t>
            </a:r>
            <a:r>
              <a:rPr sz="4275" spc="5" dirty="0">
                <a:latin typeface="Times New Roman"/>
                <a:cs typeface="Times New Roman"/>
              </a:rPr>
              <a:t>r</a:t>
            </a:r>
            <a:r>
              <a:rPr sz="4275" dirty="0">
                <a:latin typeface="Times New Roman"/>
                <a:cs typeface="Times New Roman"/>
              </a:rPr>
              <a:t>row</a:t>
            </a:r>
            <a:r>
              <a:rPr sz="4275" spc="5" dirty="0">
                <a:latin typeface="Times New Roman"/>
                <a:cs typeface="Times New Roman"/>
              </a:rPr>
              <a:t>e</a:t>
            </a:r>
            <a:r>
              <a:rPr sz="4275" dirty="0">
                <a:latin typeface="Times New Roman"/>
                <a:cs typeface="Times New Roman"/>
              </a:rPr>
              <a:t>d</a:t>
            </a:r>
            <a:r>
              <a:rPr sz="4275" spc="-39" dirty="0">
                <a:latin typeface="Times New Roman"/>
                <a:cs typeface="Times New Roman"/>
              </a:rPr>
              <a:t> </a:t>
            </a:r>
            <a:r>
              <a:rPr sz="4275" dirty="0">
                <a:latin typeface="Times New Roman"/>
                <a:cs typeface="Times New Roman"/>
              </a:rPr>
              <a:t>first</a:t>
            </a:r>
            <a:r>
              <a:rPr sz="4275" spc="-33" dirty="0">
                <a:latin typeface="Times New Roman"/>
                <a:cs typeface="Times New Roman"/>
              </a:rPr>
              <a:t> </a:t>
            </a:r>
            <a:r>
              <a:rPr sz="4275" dirty="0">
                <a:latin typeface="Times New Roman"/>
                <a:cs typeface="Times New Roman"/>
              </a:rPr>
              <a:t>motor</a:t>
            </a:r>
            <a:r>
              <a:rPr sz="4275" spc="-12" dirty="0">
                <a:latin typeface="Times New Roman"/>
                <a:cs typeface="Times New Roman"/>
              </a:rPr>
              <a:t> </a:t>
            </a:r>
            <a:r>
              <a:rPr sz="4275" spc="5" dirty="0">
                <a:latin typeface="Times New Roman"/>
                <a:cs typeface="Times New Roman"/>
              </a:rPr>
              <a:t>ca</a:t>
            </a:r>
            <a:r>
              <a:rPr sz="4275" dirty="0">
                <a:latin typeface="Times New Roman"/>
                <a:cs typeface="Times New Roman"/>
              </a:rPr>
              <a:t>r</a:t>
            </a:r>
            <a:r>
              <a:rPr sz="4275" spc="-25" dirty="0">
                <a:latin typeface="Times New Roman"/>
                <a:cs typeface="Times New Roman"/>
              </a:rPr>
              <a:t> </a:t>
            </a:r>
            <a:r>
              <a:rPr sz="4275" spc="-5" dirty="0">
                <a:latin typeface="Times New Roman"/>
                <a:cs typeface="Times New Roman"/>
              </a:rPr>
              <a:t>i</a:t>
            </a:r>
            <a:r>
              <a:rPr sz="4275" dirty="0">
                <a:latin typeface="Times New Roman"/>
                <a:cs typeface="Times New Roman"/>
              </a:rPr>
              <a:t>n india</a:t>
            </a:r>
            <a:endParaRPr sz="4275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4741" y="3595735"/>
            <a:ext cx="2352700" cy="1166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 marR="81280">
              <a:lnSpc>
                <a:spcPts val="4525"/>
              </a:lnSpc>
              <a:spcBef>
                <a:spcPts val="225"/>
              </a:spcBef>
            </a:pPr>
            <a:r>
              <a:rPr sz="4275" dirty="0">
                <a:latin typeface="Arial"/>
                <a:cs typeface="Arial"/>
              </a:rPr>
              <a:t>•</a:t>
            </a:r>
            <a:r>
              <a:rPr sz="4275" spc="-279" dirty="0">
                <a:latin typeface="Arial"/>
                <a:cs typeface="Arial"/>
              </a:rPr>
              <a:t> </a:t>
            </a:r>
            <a:r>
              <a:rPr sz="4275" dirty="0">
                <a:latin typeface="Times New Roman"/>
                <a:cs typeface="Times New Roman"/>
              </a:rPr>
              <a:t>1901</a:t>
            </a:r>
            <a:r>
              <a:rPr sz="4275" spc="728" dirty="0">
                <a:latin typeface="Times New Roman"/>
                <a:cs typeface="Times New Roman"/>
              </a:rPr>
              <a:t> </a:t>
            </a:r>
            <a:r>
              <a:rPr sz="4275" dirty="0">
                <a:latin typeface="Times New Roman"/>
                <a:cs typeface="Times New Roman"/>
              </a:rPr>
              <a:t>-</a:t>
            </a:r>
            <a:endParaRPr sz="4275">
              <a:latin typeface="Times New Roman"/>
              <a:cs typeface="Times New Roman"/>
            </a:endParaRPr>
          </a:p>
          <a:p>
            <a:pPr marL="321945">
              <a:lnSpc>
                <a:spcPts val="4610"/>
              </a:lnSpc>
              <a:spcBef>
                <a:spcPts val="5"/>
              </a:spcBef>
            </a:pPr>
            <a:r>
              <a:rPr sz="4275" dirty="0">
                <a:latin typeface="Times New Roman"/>
                <a:cs typeface="Times New Roman"/>
              </a:rPr>
              <a:t>INDI</a:t>
            </a:r>
            <a:r>
              <a:rPr sz="4275" spc="5" dirty="0">
                <a:latin typeface="Times New Roman"/>
                <a:cs typeface="Times New Roman"/>
              </a:rPr>
              <a:t>A</a:t>
            </a:r>
            <a:r>
              <a:rPr sz="4275" dirty="0">
                <a:latin typeface="Times New Roman"/>
                <a:cs typeface="Times New Roman"/>
              </a:rPr>
              <a:t>N</a:t>
            </a:r>
            <a:endParaRPr sz="4275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1932" y="3598799"/>
            <a:ext cx="8145988" cy="577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4500"/>
              </a:lnSpc>
              <a:spcBef>
                <a:spcPts val="225"/>
              </a:spcBef>
            </a:pPr>
            <a:r>
              <a:rPr sz="4275" spc="-5" dirty="0">
                <a:latin typeface="Times New Roman"/>
                <a:cs typeface="Times New Roman"/>
              </a:rPr>
              <a:t>M</a:t>
            </a:r>
            <a:r>
              <a:rPr sz="4275" spc="-239" dirty="0">
                <a:latin typeface="Times New Roman"/>
                <a:cs typeface="Times New Roman"/>
              </a:rPr>
              <a:t>r</a:t>
            </a:r>
            <a:r>
              <a:rPr sz="4275" dirty="0">
                <a:latin typeface="Times New Roman"/>
                <a:cs typeface="Times New Roman"/>
              </a:rPr>
              <a:t>.</a:t>
            </a:r>
            <a:r>
              <a:rPr sz="4275" spc="748" dirty="0">
                <a:latin typeface="Times New Roman"/>
                <a:cs typeface="Times New Roman"/>
              </a:rPr>
              <a:t> </a:t>
            </a:r>
            <a:r>
              <a:rPr sz="4275" dirty="0">
                <a:latin typeface="Times New Roman"/>
                <a:cs typeface="Times New Roman"/>
              </a:rPr>
              <a:t>Jamsh</a:t>
            </a:r>
            <a:r>
              <a:rPr sz="4275" spc="12" dirty="0">
                <a:latin typeface="Times New Roman"/>
                <a:cs typeface="Times New Roman"/>
              </a:rPr>
              <a:t>e</a:t>
            </a:r>
            <a:r>
              <a:rPr sz="4275" dirty="0">
                <a:latin typeface="Times New Roman"/>
                <a:cs typeface="Times New Roman"/>
              </a:rPr>
              <a:t>d</a:t>
            </a:r>
            <a:r>
              <a:rPr sz="4275" spc="741" dirty="0">
                <a:latin typeface="Times New Roman"/>
                <a:cs typeface="Times New Roman"/>
              </a:rPr>
              <a:t> </a:t>
            </a:r>
            <a:r>
              <a:rPr sz="4275" dirty="0">
                <a:latin typeface="Times New Roman"/>
                <a:cs typeface="Times New Roman"/>
              </a:rPr>
              <a:t>Ji</a:t>
            </a:r>
            <a:r>
              <a:rPr sz="4275" spc="721" dirty="0">
                <a:latin typeface="Times New Roman"/>
                <a:cs typeface="Times New Roman"/>
              </a:rPr>
              <a:t> </a:t>
            </a:r>
            <a:r>
              <a:rPr sz="4275" spc="-339" dirty="0">
                <a:latin typeface="Times New Roman"/>
                <a:cs typeface="Times New Roman"/>
              </a:rPr>
              <a:t>T</a:t>
            </a:r>
            <a:r>
              <a:rPr sz="4275" spc="-493" dirty="0">
                <a:latin typeface="Times New Roman"/>
                <a:cs typeface="Times New Roman"/>
              </a:rPr>
              <a:t>A</a:t>
            </a:r>
            <a:r>
              <a:rPr sz="4275" spc="-339" dirty="0">
                <a:latin typeface="Times New Roman"/>
                <a:cs typeface="Times New Roman"/>
              </a:rPr>
              <a:t>T</a:t>
            </a:r>
            <a:r>
              <a:rPr sz="4275" dirty="0">
                <a:latin typeface="Times New Roman"/>
                <a:cs typeface="Times New Roman"/>
              </a:rPr>
              <a:t>A</a:t>
            </a:r>
            <a:r>
              <a:rPr sz="4275" spc="506" dirty="0">
                <a:latin typeface="Times New Roman"/>
                <a:cs typeface="Times New Roman"/>
              </a:rPr>
              <a:t> </a:t>
            </a:r>
            <a:r>
              <a:rPr sz="4275" dirty="0">
                <a:latin typeface="Times New Roman"/>
                <a:cs typeface="Times New Roman"/>
              </a:rPr>
              <a:t>was</a:t>
            </a:r>
            <a:r>
              <a:rPr sz="4275" spc="741" dirty="0">
                <a:latin typeface="Times New Roman"/>
                <a:cs typeface="Times New Roman"/>
              </a:rPr>
              <a:t> </a:t>
            </a:r>
            <a:r>
              <a:rPr sz="4275" dirty="0">
                <a:latin typeface="Times New Roman"/>
                <a:cs typeface="Times New Roman"/>
              </a:rPr>
              <a:t>the</a:t>
            </a:r>
            <a:r>
              <a:rPr sz="4275" spc="721" dirty="0">
                <a:latin typeface="Times New Roman"/>
                <a:cs typeface="Times New Roman"/>
              </a:rPr>
              <a:t> </a:t>
            </a:r>
            <a:r>
              <a:rPr sz="4275" dirty="0">
                <a:latin typeface="Times New Roman"/>
                <a:cs typeface="Times New Roman"/>
              </a:rPr>
              <a:t>f</a:t>
            </a:r>
            <a:r>
              <a:rPr sz="4275" spc="-19" dirty="0">
                <a:latin typeface="Times New Roman"/>
                <a:cs typeface="Times New Roman"/>
              </a:rPr>
              <a:t>i</a:t>
            </a:r>
            <a:r>
              <a:rPr sz="4275" dirty="0">
                <a:latin typeface="Times New Roman"/>
                <a:cs typeface="Times New Roman"/>
              </a:rPr>
              <a:t>rst</a:t>
            </a:r>
            <a:endParaRPr sz="4275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15886" y="4184853"/>
            <a:ext cx="537198" cy="577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4500"/>
              </a:lnSpc>
              <a:spcBef>
                <a:spcPts val="225"/>
              </a:spcBef>
            </a:pPr>
            <a:r>
              <a:rPr sz="4275" spc="-5" dirty="0">
                <a:latin typeface="Times New Roman"/>
                <a:cs typeface="Times New Roman"/>
              </a:rPr>
              <a:t>to</a:t>
            </a:r>
            <a:endParaRPr sz="4275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73452" y="4184853"/>
            <a:ext cx="1051011" cy="577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4500"/>
              </a:lnSpc>
              <a:spcBef>
                <a:spcPts val="225"/>
              </a:spcBef>
            </a:pPr>
            <a:r>
              <a:rPr sz="4275" dirty="0">
                <a:latin typeface="Times New Roman"/>
                <a:cs typeface="Times New Roman"/>
              </a:rPr>
              <a:t>own</a:t>
            </a:r>
            <a:endParaRPr sz="4275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43815" y="4184853"/>
            <a:ext cx="356647" cy="577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4500"/>
              </a:lnSpc>
              <a:spcBef>
                <a:spcPts val="225"/>
              </a:spcBef>
            </a:pPr>
            <a:r>
              <a:rPr sz="4275" dirty="0">
                <a:latin typeface="Times New Roman"/>
                <a:cs typeface="Times New Roman"/>
              </a:rPr>
              <a:t>a</a:t>
            </a:r>
            <a:endParaRPr sz="4275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20273" y="4184853"/>
            <a:ext cx="1415037" cy="577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4500"/>
              </a:lnSpc>
              <a:spcBef>
                <a:spcPts val="225"/>
              </a:spcBef>
            </a:pPr>
            <a:r>
              <a:rPr sz="4275" dirty="0">
                <a:latin typeface="Times New Roman"/>
                <a:cs typeface="Times New Roman"/>
              </a:rPr>
              <a:t>m</a:t>
            </a:r>
            <a:r>
              <a:rPr sz="4275" spc="12" dirty="0">
                <a:latin typeface="Times New Roman"/>
                <a:cs typeface="Times New Roman"/>
              </a:rPr>
              <a:t>o</a:t>
            </a:r>
            <a:r>
              <a:rPr sz="4275" dirty="0">
                <a:latin typeface="Times New Roman"/>
                <a:cs typeface="Times New Roman"/>
              </a:rPr>
              <a:t>tor</a:t>
            </a:r>
            <a:endParaRPr sz="4275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51155" y="4184853"/>
            <a:ext cx="781564" cy="577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4500"/>
              </a:lnSpc>
              <a:spcBef>
                <a:spcPts val="225"/>
              </a:spcBef>
            </a:pPr>
            <a:r>
              <a:rPr sz="4275" spc="5" dirty="0">
                <a:latin typeface="Times New Roman"/>
                <a:cs typeface="Times New Roman"/>
              </a:rPr>
              <a:t>car</a:t>
            </a:r>
            <a:endParaRPr sz="4275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50875" y="4184853"/>
            <a:ext cx="251243" cy="577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4500"/>
              </a:lnSpc>
              <a:spcBef>
                <a:spcPts val="225"/>
              </a:spcBef>
            </a:pPr>
            <a:r>
              <a:rPr sz="4275" dirty="0">
                <a:latin typeface="Times New Roman"/>
                <a:cs typeface="Times New Roman"/>
              </a:rPr>
              <a:t>.</a:t>
            </a:r>
            <a:endParaRPr sz="4275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19106" y="8275694"/>
            <a:ext cx="2644433" cy="339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2590"/>
              </a:lnSpc>
              <a:spcBef>
                <a:spcPts val="130"/>
              </a:spcBef>
            </a:pPr>
            <a:r>
              <a:rPr sz="2405" dirty="0">
                <a:latin typeface="Times New Roman"/>
                <a:cs typeface="Times New Roman"/>
              </a:rPr>
              <a:t>Sir</a:t>
            </a:r>
            <a:r>
              <a:rPr sz="2405" spc="-5" dirty="0">
                <a:latin typeface="Times New Roman"/>
                <a:cs typeface="Times New Roman"/>
              </a:rPr>
              <a:t> </a:t>
            </a:r>
            <a:r>
              <a:rPr sz="2405" dirty="0">
                <a:latin typeface="Times New Roman"/>
                <a:cs typeface="Times New Roman"/>
              </a:rPr>
              <a:t>Ja</a:t>
            </a:r>
            <a:r>
              <a:rPr sz="2405" spc="-5" dirty="0">
                <a:latin typeface="Times New Roman"/>
                <a:cs typeface="Times New Roman"/>
              </a:rPr>
              <a:t>m</a:t>
            </a:r>
            <a:r>
              <a:rPr sz="2405" dirty="0">
                <a:latin typeface="Times New Roman"/>
                <a:cs typeface="Times New Roman"/>
              </a:rPr>
              <a:t>shed</a:t>
            </a:r>
            <a:r>
              <a:rPr sz="2405" spc="25" dirty="0">
                <a:latin typeface="Times New Roman"/>
                <a:cs typeface="Times New Roman"/>
              </a:rPr>
              <a:t> </a:t>
            </a:r>
            <a:r>
              <a:rPr sz="2405" dirty="0">
                <a:latin typeface="Times New Roman"/>
                <a:cs typeface="Times New Roman"/>
              </a:rPr>
              <a:t>Ji</a:t>
            </a:r>
            <a:r>
              <a:rPr sz="2405" spc="-59" dirty="0">
                <a:latin typeface="Times New Roman"/>
                <a:cs typeface="Times New Roman"/>
              </a:rPr>
              <a:t> </a:t>
            </a:r>
            <a:r>
              <a:rPr sz="2405" spc="-186" dirty="0">
                <a:latin typeface="Times New Roman"/>
                <a:cs typeface="Times New Roman"/>
              </a:rPr>
              <a:t>T</a:t>
            </a:r>
            <a:r>
              <a:rPr sz="2405" spc="-272" dirty="0">
                <a:latin typeface="Times New Roman"/>
                <a:cs typeface="Times New Roman"/>
              </a:rPr>
              <a:t>A</a:t>
            </a:r>
            <a:r>
              <a:rPr sz="2405" spc="-186" dirty="0">
                <a:latin typeface="Times New Roman"/>
                <a:cs typeface="Times New Roman"/>
              </a:rPr>
              <a:t>T</a:t>
            </a:r>
            <a:r>
              <a:rPr sz="2405" dirty="0">
                <a:latin typeface="Times New Roman"/>
                <a:cs typeface="Times New Roman"/>
              </a:rPr>
              <a:t>A</a:t>
            </a:r>
            <a:endParaRPr sz="2405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29095" y="8379544"/>
            <a:ext cx="166183" cy="237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1770"/>
              </a:lnSpc>
              <a:spcBef>
                <a:spcPts val="9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944741" y="1059935"/>
            <a:ext cx="4547118" cy="53374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Class</a:t>
            </a:r>
            <a:r>
              <a:rPr sz="5875" spc="19" dirty="0">
                <a:latin typeface="Arial"/>
                <a:cs typeface="Arial"/>
              </a:rPr>
              <a:t>i</a:t>
            </a:r>
            <a:r>
              <a:rPr sz="5875" dirty="0">
                <a:latin typeface="Arial"/>
                <a:cs typeface="Arial"/>
              </a:rPr>
              <a:t>ficati</a:t>
            </a:r>
            <a:r>
              <a:rPr sz="5875" spc="-19" dirty="0">
                <a:latin typeface="Arial"/>
                <a:cs typeface="Arial"/>
              </a:rPr>
              <a:t>o</a:t>
            </a:r>
            <a:r>
              <a:rPr sz="5875" dirty="0">
                <a:latin typeface="Arial"/>
                <a:cs typeface="Arial"/>
              </a:rPr>
              <a:t>n</a:t>
            </a:r>
            <a:endParaRPr sz="5875">
              <a:latin typeface="Arial"/>
              <a:cs typeface="Arial"/>
            </a:endParaRPr>
          </a:p>
          <a:p>
            <a:pPr marL="17145" marR="112395">
              <a:lnSpc>
                <a:spcPct val="96000"/>
              </a:lnSpc>
              <a:spcBef>
                <a:spcPts val="4650"/>
              </a:spcBef>
            </a:pPr>
            <a:r>
              <a:rPr sz="267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r>
              <a:rPr sz="2670" spc="7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2670" spc="5" dirty="0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2670" spc="12" dirty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ose</a:t>
            </a:r>
            <a:endParaRPr sz="2670">
              <a:latin typeface="Times New Roman"/>
              <a:cs typeface="Times New Roman"/>
            </a:endParaRPr>
          </a:p>
          <a:p>
            <a:pPr marL="627380" marR="112395">
              <a:lnSpc>
                <a:spcPts val="2570"/>
              </a:lnSpc>
              <a:spcBef>
                <a:spcPts val="130"/>
              </a:spcBef>
            </a:pPr>
            <a:r>
              <a:rPr sz="2270" dirty="0">
                <a:latin typeface="Arial"/>
                <a:cs typeface="Arial"/>
              </a:rPr>
              <a:t>• </a:t>
            </a:r>
            <a:r>
              <a:rPr sz="2270" spc="347" dirty="0">
                <a:latin typeface="Arial"/>
                <a:cs typeface="Arial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Pas</a:t>
            </a:r>
            <a:r>
              <a:rPr sz="2270" spc="-5" dirty="0">
                <a:latin typeface="Times New Roman"/>
                <a:cs typeface="Times New Roman"/>
              </a:rPr>
              <a:t>s</a:t>
            </a:r>
            <a:r>
              <a:rPr sz="2270" dirty="0">
                <a:latin typeface="Times New Roman"/>
                <a:cs typeface="Times New Roman"/>
              </a:rPr>
              <a:t>enger</a:t>
            </a:r>
            <a:r>
              <a:rPr sz="2270" spc="-25" dirty="0">
                <a:latin typeface="Times New Roman"/>
                <a:cs typeface="Times New Roman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Carr</a:t>
            </a:r>
            <a:r>
              <a:rPr sz="2270" spc="-12" dirty="0">
                <a:latin typeface="Times New Roman"/>
                <a:cs typeface="Times New Roman"/>
              </a:rPr>
              <a:t>i</a:t>
            </a:r>
            <a:r>
              <a:rPr sz="2270" dirty="0">
                <a:latin typeface="Times New Roman"/>
                <a:cs typeface="Times New Roman"/>
              </a:rPr>
              <a:t>ers</a:t>
            </a:r>
            <a:r>
              <a:rPr sz="2270" spc="-12" dirty="0">
                <a:latin typeface="Times New Roman"/>
                <a:cs typeface="Times New Roman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–</a:t>
            </a:r>
            <a:r>
              <a:rPr sz="2270" spc="-5" dirty="0">
                <a:latin typeface="Times New Roman"/>
                <a:cs typeface="Times New Roman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Ca</a:t>
            </a:r>
            <a:r>
              <a:rPr sz="2270" spc="-100" dirty="0">
                <a:latin typeface="Times New Roman"/>
                <a:cs typeface="Times New Roman"/>
              </a:rPr>
              <a:t>r</a:t>
            </a:r>
            <a:r>
              <a:rPr sz="2270" dirty="0">
                <a:latin typeface="Times New Roman"/>
                <a:cs typeface="Times New Roman"/>
              </a:rPr>
              <a:t>,</a:t>
            </a:r>
            <a:r>
              <a:rPr sz="2270" spc="-19" dirty="0">
                <a:latin typeface="Times New Roman"/>
                <a:cs typeface="Times New Roman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Bus</a:t>
            </a:r>
            <a:endParaRPr sz="2270">
              <a:latin typeface="Times New Roman"/>
              <a:cs typeface="Times New Roman"/>
            </a:endParaRPr>
          </a:p>
          <a:p>
            <a:pPr marL="627380" marR="112395">
              <a:lnSpc>
                <a:spcPts val="2575"/>
              </a:lnSpc>
            </a:pPr>
            <a:r>
              <a:rPr sz="2270" dirty="0">
                <a:latin typeface="Arial"/>
                <a:cs typeface="Arial"/>
              </a:rPr>
              <a:t>• </a:t>
            </a:r>
            <a:r>
              <a:rPr sz="2270" spc="347" dirty="0">
                <a:latin typeface="Arial"/>
                <a:cs typeface="Arial"/>
              </a:rPr>
              <a:t> </a:t>
            </a:r>
            <a:r>
              <a:rPr sz="2270" spc="5" dirty="0">
                <a:latin typeface="Times New Roman"/>
                <a:cs typeface="Times New Roman"/>
              </a:rPr>
              <a:t>G</a:t>
            </a:r>
            <a:r>
              <a:rPr sz="2270" dirty="0">
                <a:latin typeface="Times New Roman"/>
                <a:cs typeface="Times New Roman"/>
              </a:rPr>
              <a:t>oods</a:t>
            </a:r>
            <a:r>
              <a:rPr sz="2270" spc="-25" dirty="0">
                <a:latin typeface="Times New Roman"/>
                <a:cs typeface="Times New Roman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Carr</a:t>
            </a:r>
            <a:r>
              <a:rPr sz="2270" spc="-12" dirty="0">
                <a:latin typeface="Times New Roman"/>
                <a:cs typeface="Times New Roman"/>
              </a:rPr>
              <a:t>i</a:t>
            </a:r>
            <a:r>
              <a:rPr sz="2270" dirty="0">
                <a:latin typeface="Times New Roman"/>
                <a:cs typeface="Times New Roman"/>
              </a:rPr>
              <a:t>ers</a:t>
            </a:r>
            <a:r>
              <a:rPr sz="2270" spc="-5" dirty="0">
                <a:latin typeface="Times New Roman"/>
                <a:cs typeface="Times New Roman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-</a:t>
            </a:r>
            <a:r>
              <a:rPr sz="2270" spc="-39" dirty="0">
                <a:latin typeface="Times New Roman"/>
                <a:cs typeface="Times New Roman"/>
              </a:rPr>
              <a:t> </a:t>
            </a:r>
            <a:r>
              <a:rPr sz="2270" spc="-79" dirty="0">
                <a:latin typeface="Times New Roman"/>
                <a:cs typeface="Times New Roman"/>
              </a:rPr>
              <a:t>T</a:t>
            </a:r>
            <a:r>
              <a:rPr sz="2270" dirty="0">
                <a:latin typeface="Times New Roman"/>
                <a:cs typeface="Times New Roman"/>
              </a:rPr>
              <a:t>rucks</a:t>
            </a:r>
            <a:endParaRPr sz="2270">
              <a:latin typeface="Times New Roman"/>
              <a:cs typeface="Times New Roman"/>
            </a:endParaRPr>
          </a:p>
          <a:p>
            <a:pPr marL="17145" marR="112395">
              <a:lnSpc>
                <a:spcPct val="96000"/>
              </a:lnSpc>
              <a:spcBef>
                <a:spcPts val="365"/>
              </a:spcBef>
            </a:pPr>
            <a:r>
              <a:rPr sz="267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r>
              <a:rPr sz="2670" spc="7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267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endParaRPr sz="2670">
              <a:latin typeface="Times New Roman"/>
              <a:cs typeface="Times New Roman"/>
            </a:endParaRPr>
          </a:p>
          <a:p>
            <a:pPr marL="627380" marR="112395">
              <a:lnSpc>
                <a:spcPts val="2575"/>
              </a:lnSpc>
              <a:spcBef>
                <a:spcPts val="130"/>
              </a:spcBef>
            </a:pPr>
            <a:r>
              <a:rPr sz="2270" dirty="0">
                <a:latin typeface="Arial"/>
                <a:cs typeface="Arial"/>
              </a:rPr>
              <a:t>• </a:t>
            </a:r>
            <a:r>
              <a:rPr sz="2270" spc="347" dirty="0">
                <a:latin typeface="Arial"/>
                <a:cs typeface="Arial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Pe</a:t>
            </a:r>
            <a:r>
              <a:rPr sz="2270" spc="-5" dirty="0">
                <a:latin typeface="Times New Roman"/>
                <a:cs typeface="Times New Roman"/>
              </a:rPr>
              <a:t>t</a:t>
            </a:r>
            <a:r>
              <a:rPr sz="2270" dirty="0">
                <a:latin typeface="Times New Roman"/>
                <a:cs typeface="Times New Roman"/>
              </a:rPr>
              <a:t>rol</a:t>
            </a:r>
            <a:endParaRPr sz="2270">
              <a:latin typeface="Times New Roman"/>
              <a:cs typeface="Times New Roman"/>
            </a:endParaRPr>
          </a:p>
          <a:p>
            <a:pPr marL="627380" marR="112395">
              <a:lnSpc>
                <a:spcPts val="2565"/>
              </a:lnSpc>
            </a:pPr>
            <a:r>
              <a:rPr sz="2270" dirty="0">
                <a:latin typeface="Arial"/>
                <a:cs typeface="Arial"/>
              </a:rPr>
              <a:t>• </a:t>
            </a:r>
            <a:r>
              <a:rPr sz="2270" spc="347" dirty="0">
                <a:latin typeface="Arial"/>
                <a:cs typeface="Arial"/>
              </a:rPr>
              <a:t> </a:t>
            </a:r>
            <a:r>
              <a:rPr sz="2270" spc="5" dirty="0">
                <a:latin typeface="Times New Roman"/>
                <a:cs typeface="Times New Roman"/>
              </a:rPr>
              <a:t>D</a:t>
            </a:r>
            <a:r>
              <a:rPr sz="2270" spc="-5" dirty="0">
                <a:latin typeface="Times New Roman"/>
                <a:cs typeface="Times New Roman"/>
              </a:rPr>
              <a:t>i</a:t>
            </a:r>
            <a:r>
              <a:rPr sz="2270" dirty="0">
                <a:latin typeface="Times New Roman"/>
                <a:cs typeface="Times New Roman"/>
              </a:rPr>
              <a:t>esel</a:t>
            </a:r>
            <a:r>
              <a:rPr sz="2270" spc="-19" dirty="0">
                <a:latin typeface="Times New Roman"/>
                <a:cs typeface="Times New Roman"/>
              </a:rPr>
              <a:t> </a:t>
            </a:r>
            <a:r>
              <a:rPr sz="2270" spc="5" dirty="0">
                <a:latin typeface="Times New Roman"/>
                <a:cs typeface="Times New Roman"/>
              </a:rPr>
              <a:t>G</a:t>
            </a:r>
            <a:r>
              <a:rPr sz="2270" dirty="0">
                <a:latin typeface="Times New Roman"/>
                <a:cs typeface="Times New Roman"/>
              </a:rPr>
              <a:t>as</a:t>
            </a:r>
            <a:endParaRPr sz="2270">
              <a:latin typeface="Times New Roman"/>
              <a:cs typeface="Times New Roman"/>
            </a:endParaRPr>
          </a:p>
          <a:p>
            <a:pPr marL="627380" marR="112395">
              <a:lnSpc>
                <a:spcPts val="2575"/>
              </a:lnSpc>
            </a:pPr>
            <a:r>
              <a:rPr sz="2270" dirty="0">
                <a:latin typeface="Arial"/>
                <a:cs typeface="Arial"/>
              </a:rPr>
              <a:t>• </a:t>
            </a:r>
            <a:r>
              <a:rPr sz="2270" spc="347" dirty="0">
                <a:latin typeface="Arial"/>
                <a:cs typeface="Arial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Elec</a:t>
            </a:r>
            <a:r>
              <a:rPr sz="2270" spc="-12" dirty="0">
                <a:latin typeface="Times New Roman"/>
                <a:cs typeface="Times New Roman"/>
              </a:rPr>
              <a:t>t</a:t>
            </a:r>
            <a:r>
              <a:rPr sz="2270" dirty="0">
                <a:latin typeface="Times New Roman"/>
                <a:cs typeface="Times New Roman"/>
              </a:rPr>
              <a:t>r</a:t>
            </a:r>
            <a:r>
              <a:rPr sz="2270" spc="-12" dirty="0">
                <a:latin typeface="Times New Roman"/>
                <a:cs typeface="Times New Roman"/>
              </a:rPr>
              <a:t>i</a:t>
            </a:r>
            <a:r>
              <a:rPr sz="2270" dirty="0">
                <a:latin typeface="Times New Roman"/>
                <a:cs typeface="Times New Roman"/>
              </a:rPr>
              <a:t>c</a:t>
            </a:r>
            <a:endParaRPr sz="2270">
              <a:latin typeface="Times New Roman"/>
              <a:cs typeface="Times New Roman"/>
            </a:endParaRPr>
          </a:p>
          <a:p>
            <a:pPr marL="627380" marR="112395">
              <a:lnSpc>
                <a:spcPts val="2575"/>
              </a:lnSpc>
            </a:pPr>
            <a:r>
              <a:rPr sz="2270" dirty="0">
                <a:latin typeface="Arial"/>
                <a:cs typeface="Arial"/>
              </a:rPr>
              <a:t>• </a:t>
            </a:r>
            <a:r>
              <a:rPr sz="2270" spc="347" dirty="0">
                <a:latin typeface="Arial"/>
                <a:cs typeface="Arial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S</a:t>
            </a:r>
            <a:r>
              <a:rPr sz="2270" spc="-5" dirty="0">
                <a:latin typeface="Times New Roman"/>
                <a:cs typeface="Times New Roman"/>
              </a:rPr>
              <a:t>t</a:t>
            </a:r>
            <a:r>
              <a:rPr sz="2270" dirty="0">
                <a:latin typeface="Times New Roman"/>
                <a:cs typeface="Times New Roman"/>
              </a:rPr>
              <a:t>eam –</a:t>
            </a:r>
            <a:r>
              <a:rPr sz="2270" spc="-5" dirty="0">
                <a:latin typeface="Times New Roman"/>
                <a:cs typeface="Times New Roman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not</a:t>
            </a:r>
            <a:r>
              <a:rPr sz="2270" spc="-12" dirty="0">
                <a:latin typeface="Times New Roman"/>
                <a:cs typeface="Times New Roman"/>
              </a:rPr>
              <a:t> </a:t>
            </a:r>
            <a:r>
              <a:rPr sz="2270" spc="-5" dirty="0">
                <a:latin typeface="Times New Roman"/>
                <a:cs typeface="Times New Roman"/>
              </a:rPr>
              <a:t>i</a:t>
            </a:r>
            <a:r>
              <a:rPr sz="2270" dirty="0">
                <a:latin typeface="Times New Roman"/>
                <a:cs typeface="Times New Roman"/>
              </a:rPr>
              <a:t>n</a:t>
            </a:r>
            <a:r>
              <a:rPr sz="2270" spc="5" dirty="0">
                <a:latin typeface="Times New Roman"/>
                <a:cs typeface="Times New Roman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use</a:t>
            </a:r>
            <a:endParaRPr sz="2270">
              <a:latin typeface="Times New Roman"/>
              <a:cs typeface="Times New Roman"/>
            </a:endParaRPr>
          </a:p>
          <a:p>
            <a:pPr marL="17145" marR="112395">
              <a:lnSpc>
                <a:spcPct val="96000"/>
              </a:lnSpc>
              <a:spcBef>
                <a:spcPts val="365"/>
              </a:spcBef>
            </a:pPr>
            <a:r>
              <a:rPr sz="267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r>
              <a:rPr sz="2670" spc="7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2670" spc="-5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paci</a:t>
            </a:r>
            <a:r>
              <a:rPr sz="2670" spc="-12" dirty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y</a:t>
            </a:r>
            <a:endParaRPr sz="2670">
              <a:latin typeface="Times New Roman"/>
              <a:cs typeface="Times New Roman"/>
            </a:endParaRPr>
          </a:p>
          <a:p>
            <a:pPr marL="627380" marR="112395">
              <a:lnSpc>
                <a:spcPts val="2570"/>
              </a:lnSpc>
              <a:spcBef>
                <a:spcPts val="130"/>
              </a:spcBef>
            </a:pPr>
            <a:r>
              <a:rPr sz="2270" dirty="0">
                <a:latin typeface="Arial"/>
                <a:cs typeface="Arial"/>
              </a:rPr>
              <a:t>• </a:t>
            </a:r>
            <a:r>
              <a:rPr sz="2270" spc="347" dirty="0">
                <a:latin typeface="Arial"/>
                <a:cs typeface="Arial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HMV</a:t>
            </a:r>
            <a:r>
              <a:rPr sz="2270" spc="-67" dirty="0">
                <a:latin typeface="Times New Roman"/>
                <a:cs typeface="Times New Roman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–</a:t>
            </a:r>
            <a:r>
              <a:rPr sz="2270" spc="-33" dirty="0">
                <a:latin typeface="Times New Roman"/>
                <a:cs typeface="Times New Roman"/>
              </a:rPr>
              <a:t> </a:t>
            </a:r>
            <a:r>
              <a:rPr sz="2270" spc="-79" dirty="0">
                <a:latin typeface="Times New Roman"/>
                <a:cs typeface="Times New Roman"/>
              </a:rPr>
              <a:t>T</a:t>
            </a:r>
            <a:r>
              <a:rPr sz="2270" dirty="0">
                <a:latin typeface="Times New Roman"/>
                <a:cs typeface="Times New Roman"/>
              </a:rPr>
              <a:t>r</a:t>
            </a:r>
            <a:r>
              <a:rPr sz="2270" spc="-5" dirty="0">
                <a:latin typeface="Times New Roman"/>
                <a:cs typeface="Times New Roman"/>
              </a:rPr>
              <a:t>u</a:t>
            </a:r>
            <a:r>
              <a:rPr sz="2270" dirty="0">
                <a:latin typeface="Times New Roman"/>
                <a:cs typeface="Times New Roman"/>
              </a:rPr>
              <a:t>ck</a:t>
            </a:r>
            <a:r>
              <a:rPr sz="2270" spc="-5" dirty="0">
                <a:latin typeface="Times New Roman"/>
                <a:cs typeface="Times New Roman"/>
              </a:rPr>
              <a:t>s</a:t>
            </a:r>
            <a:r>
              <a:rPr sz="2270" dirty="0">
                <a:latin typeface="Times New Roman"/>
                <a:cs typeface="Times New Roman"/>
              </a:rPr>
              <a:t>,</a:t>
            </a:r>
            <a:r>
              <a:rPr sz="2270" spc="-32" dirty="0">
                <a:latin typeface="Times New Roman"/>
                <a:cs typeface="Times New Roman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Buses</a:t>
            </a:r>
            <a:endParaRPr sz="2270">
              <a:latin typeface="Times New Roman"/>
              <a:cs typeface="Times New Roman"/>
            </a:endParaRPr>
          </a:p>
          <a:p>
            <a:pPr marL="627380" marR="112395">
              <a:lnSpc>
                <a:spcPts val="2565"/>
              </a:lnSpc>
            </a:pPr>
            <a:r>
              <a:rPr sz="2270" dirty="0">
                <a:latin typeface="Arial"/>
                <a:cs typeface="Arial"/>
              </a:rPr>
              <a:t>• </a:t>
            </a:r>
            <a:r>
              <a:rPr sz="2270" spc="347" dirty="0">
                <a:latin typeface="Arial"/>
                <a:cs typeface="Arial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LMV</a:t>
            </a:r>
            <a:r>
              <a:rPr sz="2270" spc="-59" dirty="0">
                <a:latin typeface="Times New Roman"/>
                <a:cs typeface="Times New Roman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–</a:t>
            </a:r>
            <a:r>
              <a:rPr sz="2270" spc="-33" dirty="0">
                <a:latin typeface="Times New Roman"/>
                <a:cs typeface="Times New Roman"/>
              </a:rPr>
              <a:t> </a:t>
            </a:r>
            <a:r>
              <a:rPr sz="2270" spc="-159" dirty="0">
                <a:latin typeface="Times New Roman"/>
                <a:cs typeface="Times New Roman"/>
              </a:rPr>
              <a:t>T</a:t>
            </a:r>
            <a:r>
              <a:rPr sz="2270" dirty="0">
                <a:latin typeface="Times New Roman"/>
                <a:cs typeface="Times New Roman"/>
              </a:rPr>
              <a:t>e</a:t>
            </a:r>
            <a:r>
              <a:rPr sz="2270" spc="-5" dirty="0">
                <a:latin typeface="Times New Roman"/>
                <a:cs typeface="Times New Roman"/>
              </a:rPr>
              <a:t>m</a:t>
            </a:r>
            <a:r>
              <a:rPr sz="2270" dirty="0">
                <a:latin typeface="Times New Roman"/>
                <a:cs typeface="Times New Roman"/>
              </a:rPr>
              <a:t>po,</a:t>
            </a:r>
            <a:r>
              <a:rPr sz="2270" spc="-19" dirty="0">
                <a:latin typeface="Times New Roman"/>
                <a:cs typeface="Times New Roman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Jeeps</a:t>
            </a:r>
            <a:endParaRPr sz="227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49105" y="1059936"/>
            <a:ext cx="76917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of</a:t>
            </a:r>
            <a:endParaRPr sz="5875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38916" y="1059936"/>
            <a:ext cx="425719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Automobiles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87195" y="2496193"/>
            <a:ext cx="203829" cy="373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2870"/>
              </a:lnSpc>
              <a:spcBef>
                <a:spcPts val="145"/>
              </a:spcBef>
            </a:pPr>
            <a:r>
              <a:rPr sz="267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67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92432" y="2498110"/>
            <a:ext cx="4705558" cy="5335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 marR="43815">
              <a:lnSpc>
                <a:spcPts val="2865"/>
              </a:lnSpc>
              <a:spcBef>
                <a:spcPts val="145"/>
              </a:spcBef>
            </a:pP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Co</a:t>
            </a:r>
            <a:r>
              <a:rPr sz="2670" spc="5" dirty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structi</a:t>
            </a:r>
            <a:r>
              <a:rPr sz="2670" spc="-12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endParaRPr sz="2670">
              <a:latin typeface="Times New Roman"/>
              <a:cs typeface="Times New Roman"/>
            </a:endParaRPr>
          </a:p>
          <a:p>
            <a:pPr marL="321945" marR="43815">
              <a:lnSpc>
                <a:spcPts val="2570"/>
              </a:lnSpc>
            </a:pPr>
            <a:r>
              <a:rPr sz="2270" dirty="0">
                <a:latin typeface="Arial"/>
                <a:cs typeface="Arial"/>
              </a:rPr>
              <a:t>• </a:t>
            </a:r>
            <a:r>
              <a:rPr sz="2270" spc="347" dirty="0">
                <a:latin typeface="Arial"/>
                <a:cs typeface="Arial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S</a:t>
            </a:r>
            <a:r>
              <a:rPr sz="2270" spc="-5" dirty="0">
                <a:latin typeface="Times New Roman"/>
                <a:cs typeface="Times New Roman"/>
              </a:rPr>
              <a:t>i</a:t>
            </a:r>
            <a:r>
              <a:rPr sz="2270" dirty="0">
                <a:latin typeface="Times New Roman"/>
                <a:cs typeface="Times New Roman"/>
              </a:rPr>
              <a:t>ng</a:t>
            </a:r>
            <a:r>
              <a:rPr sz="2270" spc="-5" dirty="0">
                <a:latin typeface="Times New Roman"/>
                <a:cs typeface="Times New Roman"/>
              </a:rPr>
              <a:t>l</a:t>
            </a:r>
            <a:r>
              <a:rPr sz="2270" dirty="0">
                <a:latin typeface="Times New Roman"/>
                <a:cs typeface="Times New Roman"/>
              </a:rPr>
              <a:t>e</a:t>
            </a:r>
            <a:r>
              <a:rPr sz="2270" spc="5" dirty="0">
                <a:latin typeface="Times New Roman"/>
                <a:cs typeface="Times New Roman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un</a:t>
            </a:r>
            <a:r>
              <a:rPr sz="2270" spc="-5" dirty="0">
                <a:latin typeface="Times New Roman"/>
                <a:cs typeface="Times New Roman"/>
              </a:rPr>
              <a:t>i</a:t>
            </a:r>
            <a:r>
              <a:rPr sz="2270" dirty="0">
                <a:latin typeface="Times New Roman"/>
                <a:cs typeface="Times New Roman"/>
              </a:rPr>
              <a:t>t</a:t>
            </a:r>
            <a:endParaRPr sz="2270">
              <a:latin typeface="Times New Roman"/>
              <a:cs typeface="Times New Roman"/>
            </a:endParaRPr>
          </a:p>
          <a:p>
            <a:pPr marL="321945">
              <a:lnSpc>
                <a:spcPts val="2575"/>
              </a:lnSpc>
            </a:pPr>
            <a:r>
              <a:rPr sz="2270" dirty="0">
                <a:latin typeface="Arial"/>
                <a:cs typeface="Arial"/>
              </a:rPr>
              <a:t>• </a:t>
            </a:r>
            <a:r>
              <a:rPr sz="2270" spc="347" dirty="0">
                <a:latin typeface="Arial"/>
                <a:cs typeface="Arial"/>
              </a:rPr>
              <a:t> </a:t>
            </a:r>
            <a:r>
              <a:rPr sz="2270" spc="5" dirty="0">
                <a:latin typeface="Times New Roman"/>
                <a:cs typeface="Times New Roman"/>
              </a:rPr>
              <a:t>A</a:t>
            </a:r>
            <a:r>
              <a:rPr sz="2270" dirty="0">
                <a:latin typeface="Times New Roman"/>
                <a:cs typeface="Times New Roman"/>
              </a:rPr>
              <a:t>r</a:t>
            </a:r>
            <a:r>
              <a:rPr sz="2270" spc="-12" dirty="0">
                <a:latin typeface="Times New Roman"/>
                <a:cs typeface="Times New Roman"/>
              </a:rPr>
              <a:t>t</a:t>
            </a:r>
            <a:r>
              <a:rPr sz="2270" spc="-5" dirty="0">
                <a:latin typeface="Times New Roman"/>
                <a:cs typeface="Times New Roman"/>
              </a:rPr>
              <a:t>i</a:t>
            </a:r>
            <a:r>
              <a:rPr sz="2270" dirty="0">
                <a:latin typeface="Times New Roman"/>
                <a:cs typeface="Times New Roman"/>
              </a:rPr>
              <a:t>cu</a:t>
            </a:r>
            <a:r>
              <a:rPr sz="2270" spc="-5" dirty="0">
                <a:latin typeface="Times New Roman"/>
                <a:cs typeface="Times New Roman"/>
              </a:rPr>
              <a:t>l</a:t>
            </a:r>
            <a:r>
              <a:rPr sz="2270" dirty="0">
                <a:latin typeface="Times New Roman"/>
                <a:cs typeface="Times New Roman"/>
              </a:rPr>
              <a:t>a</a:t>
            </a:r>
            <a:r>
              <a:rPr sz="2270" spc="-5" dirty="0">
                <a:latin typeface="Times New Roman"/>
                <a:cs typeface="Times New Roman"/>
              </a:rPr>
              <a:t>t</a:t>
            </a:r>
            <a:r>
              <a:rPr sz="2270" dirty="0">
                <a:latin typeface="Times New Roman"/>
                <a:cs typeface="Times New Roman"/>
              </a:rPr>
              <a:t>ed –</a:t>
            </a:r>
            <a:r>
              <a:rPr sz="2270" spc="-5" dirty="0">
                <a:latin typeface="Times New Roman"/>
                <a:cs typeface="Times New Roman"/>
              </a:rPr>
              <a:t> </a:t>
            </a:r>
            <a:r>
              <a:rPr sz="2270" spc="5" dirty="0">
                <a:latin typeface="Times New Roman"/>
                <a:cs typeface="Times New Roman"/>
              </a:rPr>
              <a:t>E</a:t>
            </a:r>
            <a:r>
              <a:rPr sz="2270" dirty="0">
                <a:latin typeface="Times New Roman"/>
                <a:cs typeface="Times New Roman"/>
              </a:rPr>
              <a:t>g.</a:t>
            </a:r>
            <a:r>
              <a:rPr sz="2270" spc="-45" dirty="0">
                <a:latin typeface="Times New Roman"/>
                <a:cs typeface="Times New Roman"/>
              </a:rPr>
              <a:t> </a:t>
            </a:r>
            <a:r>
              <a:rPr sz="2270" spc="-79" dirty="0">
                <a:latin typeface="Times New Roman"/>
                <a:cs typeface="Times New Roman"/>
              </a:rPr>
              <a:t>T</a:t>
            </a:r>
            <a:r>
              <a:rPr sz="2270" dirty="0">
                <a:latin typeface="Times New Roman"/>
                <a:cs typeface="Times New Roman"/>
              </a:rPr>
              <a:t>ra</a:t>
            </a:r>
            <a:r>
              <a:rPr sz="2270" spc="-12" dirty="0">
                <a:latin typeface="Times New Roman"/>
                <a:cs typeface="Times New Roman"/>
              </a:rPr>
              <a:t>i</a:t>
            </a:r>
            <a:r>
              <a:rPr sz="2270" spc="-5" dirty="0">
                <a:latin typeface="Times New Roman"/>
                <a:cs typeface="Times New Roman"/>
              </a:rPr>
              <a:t>l</a:t>
            </a:r>
            <a:r>
              <a:rPr sz="2270" dirty="0">
                <a:latin typeface="Times New Roman"/>
                <a:cs typeface="Times New Roman"/>
              </a:rPr>
              <a:t>er</a:t>
            </a:r>
            <a:r>
              <a:rPr sz="2270" spc="-5" dirty="0">
                <a:latin typeface="Times New Roman"/>
                <a:cs typeface="Times New Roman"/>
              </a:rPr>
              <a:t>s</a:t>
            </a:r>
            <a:r>
              <a:rPr sz="2270" dirty="0">
                <a:latin typeface="Times New Roman"/>
                <a:cs typeface="Times New Roman"/>
              </a:rPr>
              <a:t>,</a:t>
            </a:r>
            <a:r>
              <a:rPr sz="2270" spc="-45" dirty="0">
                <a:latin typeface="Times New Roman"/>
                <a:cs typeface="Times New Roman"/>
              </a:rPr>
              <a:t> </a:t>
            </a:r>
            <a:r>
              <a:rPr sz="2270" spc="-79" dirty="0">
                <a:latin typeface="Times New Roman"/>
                <a:cs typeface="Times New Roman"/>
              </a:rPr>
              <a:t>T</a:t>
            </a:r>
            <a:r>
              <a:rPr sz="2270" dirty="0">
                <a:latin typeface="Times New Roman"/>
                <a:cs typeface="Times New Roman"/>
              </a:rPr>
              <a:t>rac</a:t>
            </a:r>
            <a:r>
              <a:rPr sz="2270" spc="-12" dirty="0">
                <a:latin typeface="Times New Roman"/>
                <a:cs typeface="Times New Roman"/>
              </a:rPr>
              <a:t>t</a:t>
            </a:r>
            <a:r>
              <a:rPr sz="2270" dirty="0">
                <a:latin typeface="Times New Roman"/>
                <a:cs typeface="Times New Roman"/>
              </a:rPr>
              <a:t>ors</a:t>
            </a:r>
            <a:endParaRPr sz="2270">
              <a:latin typeface="Times New Roman"/>
              <a:cs typeface="Times New Roman"/>
            </a:endParaRPr>
          </a:p>
          <a:p>
            <a:pPr marL="17145" marR="43815">
              <a:lnSpc>
                <a:spcPct val="96000"/>
              </a:lnSpc>
              <a:spcBef>
                <a:spcPts val="380"/>
              </a:spcBef>
            </a:pP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sz="2670" spc="5" dirty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ive</a:t>
            </a:r>
            <a:endParaRPr sz="2670">
              <a:latin typeface="Times New Roman"/>
              <a:cs typeface="Times New Roman"/>
            </a:endParaRPr>
          </a:p>
          <a:p>
            <a:pPr marL="321945" marR="43815">
              <a:lnSpc>
                <a:spcPts val="2575"/>
              </a:lnSpc>
              <a:spcBef>
                <a:spcPts val="130"/>
              </a:spcBef>
            </a:pPr>
            <a:r>
              <a:rPr sz="2270" dirty="0">
                <a:latin typeface="Arial"/>
                <a:cs typeface="Arial"/>
              </a:rPr>
              <a:t>• </a:t>
            </a:r>
            <a:r>
              <a:rPr sz="2270" spc="347" dirty="0">
                <a:latin typeface="Arial"/>
                <a:cs typeface="Arial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Left</a:t>
            </a:r>
            <a:r>
              <a:rPr sz="2270" spc="-19" dirty="0">
                <a:latin typeface="Times New Roman"/>
                <a:cs typeface="Times New Roman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hand</a:t>
            </a:r>
            <a:endParaRPr sz="2270">
              <a:latin typeface="Times New Roman"/>
              <a:cs typeface="Times New Roman"/>
            </a:endParaRPr>
          </a:p>
          <a:p>
            <a:pPr marL="321945" marR="43815">
              <a:lnSpc>
                <a:spcPts val="2565"/>
              </a:lnSpc>
            </a:pPr>
            <a:r>
              <a:rPr sz="2270" dirty="0">
                <a:latin typeface="Arial"/>
                <a:cs typeface="Arial"/>
              </a:rPr>
              <a:t>• </a:t>
            </a:r>
            <a:r>
              <a:rPr sz="2270" spc="347" dirty="0">
                <a:latin typeface="Arial"/>
                <a:cs typeface="Arial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Right </a:t>
            </a:r>
            <a:r>
              <a:rPr sz="2270" spc="5" dirty="0">
                <a:latin typeface="Times New Roman"/>
                <a:cs typeface="Times New Roman"/>
              </a:rPr>
              <a:t>H</a:t>
            </a:r>
            <a:r>
              <a:rPr sz="2270" dirty="0">
                <a:latin typeface="Times New Roman"/>
                <a:cs typeface="Times New Roman"/>
              </a:rPr>
              <a:t>and</a:t>
            </a:r>
            <a:endParaRPr sz="2270">
              <a:latin typeface="Times New Roman"/>
              <a:cs typeface="Times New Roman"/>
            </a:endParaRPr>
          </a:p>
          <a:p>
            <a:pPr marL="17145" marR="43815">
              <a:lnSpc>
                <a:spcPct val="96000"/>
              </a:lnSpc>
              <a:spcBef>
                <a:spcPts val="380"/>
              </a:spcBef>
            </a:pP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2670" spc="12" dirty="0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sz="2670" spc="-33" dirty="0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ber</a:t>
            </a:r>
            <a:r>
              <a:rPr sz="2670" spc="-1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267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70" spc="19" dirty="0">
                <a:solidFill>
                  <a:srgbClr val="006FC0"/>
                </a:solidFill>
                <a:latin typeface="Times New Roman"/>
                <a:cs typeface="Times New Roman"/>
              </a:rPr>
              <a:t>W</a:t>
            </a: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heels</a:t>
            </a:r>
            <a:endParaRPr sz="2670">
              <a:latin typeface="Times New Roman"/>
              <a:cs typeface="Times New Roman"/>
            </a:endParaRPr>
          </a:p>
          <a:p>
            <a:pPr marL="321945" marR="43815">
              <a:lnSpc>
                <a:spcPts val="2570"/>
              </a:lnSpc>
              <a:spcBef>
                <a:spcPts val="130"/>
              </a:spcBef>
            </a:pPr>
            <a:r>
              <a:rPr sz="2270" dirty="0">
                <a:latin typeface="Arial"/>
                <a:cs typeface="Arial"/>
              </a:rPr>
              <a:t>• </a:t>
            </a:r>
            <a:r>
              <a:rPr sz="2270" spc="347" dirty="0">
                <a:latin typeface="Arial"/>
                <a:cs typeface="Arial"/>
              </a:rPr>
              <a:t> </a:t>
            </a:r>
            <a:r>
              <a:rPr sz="2270" spc="-159" dirty="0">
                <a:latin typeface="Times New Roman"/>
                <a:cs typeface="Times New Roman"/>
              </a:rPr>
              <a:t>T</a:t>
            </a:r>
            <a:r>
              <a:rPr sz="2270" spc="5" dirty="0">
                <a:latin typeface="Times New Roman"/>
                <a:cs typeface="Times New Roman"/>
              </a:rPr>
              <a:t>w</a:t>
            </a:r>
            <a:r>
              <a:rPr sz="2270" dirty="0">
                <a:latin typeface="Times New Roman"/>
                <a:cs typeface="Times New Roman"/>
              </a:rPr>
              <a:t>o</a:t>
            </a:r>
            <a:r>
              <a:rPr sz="2270" spc="-72" dirty="0">
                <a:latin typeface="Times New Roman"/>
                <a:cs typeface="Times New Roman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Whee</a:t>
            </a:r>
            <a:r>
              <a:rPr sz="2270" spc="-5" dirty="0">
                <a:latin typeface="Times New Roman"/>
                <a:cs typeface="Times New Roman"/>
              </a:rPr>
              <a:t>l</a:t>
            </a:r>
            <a:r>
              <a:rPr sz="2270" dirty="0">
                <a:latin typeface="Times New Roman"/>
                <a:cs typeface="Times New Roman"/>
              </a:rPr>
              <a:t>er</a:t>
            </a:r>
            <a:endParaRPr sz="2270">
              <a:latin typeface="Times New Roman"/>
              <a:cs typeface="Times New Roman"/>
            </a:endParaRPr>
          </a:p>
          <a:p>
            <a:pPr marL="321945" marR="43815">
              <a:lnSpc>
                <a:spcPts val="2575"/>
              </a:lnSpc>
            </a:pPr>
            <a:r>
              <a:rPr sz="2270" dirty="0">
                <a:latin typeface="Arial"/>
                <a:cs typeface="Arial"/>
              </a:rPr>
              <a:t>• </a:t>
            </a:r>
            <a:r>
              <a:rPr sz="2270" spc="347" dirty="0">
                <a:latin typeface="Arial"/>
                <a:cs typeface="Arial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Three</a:t>
            </a:r>
            <a:r>
              <a:rPr sz="2270" spc="-72" dirty="0">
                <a:latin typeface="Times New Roman"/>
                <a:cs typeface="Times New Roman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Whee</a:t>
            </a:r>
            <a:r>
              <a:rPr sz="2270" spc="-5" dirty="0">
                <a:latin typeface="Times New Roman"/>
                <a:cs typeface="Times New Roman"/>
              </a:rPr>
              <a:t>l</a:t>
            </a:r>
            <a:r>
              <a:rPr sz="2270" dirty="0">
                <a:latin typeface="Times New Roman"/>
                <a:cs typeface="Times New Roman"/>
              </a:rPr>
              <a:t>er</a:t>
            </a:r>
            <a:endParaRPr sz="2270">
              <a:latin typeface="Times New Roman"/>
              <a:cs typeface="Times New Roman"/>
            </a:endParaRPr>
          </a:p>
          <a:p>
            <a:pPr marL="321945" marR="43815">
              <a:lnSpc>
                <a:spcPts val="2575"/>
              </a:lnSpc>
            </a:pPr>
            <a:r>
              <a:rPr sz="2270" dirty="0">
                <a:latin typeface="Arial"/>
                <a:cs typeface="Arial"/>
              </a:rPr>
              <a:t>• </a:t>
            </a:r>
            <a:r>
              <a:rPr sz="2270" spc="347" dirty="0">
                <a:latin typeface="Arial"/>
                <a:cs typeface="Arial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Four</a:t>
            </a:r>
            <a:r>
              <a:rPr sz="2270" spc="-45" dirty="0">
                <a:latin typeface="Times New Roman"/>
                <a:cs typeface="Times New Roman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Wh</a:t>
            </a:r>
            <a:r>
              <a:rPr sz="2270" spc="-5" dirty="0">
                <a:latin typeface="Times New Roman"/>
                <a:cs typeface="Times New Roman"/>
              </a:rPr>
              <a:t>e</a:t>
            </a:r>
            <a:r>
              <a:rPr sz="2270" dirty="0">
                <a:latin typeface="Times New Roman"/>
                <a:cs typeface="Times New Roman"/>
              </a:rPr>
              <a:t>e</a:t>
            </a:r>
            <a:r>
              <a:rPr sz="2270" spc="-12" dirty="0">
                <a:latin typeface="Times New Roman"/>
                <a:cs typeface="Times New Roman"/>
              </a:rPr>
              <a:t>l</a:t>
            </a:r>
            <a:r>
              <a:rPr sz="2270" dirty="0">
                <a:latin typeface="Times New Roman"/>
                <a:cs typeface="Times New Roman"/>
              </a:rPr>
              <a:t>er</a:t>
            </a:r>
            <a:endParaRPr sz="2270">
              <a:latin typeface="Times New Roman"/>
              <a:cs typeface="Times New Roman"/>
            </a:endParaRPr>
          </a:p>
          <a:p>
            <a:pPr marL="17145" marR="43815">
              <a:lnSpc>
                <a:spcPct val="96000"/>
              </a:lnSpc>
              <a:spcBef>
                <a:spcPts val="380"/>
              </a:spcBef>
            </a:pP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Bo</a:t>
            </a:r>
            <a:r>
              <a:rPr sz="2670" spc="5" dirty="0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y</a:t>
            </a:r>
            <a:endParaRPr sz="2670">
              <a:latin typeface="Times New Roman"/>
              <a:cs typeface="Times New Roman"/>
            </a:endParaRPr>
          </a:p>
          <a:p>
            <a:pPr marL="321945" marR="43815">
              <a:lnSpc>
                <a:spcPts val="2570"/>
              </a:lnSpc>
              <a:spcBef>
                <a:spcPts val="130"/>
              </a:spcBef>
            </a:pPr>
            <a:r>
              <a:rPr sz="2270" dirty="0">
                <a:latin typeface="Arial"/>
                <a:cs typeface="Arial"/>
                <a:hlinkClick r:id="rId1"/>
              </a:rPr>
              <a:t>• </a:t>
            </a:r>
            <a:r>
              <a:rPr sz="2270" spc="628" dirty="0">
                <a:latin typeface="Arial"/>
                <a:cs typeface="Arial"/>
                <a:hlinkClick r:id="rId1"/>
              </a:rPr>
              <a:t> </a:t>
            </a:r>
            <a:r>
              <a:rPr sz="2270" u="sng" dirty="0">
                <a:solidFill>
                  <a:srgbClr val="0462C1"/>
                </a:solidFill>
                <a:latin typeface="Times New Roman"/>
                <a:cs typeface="Times New Roman"/>
                <a:hlinkClick r:id="rId1"/>
              </a:rPr>
              <a:t>ha</a:t>
            </a:r>
            <a:r>
              <a:rPr sz="2270" u="sng" spc="-5" dirty="0">
                <a:solidFill>
                  <a:srgbClr val="0462C1"/>
                </a:solidFill>
                <a:latin typeface="Times New Roman"/>
                <a:cs typeface="Times New Roman"/>
                <a:hlinkClick r:id="rId1"/>
              </a:rPr>
              <a:t>t</a:t>
            </a:r>
            <a:r>
              <a:rPr sz="2270" u="sng" dirty="0">
                <a:solidFill>
                  <a:srgbClr val="0462C1"/>
                </a:solidFill>
                <a:latin typeface="Times New Roman"/>
                <a:cs typeface="Times New Roman"/>
                <a:hlinkClick r:id="rId1"/>
              </a:rPr>
              <a:t>chback</a:t>
            </a:r>
            <a:endParaRPr sz="2270">
              <a:latin typeface="Times New Roman"/>
              <a:cs typeface="Times New Roman"/>
            </a:endParaRPr>
          </a:p>
          <a:p>
            <a:pPr marL="321945" marR="43815">
              <a:lnSpc>
                <a:spcPts val="2565"/>
              </a:lnSpc>
            </a:pPr>
            <a:r>
              <a:rPr sz="2270" dirty="0">
                <a:latin typeface="Arial"/>
                <a:cs typeface="Arial"/>
                <a:hlinkClick r:id="rId2"/>
              </a:rPr>
              <a:t>• </a:t>
            </a:r>
            <a:r>
              <a:rPr sz="2270" spc="628" dirty="0">
                <a:latin typeface="Arial"/>
                <a:cs typeface="Arial"/>
                <a:hlinkClick r:id="rId2"/>
              </a:rPr>
              <a:t> </a:t>
            </a:r>
            <a:r>
              <a:rPr sz="2270" u="sng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Sedan</a:t>
            </a:r>
            <a:endParaRPr sz="2270">
              <a:latin typeface="Times New Roman"/>
              <a:cs typeface="Times New Roman"/>
            </a:endParaRPr>
          </a:p>
          <a:p>
            <a:pPr marL="321945" marR="43815">
              <a:lnSpc>
                <a:spcPts val="2575"/>
              </a:lnSpc>
            </a:pPr>
            <a:r>
              <a:rPr sz="2270" dirty="0">
                <a:latin typeface="Arial"/>
                <a:cs typeface="Arial"/>
                <a:hlinkClick r:id="rId3"/>
              </a:rPr>
              <a:t>• </a:t>
            </a:r>
            <a:r>
              <a:rPr sz="2270" spc="628" dirty="0">
                <a:latin typeface="Arial"/>
                <a:cs typeface="Arial"/>
                <a:hlinkClick r:id="rId3"/>
              </a:rPr>
              <a:t> </a:t>
            </a:r>
            <a:r>
              <a:rPr sz="2270" u="sng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Conver</a:t>
            </a:r>
            <a:r>
              <a:rPr sz="2270" u="sng" spc="-5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ti</a:t>
            </a:r>
            <a:r>
              <a:rPr sz="2270" u="sng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b</a:t>
            </a:r>
            <a:r>
              <a:rPr sz="2270" u="sng" spc="-5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l</a:t>
            </a:r>
            <a:r>
              <a:rPr sz="2270" u="sng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es</a:t>
            </a:r>
            <a:endParaRPr sz="2270">
              <a:latin typeface="Times New Roman"/>
              <a:cs typeface="Times New Roman"/>
            </a:endParaRPr>
          </a:p>
          <a:p>
            <a:pPr marL="321945" marR="43815">
              <a:lnSpc>
                <a:spcPts val="2575"/>
              </a:lnSpc>
            </a:pPr>
            <a:r>
              <a:rPr sz="2270" dirty="0">
                <a:latin typeface="Arial"/>
                <a:cs typeface="Arial"/>
                <a:hlinkClick r:id="rId4"/>
              </a:rPr>
              <a:t>• </a:t>
            </a:r>
            <a:r>
              <a:rPr sz="2270" spc="628" dirty="0">
                <a:latin typeface="Arial"/>
                <a:cs typeface="Arial"/>
                <a:hlinkClick r:id="rId4"/>
              </a:rPr>
              <a:t> </a:t>
            </a:r>
            <a:r>
              <a:rPr sz="2270" u="sng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S</a:t>
            </a:r>
            <a:r>
              <a:rPr sz="2270" u="sng" spc="-5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t</a:t>
            </a:r>
            <a:r>
              <a:rPr sz="2270" u="sng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a</a:t>
            </a:r>
            <a:r>
              <a:rPr sz="2270" u="sng" spc="-5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ti</a:t>
            </a:r>
            <a:r>
              <a:rPr sz="2270" u="sng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on</a:t>
            </a:r>
            <a:r>
              <a:rPr sz="2270" u="sng" spc="-25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2270" u="sng" spc="-179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W</a:t>
            </a:r>
            <a:r>
              <a:rPr sz="2270" u="sng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agons</a:t>
            </a:r>
            <a:r>
              <a:rPr sz="2270" u="sng" spc="-25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2270" u="sng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-</a:t>
            </a:r>
            <a:r>
              <a:rPr sz="2270" u="sng" spc="-59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2270" u="sng" spc="-246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V</a:t>
            </a:r>
            <a:r>
              <a:rPr sz="2270" u="sng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ans</a:t>
            </a:r>
            <a:endParaRPr sz="227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87195" y="3604889"/>
            <a:ext cx="204033" cy="3741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2870"/>
              </a:lnSpc>
              <a:spcBef>
                <a:spcPts val="145"/>
              </a:spcBef>
            </a:pPr>
            <a:r>
              <a:rPr sz="267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67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87195" y="4712719"/>
            <a:ext cx="203829" cy="373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2870"/>
              </a:lnSpc>
              <a:spcBef>
                <a:spcPts val="145"/>
              </a:spcBef>
            </a:pPr>
            <a:r>
              <a:rPr sz="267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67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87195" y="6149705"/>
            <a:ext cx="203829" cy="373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2870"/>
              </a:lnSpc>
              <a:spcBef>
                <a:spcPts val="145"/>
              </a:spcBef>
            </a:pPr>
            <a:r>
              <a:rPr sz="267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67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97668" y="7834839"/>
            <a:ext cx="3274996" cy="3249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2470"/>
              </a:lnSpc>
              <a:spcBef>
                <a:spcPts val="125"/>
              </a:spcBef>
            </a:pPr>
            <a:r>
              <a:rPr sz="2270" dirty="0">
                <a:latin typeface="Arial"/>
                <a:cs typeface="Arial"/>
              </a:rPr>
              <a:t>• </a:t>
            </a:r>
            <a:r>
              <a:rPr sz="2270" spc="347" dirty="0">
                <a:latin typeface="Arial"/>
                <a:cs typeface="Arial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Spe</a:t>
            </a:r>
            <a:r>
              <a:rPr sz="2270" spc="-5" dirty="0">
                <a:latin typeface="Times New Roman"/>
                <a:cs typeface="Times New Roman"/>
              </a:rPr>
              <a:t>ci</a:t>
            </a:r>
            <a:r>
              <a:rPr sz="2270" dirty="0">
                <a:latin typeface="Times New Roman"/>
                <a:cs typeface="Times New Roman"/>
              </a:rPr>
              <a:t>al</a:t>
            </a:r>
            <a:r>
              <a:rPr sz="2270" spc="-19" dirty="0">
                <a:latin typeface="Times New Roman"/>
                <a:cs typeface="Times New Roman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Pu</a:t>
            </a:r>
            <a:r>
              <a:rPr sz="2270" spc="-5" dirty="0">
                <a:latin typeface="Times New Roman"/>
                <a:cs typeface="Times New Roman"/>
              </a:rPr>
              <a:t>r</a:t>
            </a:r>
            <a:r>
              <a:rPr sz="2270" dirty="0">
                <a:latin typeface="Times New Roman"/>
                <a:cs typeface="Times New Roman"/>
              </a:rPr>
              <a:t>po</a:t>
            </a:r>
            <a:r>
              <a:rPr sz="2270" spc="-5" dirty="0">
                <a:latin typeface="Times New Roman"/>
                <a:cs typeface="Times New Roman"/>
              </a:rPr>
              <a:t>s</a:t>
            </a:r>
            <a:r>
              <a:rPr sz="2270" dirty="0">
                <a:latin typeface="Times New Roman"/>
                <a:cs typeface="Times New Roman"/>
              </a:rPr>
              <a:t>e</a:t>
            </a:r>
            <a:r>
              <a:rPr sz="2270" spc="-59" dirty="0">
                <a:latin typeface="Times New Roman"/>
                <a:cs typeface="Times New Roman"/>
              </a:rPr>
              <a:t> </a:t>
            </a:r>
            <a:r>
              <a:rPr sz="2270" spc="-252" dirty="0">
                <a:latin typeface="Times New Roman"/>
                <a:cs typeface="Times New Roman"/>
              </a:rPr>
              <a:t>V</a:t>
            </a:r>
            <a:r>
              <a:rPr sz="2270" dirty="0">
                <a:latin typeface="Times New Roman"/>
                <a:cs typeface="Times New Roman"/>
              </a:rPr>
              <a:t>eh</a:t>
            </a:r>
            <a:r>
              <a:rPr sz="2270" spc="-12" dirty="0">
                <a:latin typeface="Times New Roman"/>
                <a:cs typeface="Times New Roman"/>
              </a:rPr>
              <a:t>i</a:t>
            </a:r>
            <a:r>
              <a:rPr sz="2270" dirty="0">
                <a:latin typeface="Times New Roman"/>
                <a:cs typeface="Times New Roman"/>
              </a:rPr>
              <a:t>c</a:t>
            </a:r>
            <a:r>
              <a:rPr sz="2270" spc="-12" dirty="0">
                <a:latin typeface="Times New Roman"/>
                <a:cs typeface="Times New Roman"/>
              </a:rPr>
              <a:t>l</a:t>
            </a:r>
            <a:r>
              <a:rPr sz="2270" dirty="0">
                <a:latin typeface="Times New Roman"/>
                <a:cs typeface="Times New Roman"/>
              </a:rPr>
              <a:t>es</a:t>
            </a:r>
            <a:endParaRPr sz="227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35878" y="7574154"/>
            <a:ext cx="69060" cy="203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655">
              <a:lnSpc>
                <a:spcPts val="1335"/>
              </a:lnSpc>
            </a:pPr>
            <a:endParaRPr sz="1335"/>
          </a:p>
        </p:txBody>
      </p:sp>
      <p:sp>
        <p:nvSpPr>
          <p:cNvPr id="2" name="object 2"/>
          <p:cNvSpPr txBox="1"/>
          <p:nvPr/>
        </p:nvSpPr>
        <p:spPr>
          <a:xfrm>
            <a:off x="9029312" y="7574154"/>
            <a:ext cx="69111" cy="203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655">
              <a:lnSpc>
                <a:spcPts val="1335"/>
              </a:lnSpc>
            </a:pPr>
            <a:endParaRPr sz="133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27931" y="844550"/>
            <a:ext cx="10006716" cy="73914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7171531" y="4280269"/>
            <a:ext cx="4164920" cy="395568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10" name="object 10"/>
          <p:cNvSpPr/>
          <p:nvPr/>
        </p:nvSpPr>
        <p:spPr>
          <a:xfrm>
            <a:off x="999332" y="2449311"/>
            <a:ext cx="6107550" cy="5786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8" name="object 8"/>
          <p:cNvSpPr txBox="1"/>
          <p:nvPr/>
        </p:nvSpPr>
        <p:spPr>
          <a:xfrm>
            <a:off x="999332" y="920750"/>
            <a:ext cx="2470763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4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Engine</a:t>
            </a:r>
            <a:endParaRPr sz="5875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17688" y="2134940"/>
            <a:ext cx="3207928" cy="4413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r>
              <a:rPr sz="2800" dirty="0">
                <a:latin typeface="Times New Roman"/>
                <a:cs typeface="Times New Roman"/>
              </a:rPr>
              <a:t>SI – Spark Igni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ion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17687" y="2624154"/>
            <a:ext cx="3054943" cy="929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r>
              <a:rPr sz="2800" dirty="0">
                <a:latin typeface="Times New Roman"/>
                <a:cs typeface="Times New Roman"/>
              </a:rPr>
              <a:t>CI – Co</a:t>
            </a:r>
            <a:r>
              <a:rPr sz="2800" spc="-33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pr</a:t>
            </a:r>
            <a:r>
              <a:rPr sz="2800" spc="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ss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on</a:t>
            </a:r>
            <a:endParaRPr sz="2800" dirty="0">
              <a:latin typeface="Times New Roman"/>
              <a:cs typeface="Times New Roman"/>
            </a:endParaRPr>
          </a:p>
          <a:p>
            <a:pPr marL="17145" marR="60960">
              <a:lnSpc>
                <a:spcPct val="96000"/>
              </a:lnSpc>
            </a:pPr>
            <a:r>
              <a:rPr sz="2800" spc="-226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wo St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oke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42331" y="2624154"/>
            <a:ext cx="1386316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r>
              <a:rPr sz="2800" dirty="0">
                <a:latin typeface="Times New Roman"/>
                <a:cs typeface="Times New Roman"/>
              </a:rPr>
              <a:t>Ign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on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17688" y="3600911"/>
            <a:ext cx="863751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r>
              <a:rPr sz="2800" dirty="0">
                <a:latin typeface="Times New Roman"/>
                <a:cs typeface="Times New Roman"/>
              </a:rPr>
              <a:t>Four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88222" y="3600911"/>
            <a:ext cx="1158813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r>
              <a:rPr sz="2800" dirty="0">
                <a:latin typeface="Times New Roman"/>
                <a:cs typeface="Times New Roman"/>
              </a:rPr>
              <a:t>St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oke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075531" y="895340"/>
            <a:ext cx="6781800" cy="362640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5" name="object 5"/>
          <p:cNvSpPr/>
          <p:nvPr/>
        </p:nvSpPr>
        <p:spPr>
          <a:xfrm>
            <a:off x="1076888" y="4864938"/>
            <a:ext cx="5530513" cy="3588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4" name="object 4"/>
          <p:cNvSpPr txBox="1"/>
          <p:nvPr/>
        </p:nvSpPr>
        <p:spPr>
          <a:xfrm>
            <a:off x="9169726" y="2210160"/>
            <a:ext cx="2097619" cy="7054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2590"/>
              </a:lnSpc>
              <a:spcBef>
                <a:spcPts val="130"/>
              </a:spcBef>
            </a:pPr>
            <a:r>
              <a:rPr sz="2405" dirty="0">
                <a:latin typeface="Times New Roman"/>
                <a:cs typeface="Times New Roman"/>
              </a:rPr>
              <a:t>Chassis &amp; Other</a:t>
            </a:r>
            <a:endParaRPr sz="2405">
              <a:latin typeface="Times New Roman"/>
              <a:cs typeface="Times New Roman"/>
            </a:endParaRPr>
          </a:p>
          <a:p>
            <a:pPr marL="17145" marR="45720">
              <a:lnSpc>
                <a:spcPct val="96000"/>
              </a:lnSpc>
            </a:pPr>
            <a:r>
              <a:rPr sz="2405" dirty="0">
                <a:latin typeface="Times New Roman"/>
                <a:cs typeface="Times New Roman"/>
              </a:rPr>
              <a:t>important Parts</a:t>
            </a:r>
            <a:endParaRPr sz="2405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01368" y="6658983"/>
            <a:ext cx="1936454" cy="339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2590"/>
              </a:lnSpc>
              <a:spcBef>
                <a:spcPts val="130"/>
              </a:spcBef>
            </a:pPr>
            <a:r>
              <a:rPr sz="2405" spc="-272" dirty="0">
                <a:latin typeface="Times New Roman"/>
                <a:cs typeface="Times New Roman"/>
              </a:rPr>
              <a:t>V</a:t>
            </a:r>
            <a:r>
              <a:rPr sz="2405" dirty="0">
                <a:latin typeface="Times New Roman"/>
                <a:cs typeface="Times New Roman"/>
              </a:rPr>
              <a:t>eh</a:t>
            </a:r>
            <a:r>
              <a:rPr sz="2405" spc="5" dirty="0">
                <a:latin typeface="Times New Roman"/>
                <a:cs typeface="Times New Roman"/>
              </a:rPr>
              <a:t>i</a:t>
            </a:r>
            <a:r>
              <a:rPr sz="2405" dirty="0">
                <a:latin typeface="Times New Roman"/>
                <a:cs typeface="Times New Roman"/>
              </a:rPr>
              <a:t>c</a:t>
            </a:r>
            <a:r>
              <a:rPr sz="2405" spc="5" dirty="0">
                <a:latin typeface="Times New Roman"/>
                <a:cs typeface="Times New Roman"/>
              </a:rPr>
              <a:t>l</a:t>
            </a:r>
            <a:r>
              <a:rPr sz="2405" dirty="0">
                <a:latin typeface="Times New Roman"/>
                <a:cs typeface="Times New Roman"/>
              </a:rPr>
              <a:t>e B</a:t>
            </a:r>
            <a:r>
              <a:rPr sz="2405" spc="-5" dirty="0">
                <a:latin typeface="Times New Roman"/>
                <a:cs typeface="Times New Roman"/>
              </a:rPr>
              <a:t>O</a:t>
            </a:r>
            <a:r>
              <a:rPr sz="2405" dirty="0">
                <a:latin typeface="Times New Roman"/>
                <a:cs typeface="Times New Roman"/>
              </a:rPr>
              <a:t>DY</a:t>
            </a:r>
            <a:endParaRPr sz="2405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770731" y="1454150"/>
            <a:ext cx="10668000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 algn="ctr">
              <a:lnSpc>
                <a:spcPts val="3405"/>
              </a:lnSpc>
              <a:spcBef>
                <a:spcPts val="170"/>
              </a:spcBef>
            </a:pPr>
            <a:r>
              <a:rPr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UNIT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-I</a:t>
            </a:r>
            <a:endParaRPr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3" name="object 5"/>
          <p:cNvSpPr txBox="1"/>
          <p:nvPr/>
        </p:nvSpPr>
        <p:spPr>
          <a:xfrm>
            <a:off x="770731" y="7778750"/>
            <a:ext cx="10668000" cy="440897"/>
          </a:xfrm>
          <a:prstGeom prst="rect">
            <a:avLst/>
          </a:prstGeom>
        </p:spPr>
        <p:txBody>
          <a:bodyPr wrap="square" lIns="0" tIns="0" rIns="0" bIns="0"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7145" algn="ctr">
              <a:lnSpc>
                <a:spcPts val="3405"/>
              </a:lnSpc>
              <a:spcBef>
                <a:spcPts val="170"/>
              </a:spcBef>
            </a:pPr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Chassis</a:t>
            </a:r>
            <a:endParaRPr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</p:txBody>
      </p:sp>
      <p:pic>
        <p:nvPicPr>
          <p:cNvPr id="94210" name="Picture 2" descr="Image result for chassis in automobile engineeri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99531" y="2444750"/>
            <a:ext cx="6553200" cy="491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5418931" y="795242"/>
            <a:ext cx="5832919" cy="759310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17" name="object 17"/>
          <p:cNvSpPr/>
          <p:nvPr/>
        </p:nvSpPr>
        <p:spPr>
          <a:xfrm>
            <a:off x="9048690" y="2872653"/>
            <a:ext cx="610473" cy="417157"/>
          </a:xfrm>
          <a:custGeom>
            <a:avLst/>
            <a:gdLst/>
            <a:ahLst/>
            <a:cxnLst/>
            <a:rect l="l" t="t" r="r" b="b"/>
            <a:pathLst>
              <a:path w="457200" h="312420">
                <a:moveTo>
                  <a:pt x="0" y="312420"/>
                </a:moveTo>
                <a:lnTo>
                  <a:pt x="457200" y="312420"/>
                </a:lnTo>
                <a:lnTo>
                  <a:pt x="45720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15" name="object 15"/>
          <p:cNvSpPr txBox="1"/>
          <p:nvPr/>
        </p:nvSpPr>
        <p:spPr>
          <a:xfrm>
            <a:off x="913254" y="795243"/>
            <a:ext cx="2803841" cy="96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40"/>
              </a:lnSpc>
              <a:spcBef>
                <a:spcPts val="305"/>
              </a:spcBef>
            </a:pPr>
            <a:r>
              <a:rPr sz="5875" dirty="0" smtClean="0">
                <a:latin typeface="Arial"/>
                <a:cs typeface="Arial"/>
              </a:rPr>
              <a:t>Chass</a:t>
            </a:r>
            <a:r>
              <a:rPr sz="5875" spc="19" dirty="0" smtClean="0">
                <a:latin typeface="Arial"/>
                <a:cs typeface="Arial"/>
              </a:rPr>
              <a:t>i</a:t>
            </a:r>
            <a:r>
              <a:rPr sz="5875" dirty="0" smtClean="0">
                <a:latin typeface="Arial"/>
                <a:cs typeface="Arial"/>
              </a:rPr>
              <a:t>s</a:t>
            </a:r>
            <a:endParaRPr sz="5875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48690" y="2872653"/>
            <a:ext cx="610473" cy="417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655">
              <a:lnSpc>
                <a:spcPts val="1335"/>
              </a:lnSpc>
            </a:pPr>
            <a:endParaRPr sz="1335"/>
          </a:p>
        </p:txBody>
      </p:sp>
      <p:sp>
        <p:nvSpPr>
          <p:cNvPr id="18" name="TextBox 17"/>
          <p:cNvSpPr txBox="1"/>
          <p:nvPr/>
        </p:nvSpPr>
        <p:spPr>
          <a:xfrm>
            <a:off x="913254" y="1727201"/>
            <a:ext cx="3134077" cy="5131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345" marR="111760">
              <a:lnSpc>
                <a:spcPct val="200000"/>
              </a:lnSpc>
              <a:spcBef>
                <a:spcPts val="3705"/>
              </a:spcBef>
            </a:pPr>
            <a:r>
              <a:rPr lang="en-US" sz="2800" dirty="0" smtClean="0">
                <a:latin typeface="Times New Roman"/>
                <a:cs typeface="Times New Roman"/>
              </a:rPr>
              <a:t>Main S</a:t>
            </a:r>
            <a:r>
              <a:rPr lang="en-US" sz="2800" spc="12" dirty="0" smtClean="0">
                <a:latin typeface="Times New Roman"/>
                <a:cs typeface="Times New Roman"/>
              </a:rPr>
              <a:t>u</a:t>
            </a:r>
            <a:r>
              <a:rPr lang="en-US" sz="2800" dirty="0" smtClean="0">
                <a:latin typeface="Times New Roman"/>
                <a:cs typeface="Times New Roman"/>
              </a:rPr>
              <a:t>p</a:t>
            </a:r>
            <a:r>
              <a:rPr lang="en-US" sz="2800" spc="12" dirty="0" smtClean="0"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latin typeface="Times New Roman"/>
                <a:cs typeface="Times New Roman"/>
              </a:rPr>
              <a:t>o</a:t>
            </a:r>
            <a:r>
              <a:rPr lang="en-US" sz="2800" spc="12" dirty="0" smtClean="0">
                <a:latin typeface="Times New Roman"/>
                <a:cs typeface="Times New Roman"/>
              </a:rPr>
              <a:t>r</a:t>
            </a:r>
            <a:r>
              <a:rPr lang="en-US" sz="2800" spc="-12" dirty="0" smtClean="0"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latin typeface="Times New Roman"/>
                <a:cs typeface="Times New Roman"/>
              </a:rPr>
              <a:t>ing St</a:t>
            </a:r>
            <a:r>
              <a:rPr lang="en-US" sz="2800" spc="12" dirty="0" smtClean="0">
                <a:latin typeface="Times New Roman"/>
                <a:cs typeface="Times New Roman"/>
              </a:rPr>
              <a:t>r</a:t>
            </a:r>
            <a:r>
              <a:rPr lang="en-US" sz="2800" dirty="0" smtClean="0">
                <a:latin typeface="Times New Roman"/>
                <a:cs typeface="Times New Roman"/>
              </a:rPr>
              <a:t>uctu</a:t>
            </a:r>
            <a:r>
              <a:rPr lang="en-US" sz="2800" spc="5" dirty="0" smtClean="0">
                <a:latin typeface="Times New Roman"/>
                <a:cs typeface="Times New Roman"/>
              </a:rPr>
              <a:t>r</a:t>
            </a:r>
            <a:r>
              <a:rPr lang="en-US" sz="2800" dirty="0" smtClean="0">
                <a:latin typeface="Times New Roman"/>
                <a:cs typeface="Times New Roman"/>
              </a:rPr>
              <a:t>e of vehicle consist of almost all major parts except automobile body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770731" y="6102350"/>
            <a:ext cx="10668000" cy="440897"/>
          </a:xfrm>
          <a:prstGeom prst="rect">
            <a:avLst/>
          </a:prstGeom>
        </p:spPr>
        <p:txBody>
          <a:bodyPr wrap="square" lIns="0" tIns="0" rIns="0" bIns="0"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7145" algn="ctr">
              <a:lnSpc>
                <a:spcPts val="3405"/>
              </a:lnSpc>
              <a:spcBef>
                <a:spcPts val="170"/>
              </a:spcBef>
            </a:pPr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Chassis</a:t>
            </a:r>
            <a:endParaRPr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770731" y="3740150"/>
            <a:ext cx="10668000" cy="440897"/>
          </a:xfrm>
          <a:prstGeom prst="rect">
            <a:avLst/>
          </a:prstGeom>
        </p:spPr>
        <p:txBody>
          <a:bodyPr wrap="square" lIns="0" tIns="0" rIns="0" bIns="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7145" algn="ctr">
              <a:lnSpc>
                <a:spcPts val="3405"/>
              </a:lnSpc>
              <a:spcBef>
                <a:spcPts val="170"/>
              </a:spcBef>
            </a:pP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Introduction</a:t>
            </a:r>
            <a:endParaRPr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944740" y="1143692"/>
            <a:ext cx="4469681" cy="811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r>
              <a:rPr sz="3205" dirty="0">
                <a:solidFill>
                  <a:srgbClr val="FF0000"/>
                </a:solidFill>
                <a:latin typeface="Times New Roman"/>
                <a:cs typeface="Times New Roman"/>
              </a:rPr>
              <a:t>Key co</a:t>
            </a:r>
            <a:r>
              <a:rPr sz="3205" spc="-19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3205" dirty="0">
                <a:solidFill>
                  <a:srgbClr val="FF0000"/>
                </a:solidFill>
                <a:latin typeface="Times New Roman"/>
                <a:cs typeface="Times New Roman"/>
              </a:rPr>
              <a:t>ponent</a:t>
            </a:r>
            <a:r>
              <a:rPr sz="3205" spc="1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5" dirty="0">
                <a:solidFill>
                  <a:srgbClr val="FF0000"/>
                </a:solidFill>
                <a:latin typeface="Times New Roman"/>
                <a:cs typeface="Times New Roman"/>
              </a:rPr>
              <a:t>of Chass</a:t>
            </a:r>
            <a:r>
              <a:rPr sz="3205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20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endParaRPr sz="3205">
              <a:latin typeface="Times New Roman"/>
              <a:cs typeface="Times New Roman"/>
            </a:endParaRPr>
          </a:p>
          <a:p>
            <a:pPr marL="17145" marR="60960">
              <a:lnSpc>
                <a:spcPct val="96000"/>
              </a:lnSpc>
            </a:pPr>
            <a:r>
              <a:rPr sz="2405" b="1" dirty="0">
                <a:latin typeface="Times New Roman"/>
                <a:cs typeface="Times New Roman"/>
              </a:rPr>
              <a:t>F</a:t>
            </a:r>
            <a:r>
              <a:rPr sz="2405" b="1" spc="5" dirty="0">
                <a:latin typeface="Times New Roman"/>
                <a:cs typeface="Times New Roman"/>
              </a:rPr>
              <a:t>r</a:t>
            </a:r>
            <a:r>
              <a:rPr sz="2405" b="1" dirty="0">
                <a:latin typeface="Times New Roman"/>
                <a:cs typeface="Times New Roman"/>
              </a:rPr>
              <a:t>ame</a:t>
            </a:r>
            <a:r>
              <a:rPr sz="2405" b="1" spc="-12" dirty="0">
                <a:latin typeface="Times New Roman"/>
                <a:cs typeface="Times New Roman"/>
              </a:rPr>
              <a:t> </a:t>
            </a:r>
            <a:r>
              <a:rPr sz="2405" dirty="0">
                <a:latin typeface="Times New Roman"/>
                <a:cs typeface="Times New Roman"/>
              </a:rPr>
              <a:t>Have</a:t>
            </a:r>
            <a:r>
              <a:rPr sz="2405" spc="12" dirty="0">
                <a:latin typeface="Times New Roman"/>
                <a:cs typeface="Times New Roman"/>
              </a:rPr>
              <a:t> </a:t>
            </a:r>
            <a:r>
              <a:rPr sz="2405" dirty="0">
                <a:latin typeface="Times New Roman"/>
                <a:cs typeface="Times New Roman"/>
              </a:rPr>
              <a:t>3 di</a:t>
            </a:r>
            <a:r>
              <a:rPr sz="2405" spc="-39" dirty="0">
                <a:latin typeface="Times New Roman"/>
                <a:cs typeface="Times New Roman"/>
              </a:rPr>
              <a:t>f</a:t>
            </a:r>
            <a:r>
              <a:rPr sz="2405" dirty="0">
                <a:latin typeface="Times New Roman"/>
                <a:cs typeface="Times New Roman"/>
              </a:rPr>
              <a:t>fe</a:t>
            </a:r>
            <a:r>
              <a:rPr sz="2405" spc="5" dirty="0">
                <a:latin typeface="Times New Roman"/>
                <a:cs typeface="Times New Roman"/>
              </a:rPr>
              <a:t>r</a:t>
            </a:r>
            <a:r>
              <a:rPr sz="2405" dirty="0">
                <a:latin typeface="Times New Roman"/>
                <a:cs typeface="Times New Roman"/>
              </a:rPr>
              <a:t>ent</a:t>
            </a:r>
            <a:r>
              <a:rPr sz="2405" spc="5" dirty="0">
                <a:latin typeface="Times New Roman"/>
                <a:cs typeface="Times New Roman"/>
              </a:rPr>
              <a:t> </a:t>
            </a:r>
            <a:r>
              <a:rPr sz="2405" dirty="0">
                <a:latin typeface="Times New Roman"/>
                <a:cs typeface="Times New Roman"/>
              </a:rPr>
              <a:t>t</a:t>
            </a:r>
            <a:r>
              <a:rPr sz="2405" spc="33" dirty="0">
                <a:latin typeface="Times New Roman"/>
                <a:cs typeface="Times New Roman"/>
              </a:rPr>
              <a:t>y</a:t>
            </a:r>
            <a:r>
              <a:rPr sz="2405" dirty="0">
                <a:latin typeface="Times New Roman"/>
                <a:cs typeface="Times New Roman"/>
              </a:rPr>
              <a:t>pes</a:t>
            </a:r>
            <a:endParaRPr sz="2405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20323" y="1143692"/>
            <a:ext cx="368046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r>
              <a:rPr sz="3205" spc="5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92712" y="1143692"/>
            <a:ext cx="1247535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r>
              <a:rPr sz="3205" b="1" dirty="0">
                <a:solidFill>
                  <a:srgbClr val="FF0000"/>
                </a:solidFill>
                <a:latin typeface="Times New Roman"/>
                <a:cs typeface="Times New Roman"/>
              </a:rPr>
              <a:t>Frame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55213" y="1982552"/>
            <a:ext cx="308628" cy="10717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2590"/>
              </a:lnSpc>
              <a:spcBef>
                <a:spcPts val="130"/>
              </a:spcBef>
            </a:pPr>
            <a:r>
              <a:rPr sz="2405" dirty="0">
                <a:latin typeface="Times New Roman"/>
                <a:cs typeface="Times New Roman"/>
              </a:rPr>
              <a:t>1.</a:t>
            </a:r>
            <a:endParaRPr sz="2405">
              <a:latin typeface="Times New Roman"/>
              <a:cs typeface="Times New Roman"/>
            </a:endParaRPr>
          </a:p>
          <a:p>
            <a:pPr marL="17145">
              <a:lnSpc>
                <a:spcPct val="96000"/>
              </a:lnSpc>
            </a:pPr>
            <a:r>
              <a:rPr sz="2405" dirty="0">
                <a:latin typeface="Times New Roman"/>
                <a:cs typeface="Times New Roman"/>
              </a:rPr>
              <a:t>2.</a:t>
            </a:r>
            <a:endParaRPr sz="2405">
              <a:latin typeface="Times New Roman"/>
              <a:cs typeface="Times New Roman"/>
            </a:endParaRPr>
          </a:p>
          <a:p>
            <a:pPr marL="17145" marR="0">
              <a:lnSpc>
                <a:spcPct val="96000"/>
              </a:lnSpc>
              <a:spcBef>
                <a:spcPts val="120"/>
              </a:spcBef>
            </a:pPr>
            <a:r>
              <a:rPr sz="2405" dirty="0">
                <a:latin typeface="Times New Roman"/>
                <a:cs typeface="Times New Roman"/>
              </a:rPr>
              <a:t>3.</a:t>
            </a:r>
            <a:endParaRPr sz="2405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42980" y="1982552"/>
            <a:ext cx="2588724" cy="10717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 marR="45720">
              <a:lnSpc>
                <a:spcPts val="2590"/>
              </a:lnSpc>
              <a:spcBef>
                <a:spcPts val="130"/>
              </a:spcBef>
            </a:pPr>
            <a:r>
              <a:rPr sz="2405" dirty="0">
                <a:latin typeface="Times New Roman"/>
                <a:cs typeface="Times New Roman"/>
              </a:rPr>
              <a:t>Conven</a:t>
            </a:r>
            <a:r>
              <a:rPr sz="2405" spc="5" dirty="0">
                <a:latin typeface="Times New Roman"/>
                <a:cs typeface="Times New Roman"/>
              </a:rPr>
              <a:t>t</a:t>
            </a:r>
            <a:r>
              <a:rPr sz="2405" dirty="0">
                <a:latin typeface="Times New Roman"/>
                <a:cs typeface="Times New Roman"/>
              </a:rPr>
              <a:t>ion</a:t>
            </a:r>
            <a:r>
              <a:rPr sz="2405" spc="5" dirty="0">
                <a:latin typeface="Times New Roman"/>
                <a:cs typeface="Times New Roman"/>
              </a:rPr>
              <a:t>a</a:t>
            </a:r>
            <a:r>
              <a:rPr sz="2405" dirty="0">
                <a:latin typeface="Times New Roman"/>
                <a:cs typeface="Times New Roman"/>
              </a:rPr>
              <a:t>l</a:t>
            </a:r>
            <a:r>
              <a:rPr sz="2405" spc="-12" dirty="0">
                <a:latin typeface="Times New Roman"/>
                <a:cs typeface="Times New Roman"/>
              </a:rPr>
              <a:t> </a:t>
            </a:r>
            <a:r>
              <a:rPr sz="2405" dirty="0">
                <a:latin typeface="Times New Roman"/>
                <a:cs typeface="Times New Roman"/>
              </a:rPr>
              <a:t>fr</a:t>
            </a:r>
            <a:r>
              <a:rPr sz="2405" spc="5" dirty="0">
                <a:latin typeface="Times New Roman"/>
                <a:cs typeface="Times New Roman"/>
              </a:rPr>
              <a:t>a</a:t>
            </a:r>
            <a:r>
              <a:rPr sz="2405" spc="-12" dirty="0">
                <a:latin typeface="Times New Roman"/>
                <a:cs typeface="Times New Roman"/>
              </a:rPr>
              <a:t>m</a:t>
            </a:r>
            <a:r>
              <a:rPr sz="2405" dirty="0">
                <a:latin typeface="Times New Roman"/>
                <a:cs typeface="Times New Roman"/>
              </a:rPr>
              <a:t>e</a:t>
            </a:r>
            <a:endParaRPr sz="2405">
              <a:latin typeface="Times New Roman"/>
              <a:cs typeface="Times New Roman"/>
            </a:endParaRPr>
          </a:p>
          <a:p>
            <a:pPr marL="17145" marR="45720">
              <a:lnSpc>
                <a:spcPct val="96000"/>
              </a:lnSpc>
            </a:pPr>
            <a:r>
              <a:rPr sz="2405" dirty="0">
                <a:latin typeface="Times New Roman"/>
                <a:cs typeface="Times New Roman"/>
              </a:rPr>
              <a:t>Int</a:t>
            </a:r>
            <a:r>
              <a:rPr sz="2405" spc="5" dirty="0">
                <a:latin typeface="Times New Roman"/>
                <a:cs typeface="Times New Roman"/>
              </a:rPr>
              <a:t>e</a:t>
            </a:r>
            <a:r>
              <a:rPr sz="2405" dirty="0">
                <a:latin typeface="Times New Roman"/>
                <a:cs typeface="Times New Roman"/>
              </a:rPr>
              <a:t>gr</a:t>
            </a:r>
            <a:r>
              <a:rPr sz="2405" spc="5" dirty="0">
                <a:latin typeface="Times New Roman"/>
                <a:cs typeface="Times New Roman"/>
              </a:rPr>
              <a:t>a</a:t>
            </a:r>
            <a:r>
              <a:rPr sz="2405" dirty="0">
                <a:latin typeface="Times New Roman"/>
                <a:cs typeface="Times New Roman"/>
              </a:rPr>
              <a:t>l</a:t>
            </a:r>
            <a:r>
              <a:rPr sz="2405" spc="-12" dirty="0">
                <a:latin typeface="Times New Roman"/>
                <a:cs typeface="Times New Roman"/>
              </a:rPr>
              <a:t> </a:t>
            </a:r>
            <a:r>
              <a:rPr sz="2405" dirty="0">
                <a:latin typeface="Times New Roman"/>
                <a:cs typeface="Times New Roman"/>
              </a:rPr>
              <a:t>Fra</a:t>
            </a:r>
            <a:r>
              <a:rPr sz="2405" spc="-5" dirty="0">
                <a:latin typeface="Times New Roman"/>
                <a:cs typeface="Times New Roman"/>
              </a:rPr>
              <a:t>m</a:t>
            </a:r>
            <a:r>
              <a:rPr sz="2405" dirty="0">
                <a:latin typeface="Times New Roman"/>
                <a:cs typeface="Times New Roman"/>
              </a:rPr>
              <a:t>e</a:t>
            </a:r>
            <a:endParaRPr sz="2405">
              <a:latin typeface="Times New Roman"/>
              <a:cs typeface="Times New Roman"/>
            </a:endParaRPr>
          </a:p>
          <a:p>
            <a:pPr marL="17145">
              <a:lnSpc>
                <a:spcPct val="96000"/>
              </a:lnSpc>
              <a:spcBef>
                <a:spcPts val="120"/>
              </a:spcBef>
            </a:pPr>
            <a:r>
              <a:rPr sz="2405" spc="-5" dirty="0">
                <a:latin typeface="Times New Roman"/>
                <a:cs typeface="Times New Roman"/>
              </a:rPr>
              <a:t>S</a:t>
            </a:r>
            <a:r>
              <a:rPr sz="2405" dirty="0">
                <a:latin typeface="Times New Roman"/>
                <a:cs typeface="Times New Roman"/>
              </a:rPr>
              <a:t>e</a:t>
            </a:r>
            <a:r>
              <a:rPr sz="2405" spc="-5" dirty="0">
                <a:latin typeface="Times New Roman"/>
                <a:cs typeface="Times New Roman"/>
              </a:rPr>
              <a:t>m</a:t>
            </a:r>
            <a:r>
              <a:rPr sz="2405" dirty="0">
                <a:latin typeface="Times New Roman"/>
                <a:cs typeface="Times New Roman"/>
              </a:rPr>
              <a:t>i</a:t>
            </a:r>
            <a:r>
              <a:rPr sz="2405" spc="12" dirty="0">
                <a:latin typeface="Times New Roman"/>
                <a:cs typeface="Times New Roman"/>
              </a:rPr>
              <a:t> </a:t>
            </a:r>
            <a:r>
              <a:rPr sz="2405" dirty="0">
                <a:latin typeface="Times New Roman"/>
                <a:cs typeface="Times New Roman"/>
              </a:rPr>
              <a:t>Integr</a:t>
            </a:r>
            <a:r>
              <a:rPr sz="2405" spc="5" dirty="0">
                <a:latin typeface="Times New Roman"/>
                <a:cs typeface="Times New Roman"/>
              </a:rPr>
              <a:t>a</a:t>
            </a:r>
            <a:r>
              <a:rPr sz="2405" dirty="0">
                <a:latin typeface="Times New Roman"/>
                <a:cs typeface="Times New Roman"/>
              </a:rPr>
              <a:t>l</a:t>
            </a:r>
            <a:r>
              <a:rPr sz="2405" spc="-19" dirty="0">
                <a:latin typeface="Times New Roman"/>
                <a:cs typeface="Times New Roman"/>
              </a:rPr>
              <a:t> </a:t>
            </a:r>
            <a:r>
              <a:rPr sz="2405" spc="-5" dirty="0">
                <a:latin typeface="Times New Roman"/>
                <a:cs typeface="Times New Roman"/>
              </a:rPr>
              <a:t>F</a:t>
            </a:r>
            <a:r>
              <a:rPr sz="2405" dirty="0">
                <a:latin typeface="Times New Roman"/>
                <a:cs typeface="Times New Roman"/>
              </a:rPr>
              <a:t>ra</a:t>
            </a:r>
            <a:r>
              <a:rPr sz="2405" spc="-5" dirty="0">
                <a:latin typeface="Times New Roman"/>
                <a:cs typeface="Times New Roman"/>
              </a:rPr>
              <a:t>m</a:t>
            </a:r>
            <a:r>
              <a:rPr sz="2405" dirty="0">
                <a:latin typeface="Times New Roman"/>
                <a:cs typeface="Times New Roman"/>
              </a:rPr>
              <a:t>e</a:t>
            </a:r>
            <a:endParaRPr sz="2405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6258" y="3380849"/>
            <a:ext cx="3508320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r>
              <a:rPr sz="3205" b="1" dirty="0">
                <a:solidFill>
                  <a:srgbClr val="FF0000"/>
                </a:solidFill>
                <a:latin typeface="Times New Roman"/>
                <a:cs typeface="Times New Roman"/>
              </a:rPr>
              <a:t>Fu</a:t>
            </a:r>
            <a:r>
              <a:rPr sz="3205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205" b="1" dirty="0">
                <a:solidFill>
                  <a:srgbClr val="FF0000"/>
                </a:solidFill>
                <a:latin typeface="Times New Roman"/>
                <a:cs typeface="Times New Roman"/>
              </a:rPr>
              <a:t>ct</a:t>
            </a:r>
            <a:r>
              <a:rPr sz="3205" b="1" spc="12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205" b="1" dirty="0">
                <a:solidFill>
                  <a:srgbClr val="FF0000"/>
                </a:solidFill>
                <a:latin typeface="Times New Roman"/>
                <a:cs typeface="Times New Roman"/>
              </a:rPr>
              <a:t>ons of </a:t>
            </a:r>
            <a:r>
              <a:rPr sz="3205" b="1" spc="-12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3205" b="1" dirty="0">
                <a:solidFill>
                  <a:srgbClr val="FF0000"/>
                </a:solidFill>
                <a:latin typeface="Times New Roman"/>
                <a:cs typeface="Times New Roman"/>
              </a:rPr>
              <a:t>ra</a:t>
            </a:r>
            <a:r>
              <a:rPr sz="3205" b="1" spc="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3205" b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741" y="4121150"/>
            <a:ext cx="10320013" cy="419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25"/>
              </a:lnSpc>
              <a:spcBef>
                <a:spcPts val="170"/>
              </a:spcBef>
            </a:pPr>
            <a:r>
              <a:rPr sz="3205" dirty="0">
                <a:latin typeface="Arial"/>
                <a:cs typeface="Arial"/>
              </a:rPr>
              <a:t>•</a:t>
            </a:r>
            <a:r>
              <a:rPr sz="3205" spc="393" dirty="0">
                <a:latin typeface="Arial"/>
                <a:cs typeface="Arial"/>
              </a:rPr>
              <a:t> </a:t>
            </a:r>
            <a:r>
              <a:rPr sz="3205" spc="-226" dirty="0">
                <a:latin typeface="Times New Roman"/>
                <a:cs typeface="Times New Roman"/>
              </a:rPr>
              <a:t>T</a:t>
            </a:r>
            <a:r>
              <a:rPr sz="3205" dirty="0">
                <a:latin typeface="Times New Roman"/>
                <a:cs typeface="Times New Roman"/>
              </a:rPr>
              <a:t>o suppo</a:t>
            </a:r>
            <a:r>
              <a:rPr sz="3205" spc="5" dirty="0">
                <a:latin typeface="Times New Roman"/>
                <a:cs typeface="Times New Roman"/>
              </a:rPr>
              <a:t>r</a:t>
            </a:r>
            <a:r>
              <a:rPr sz="3205" dirty="0">
                <a:latin typeface="Times New Roman"/>
                <a:cs typeface="Times New Roman"/>
              </a:rPr>
              <a:t>t</a:t>
            </a:r>
            <a:r>
              <a:rPr sz="3205" spc="-5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chas</a:t>
            </a:r>
            <a:r>
              <a:rPr sz="3205" spc="5" dirty="0">
                <a:latin typeface="Times New Roman"/>
                <a:cs typeface="Times New Roman"/>
              </a:rPr>
              <a:t>s</a:t>
            </a:r>
            <a:r>
              <a:rPr sz="3205" dirty="0">
                <a:latin typeface="Times New Roman"/>
                <a:cs typeface="Times New Roman"/>
              </a:rPr>
              <a:t>is co</a:t>
            </a:r>
            <a:r>
              <a:rPr sz="3205" spc="-25" dirty="0">
                <a:latin typeface="Times New Roman"/>
                <a:cs typeface="Times New Roman"/>
              </a:rPr>
              <a:t>m</a:t>
            </a:r>
            <a:r>
              <a:rPr sz="3205" dirty="0">
                <a:latin typeface="Times New Roman"/>
                <a:cs typeface="Times New Roman"/>
              </a:rPr>
              <a:t>ponents &amp;</a:t>
            </a:r>
            <a:r>
              <a:rPr sz="3205" spc="-5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body</a:t>
            </a:r>
            <a:endParaRPr sz="3205" dirty="0">
              <a:latin typeface="Times New Roman"/>
              <a:cs typeface="Times New Roman"/>
            </a:endParaRPr>
          </a:p>
          <a:p>
            <a:pPr marL="321945" marR="1270" indent="-305435">
              <a:lnSpc>
                <a:spcPts val="3070"/>
              </a:lnSpc>
              <a:spcBef>
                <a:spcPts val="1240"/>
              </a:spcBef>
            </a:pPr>
            <a:r>
              <a:rPr sz="3205" dirty="0">
                <a:latin typeface="Arial"/>
                <a:cs typeface="Arial"/>
              </a:rPr>
              <a:t>•</a:t>
            </a:r>
            <a:r>
              <a:rPr sz="3205" spc="393" dirty="0">
                <a:latin typeface="Arial"/>
                <a:cs typeface="Arial"/>
              </a:rPr>
              <a:t> </a:t>
            </a:r>
            <a:r>
              <a:rPr sz="3205" spc="-159" dirty="0">
                <a:latin typeface="Times New Roman"/>
                <a:cs typeface="Times New Roman"/>
              </a:rPr>
              <a:t>W</a:t>
            </a:r>
            <a:r>
              <a:rPr sz="3205" dirty="0">
                <a:latin typeface="Times New Roman"/>
                <a:cs typeface="Times New Roman"/>
              </a:rPr>
              <a:t>i</a:t>
            </a:r>
            <a:r>
              <a:rPr sz="3205" spc="5" dirty="0">
                <a:latin typeface="Times New Roman"/>
                <a:cs typeface="Times New Roman"/>
              </a:rPr>
              <a:t>t</a:t>
            </a:r>
            <a:r>
              <a:rPr sz="3205" dirty="0">
                <a:latin typeface="Times New Roman"/>
                <a:cs typeface="Times New Roman"/>
              </a:rPr>
              <a:t>hst</a:t>
            </a:r>
            <a:r>
              <a:rPr sz="3205" spc="5" dirty="0">
                <a:latin typeface="Times New Roman"/>
                <a:cs typeface="Times New Roman"/>
              </a:rPr>
              <a:t>a</a:t>
            </a:r>
            <a:r>
              <a:rPr sz="3205" dirty="0">
                <a:latin typeface="Times New Roman"/>
                <a:cs typeface="Times New Roman"/>
              </a:rPr>
              <a:t>nd</a:t>
            </a:r>
            <a:r>
              <a:rPr sz="3205" spc="-12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the sta</a:t>
            </a:r>
            <a:r>
              <a:rPr sz="3205" spc="5" dirty="0">
                <a:latin typeface="Times New Roman"/>
                <a:cs typeface="Times New Roman"/>
              </a:rPr>
              <a:t>t</a:t>
            </a:r>
            <a:r>
              <a:rPr sz="3205" dirty="0">
                <a:latin typeface="Times New Roman"/>
                <a:cs typeface="Times New Roman"/>
              </a:rPr>
              <a:t>ic</a:t>
            </a:r>
            <a:r>
              <a:rPr sz="3205" spc="-52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&amp; dyn</a:t>
            </a:r>
            <a:r>
              <a:rPr sz="3205" spc="5" dirty="0">
                <a:latin typeface="Times New Roman"/>
                <a:cs typeface="Times New Roman"/>
              </a:rPr>
              <a:t>a</a:t>
            </a:r>
            <a:r>
              <a:rPr sz="3205" spc="-25" dirty="0">
                <a:latin typeface="Times New Roman"/>
                <a:cs typeface="Times New Roman"/>
              </a:rPr>
              <a:t>m</a:t>
            </a:r>
            <a:r>
              <a:rPr sz="3205" dirty="0">
                <a:latin typeface="Times New Roman"/>
                <a:cs typeface="Times New Roman"/>
              </a:rPr>
              <a:t>ic load</a:t>
            </a:r>
            <a:r>
              <a:rPr sz="3205" spc="-12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of d</a:t>
            </a:r>
            <a:r>
              <a:rPr sz="3205" spc="5" dirty="0">
                <a:latin typeface="Times New Roman"/>
                <a:cs typeface="Times New Roman"/>
              </a:rPr>
              <a:t>i</a:t>
            </a:r>
            <a:r>
              <a:rPr sz="3205" spc="-72" dirty="0">
                <a:latin typeface="Times New Roman"/>
                <a:cs typeface="Times New Roman"/>
              </a:rPr>
              <a:t>f</a:t>
            </a:r>
            <a:r>
              <a:rPr sz="3205" dirty="0">
                <a:latin typeface="Times New Roman"/>
                <a:cs typeface="Times New Roman"/>
              </a:rPr>
              <a:t>ferent</a:t>
            </a:r>
            <a:r>
              <a:rPr sz="3205" spc="-25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co</a:t>
            </a:r>
            <a:r>
              <a:rPr sz="3205" spc="-19" dirty="0">
                <a:latin typeface="Times New Roman"/>
                <a:cs typeface="Times New Roman"/>
              </a:rPr>
              <a:t>m</a:t>
            </a:r>
            <a:r>
              <a:rPr sz="3205" dirty="0">
                <a:latin typeface="Times New Roman"/>
                <a:cs typeface="Times New Roman"/>
              </a:rPr>
              <a:t>ponents of </a:t>
            </a:r>
            <a:r>
              <a:rPr sz="3205" spc="5" dirty="0">
                <a:latin typeface="Times New Roman"/>
                <a:cs typeface="Times New Roman"/>
              </a:rPr>
              <a:t>c</a:t>
            </a:r>
            <a:r>
              <a:rPr sz="3205" dirty="0">
                <a:latin typeface="Times New Roman"/>
                <a:cs typeface="Times New Roman"/>
              </a:rPr>
              <a:t>has</a:t>
            </a:r>
            <a:r>
              <a:rPr sz="3205" spc="5" dirty="0">
                <a:latin typeface="Times New Roman"/>
                <a:cs typeface="Times New Roman"/>
              </a:rPr>
              <a:t>s</a:t>
            </a:r>
            <a:r>
              <a:rPr sz="3205" dirty="0">
                <a:latin typeface="Times New Roman"/>
                <a:cs typeface="Times New Roman"/>
              </a:rPr>
              <a:t>is</a:t>
            </a:r>
            <a:endParaRPr sz="3205" dirty="0">
              <a:latin typeface="Times New Roman"/>
              <a:cs typeface="Times New Roman"/>
            </a:endParaRPr>
          </a:p>
          <a:p>
            <a:pPr marL="17145">
              <a:lnSpc>
                <a:spcPct val="96000"/>
              </a:lnSpc>
              <a:spcBef>
                <a:spcPts val="650"/>
              </a:spcBef>
            </a:pPr>
            <a:r>
              <a:rPr sz="3205" dirty="0">
                <a:latin typeface="Arial"/>
                <a:cs typeface="Arial"/>
              </a:rPr>
              <a:t>•</a:t>
            </a:r>
            <a:r>
              <a:rPr sz="3205" spc="393" dirty="0">
                <a:latin typeface="Arial"/>
                <a:cs typeface="Arial"/>
              </a:rPr>
              <a:t> </a:t>
            </a:r>
            <a:r>
              <a:rPr sz="3205" spc="-234" dirty="0">
                <a:latin typeface="Times New Roman"/>
                <a:cs typeface="Times New Roman"/>
              </a:rPr>
              <a:t>T</a:t>
            </a:r>
            <a:r>
              <a:rPr sz="3205" dirty="0">
                <a:latin typeface="Times New Roman"/>
                <a:cs typeface="Times New Roman"/>
              </a:rPr>
              <a:t>o </a:t>
            </a:r>
            <a:r>
              <a:rPr sz="3205" spc="-5" dirty="0">
                <a:latin typeface="Times New Roman"/>
                <a:cs typeface="Times New Roman"/>
              </a:rPr>
              <a:t>w</a:t>
            </a:r>
            <a:r>
              <a:rPr sz="3205" dirty="0">
                <a:latin typeface="Times New Roman"/>
                <a:cs typeface="Times New Roman"/>
              </a:rPr>
              <a:t>i</a:t>
            </a:r>
            <a:r>
              <a:rPr sz="3205" spc="5" dirty="0">
                <a:latin typeface="Times New Roman"/>
                <a:cs typeface="Times New Roman"/>
              </a:rPr>
              <a:t>t</a:t>
            </a:r>
            <a:r>
              <a:rPr sz="3205" dirty="0">
                <a:latin typeface="Times New Roman"/>
                <a:cs typeface="Times New Roman"/>
              </a:rPr>
              <a:t>hstand</a:t>
            </a:r>
            <a:r>
              <a:rPr sz="3205" spc="-25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load</a:t>
            </a:r>
            <a:r>
              <a:rPr sz="3205" spc="-12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of</a:t>
            </a:r>
            <a:r>
              <a:rPr sz="3205" spc="-12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the</a:t>
            </a:r>
            <a:r>
              <a:rPr sz="3205" spc="-12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body</a:t>
            </a:r>
            <a:endParaRPr sz="3205" dirty="0">
              <a:latin typeface="Times New Roman"/>
              <a:cs typeface="Times New Roman"/>
            </a:endParaRPr>
          </a:p>
          <a:p>
            <a:pPr marL="17145">
              <a:lnSpc>
                <a:spcPct val="96000"/>
              </a:lnSpc>
              <a:spcBef>
                <a:spcPts val="710"/>
              </a:spcBef>
            </a:pPr>
            <a:r>
              <a:rPr sz="3205" dirty="0">
                <a:latin typeface="Arial"/>
                <a:cs typeface="Arial"/>
              </a:rPr>
              <a:t>•</a:t>
            </a:r>
            <a:r>
              <a:rPr sz="3205" spc="393" dirty="0">
                <a:latin typeface="Arial"/>
                <a:cs typeface="Arial"/>
              </a:rPr>
              <a:t> </a:t>
            </a:r>
            <a:r>
              <a:rPr sz="3205" spc="-226" dirty="0">
                <a:latin typeface="Times New Roman"/>
                <a:cs typeface="Times New Roman"/>
              </a:rPr>
              <a:t>T</a:t>
            </a:r>
            <a:r>
              <a:rPr sz="3205" dirty="0">
                <a:latin typeface="Times New Roman"/>
                <a:cs typeface="Times New Roman"/>
              </a:rPr>
              <a:t>o ca</a:t>
            </a:r>
            <a:r>
              <a:rPr sz="3205" spc="5" dirty="0">
                <a:latin typeface="Times New Roman"/>
                <a:cs typeface="Times New Roman"/>
              </a:rPr>
              <a:t>r</a:t>
            </a:r>
            <a:r>
              <a:rPr sz="3205" dirty="0">
                <a:latin typeface="Times New Roman"/>
                <a:cs typeface="Times New Roman"/>
              </a:rPr>
              <a:t>ry</a:t>
            </a:r>
            <a:r>
              <a:rPr sz="3205" spc="-25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load</a:t>
            </a:r>
            <a:endParaRPr sz="3205" dirty="0">
              <a:latin typeface="Times New Roman"/>
              <a:cs typeface="Times New Roman"/>
            </a:endParaRPr>
          </a:p>
          <a:p>
            <a:pPr marL="17145">
              <a:lnSpc>
                <a:spcPct val="96000"/>
              </a:lnSpc>
              <a:spcBef>
                <a:spcPts val="705"/>
              </a:spcBef>
            </a:pPr>
            <a:r>
              <a:rPr sz="3205" dirty="0">
                <a:latin typeface="Arial"/>
                <a:cs typeface="Arial"/>
              </a:rPr>
              <a:t>•</a:t>
            </a:r>
            <a:r>
              <a:rPr sz="3205" spc="393" dirty="0">
                <a:latin typeface="Arial"/>
                <a:cs typeface="Arial"/>
              </a:rPr>
              <a:t> </a:t>
            </a:r>
            <a:r>
              <a:rPr sz="3205" spc="-226" dirty="0">
                <a:latin typeface="Times New Roman"/>
                <a:cs typeface="Times New Roman"/>
              </a:rPr>
              <a:t>T</a:t>
            </a:r>
            <a:r>
              <a:rPr sz="3205" dirty="0">
                <a:latin typeface="Times New Roman"/>
                <a:cs typeface="Times New Roman"/>
              </a:rPr>
              <a:t>o with</a:t>
            </a:r>
            <a:r>
              <a:rPr sz="3205" spc="5" dirty="0">
                <a:latin typeface="Times New Roman"/>
                <a:cs typeface="Times New Roman"/>
              </a:rPr>
              <a:t>s</a:t>
            </a:r>
            <a:r>
              <a:rPr sz="3205" dirty="0">
                <a:latin typeface="Times New Roman"/>
                <a:cs typeface="Times New Roman"/>
              </a:rPr>
              <a:t>tand</a:t>
            </a:r>
            <a:r>
              <a:rPr sz="3205" spc="-19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st</a:t>
            </a:r>
            <a:r>
              <a:rPr sz="3205" spc="12" dirty="0">
                <a:latin typeface="Times New Roman"/>
                <a:cs typeface="Times New Roman"/>
              </a:rPr>
              <a:t>r</a:t>
            </a:r>
            <a:r>
              <a:rPr sz="3205" dirty="0">
                <a:latin typeface="Times New Roman"/>
                <a:cs typeface="Times New Roman"/>
              </a:rPr>
              <a:t>ess</a:t>
            </a:r>
            <a:r>
              <a:rPr sz="3205" spc="5" dirty="0">
                <a:latin typeface="Times New Roman"/>
                <a:cs typeface="Times New Roman"/>
              </a:rPr>
              <a:t>e</a:t>
            </a:r>
            <a:r>
              <a:rPr sz="3205" dirty="0">
                <a:latin typeface="Times New Roman"/>
                <a:cs typeface="Times New Roman"/>
              </a:rPr>
              <a:t>s</a:t>
            </a:r>
            <a:r>
              <a:rPr sz="3205" spc="-25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caus</a:t>
            </a:r>
            <a:r>
              <a:rPr sz="3205" spc="5" dirty="0">
                <a:latin typeface="Times New Roman"/>
                <a:cs typeface="Times New Roman"/>
              </a:rPr>
              <a:t>e</a:t>
            </a:r>
            <a:r>
              <a:rPr sz="3205" dirty="0">
                <a:latin typeface="Times New Roman"/>
                <a:cs typeface="Times New Roman"/>
              </a:rPr>
              <a:t>d</a:t>
            </a:r>
            <a:r>
              <a:rPr sz="3205" spc="-12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due to uneven</a:t>
            </a:r>
            <a:r>
              <a:rPr sz="3205" spc="-12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ro</a:t>
            </a:r>
            <a:r>
              <a:rPr sz="3205" spc="5" dirty="0">
                <a:latin typeface="Times New Roman"/>
                <a:cs typeface="Times New Roman"/>
              </a:rPr>
              <a:t>a</a:t>
            </a:r>
            <a:r>
              <a:rPr sz="3205" dirty="0">
                <a:latin typeface="Times New Roman"/>
                <a:cs typeface="Times New Roman"/>
              </a:rPr>
              <a:t>d</a:t>
            </a:r>
            <a:r>
              <a:rPr sz="3205" spc="-12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condi</a:t>
            </a:r>
            <a:r>
              <a:rPr sz="3205" spc="12" dirty="0">
                <a:latin typeface="Times New Roman"/>
                <a:cs typeface="Times New Roman"/>
              </a:rPr>
              <a:t>t</a:t>
            </a:r>
            <a:r>
              <a:rPr sz="3205" dirty="0">
                <a:latin typeface="Times New Roman"/>
                <a:cs typeface="Times New Roman"/>
              </a:rPr>
              <a:t>ions.</a:t>
            </a:r>
            <a:endParaRPr sz="3205" dirty="0">
              <a:latin typeface="Times New Roman"/>
              <a:cs typeface="Times New Roman"/>
            </a:endParaRPr>
          </a:p>
          <a:p>
            <a:pPr marL="17145">
              <a:lnSpc>
                <a:spcPts val="3600"/>
              </a:lnSpc>
              <a:spcBef>
                <a:spcPts val="905"/>
              </a:spcBef>
            </a:pPr>
            <a:r>
              <a:rPr sz="4805" baseline="-2000" dirty="0">
                <a:latin typeface="Arial"/>
                <a:cs typeface="Arial"/>
              </a:rPr>
              <a:t>•</a:t>
            </a:r>
            <a:r>
              <a:rPr sz="4805" spc="393" baseline="-2000" dirty="0">
                <a:latin typeface="Arial"/>
                <a:cs typeface="Arial"/>
              </a:rPr>
              <a:t> </a:t>
            </a:r>
            <a:r>
              <a:rPr sz="4805" spc="-226" baseline="-2000" dirty="0">
                <a:latin typeface="Times New Roman"/>
                <a:cs typeface="Times New Roman"/>
              </a:rPr>
              <a:t>T</a:t>
            </a:r>
            <a:r>
              <a:rPr sz="4805" baseline="-2000" dirty="0">
                <a:latin typeface="Times New Roman"/>
                <a:cs typeface="Times New Roman"/>
              </a:rPr>
              <a:t>o with</a:t>
            </a:r>
            <a:r>
              <a:rPr sz="4805" spc="5" baseline="-2000" dirty="0">
                <a:latin typeface="Times New Roman"/>
                <a:cs typeface="Times New Roman"/>
              </a:rPr>
              <a:t>s</a:t>
            </a:r>
            <a:r>
              <a:rPr sz="4805" baseline="-2000" dirty="0">
                <a:latin typeface="Times New Roman"/>
                <a:cs typeface="Times New Roman"/>
              </a:rPr>
              <a:t>tand</a:t>
            </a:r>
            <a:r>
              <a:rPr sz="4805" spc="-19" baseline="-2000" dirty="0">
                <a:latin typeface="Times New Roman"/>
                <a:cs typeface="Times New Roman"/>
              </a:rPr>
              <a:t> </a:t>
            </a:r>
            <a:r>
              <a:rPr sz="4805" baseline="-2000" dirty="0">
                <a:latin typeface="Times New Roman"/>
                <a:cs typeface="Times New Roman"/>
              </a:rPr>
              <a:t>force</a:t>
            </a:r>
            <a:r>
              <a:rPr sz="4805" spc="-12" baseline="-2000" dirty="0">
                <a:latin typeface="Times New Roman"/>
                <a:cs typeface="Times New Roman"/>
              </a:rPr>
              <a:t> </a:t>
            </a:r>
            <a:r>
              <a:rPr sz="4805" baseline="-2000" dirty="0">
                <a:latin typeface="Times New Roman"/>
                <a:cs typeface="Times New Roman"/>
              </a:rPr>
              <a:t>caus</a:t>
            </a:r>
            <a:r>
              <a:rPr sz="4805" spc="5" baseline="-2000" dirty="0">
                <a:latin typeface="Times New Roman"/>
                <a:cs typeface="Times New Roman"/>
              </a:rPr>
              <a:t>e</a:t>
            </a:r>
            <a:r>
              <a:rPr sz="4805" baseline="-2000" dirty="0">
                <a:latin typeface="Times New Roman"/>
                <a:cs typeface="Times New Roman"/>
              </a:rPr>
              <a:t>d</a:t>
            </a:r>
            <a:r>
              <a:rPr sz="4805" spc="-12" baseline="-2000" dirty="0">
                <a:latin typeface="Times New Roman"/>
                <a:cs typeface="Times New Roman"/>
              </a:rPr>
              <a:t> </a:t>
            </a:r>
            <a:r>
              <a:rPr sz="4805" baseline="-2000" dirty="0">
                <a:latin typeface="Times New Roman"/>
                <a:cs typeface="Times New Roman"/>
              </a:rPr>
              <a:t>due to turn</a:t>
            </a:r>
            <a:r>
              <a:rPr sz="4805" spc="5" baseline="-2000" dirty="0">
                <a:latin typeface="Times New Roman"/>
                <a:cs typeface="Times New Roman"/>
              </a:rPr>
              <a:t>i</a:t>
            </a:r>
            <a:r>
              <a:rPr sz="4805" baseline="-2000" dirty="0">
                <a:latin typeface="Times New Roman"/>
                <a:cs typeface="Times New Roman"/>
              </a:rPr>
              <a:t>ng</a:t>
            </a:r>
            <a:r>
              <a:rPr sz="4805" spc="-33" baseline="-2000" dirty="0">
                <a:latin typeface="Times New Roman"/>
                <a:cs typeface="Times New Roman"/>
              </a:rPr>
              <a:t> </a:t>
            </a:r>
            <a:r>
              <a:rPr sz="4805" baseline="-2000" dirty="0">
                <a:latin typeface="Times New Roman"/>
                <a:cs typeface="Times New Roman"/>
              </a:rPr>
              <a:t>of </a:t>
            </a:r>
            <a:r>
              <a:rPr sz="4805" spc="5" baseline="-2000" dirty="0">
                <a:latin typeface="Times New Roman"/>
                <a:cs typeface="Times New Roman"/>
              </a:rPr>
              <a:t>t</a:t>
            </a:r>
            <a:r>
              <a:rPr sz="4805" baseline="-2000" dirty="0">
                <a:latin typeface="Times New Roman"/>
                <a:cs typeface="Times New Roman"/>
              </a:rPr>
              <a:t>he</a:t>
            </a:r>
            <a:r>
              <a:rPr sz="4805" spc="-25" baseline="-2000" dirty="0">
                <a:latin typeface="Times New Roman"/>
                <a:cs typeface="Times New Roman"/>
              </a:rPr>
              <a:t> </a:t>
            </a:r>
            <a:r>
              <a:rPr sz="4805" baseline="-2000" dirty="0">
                <a:latin typeface="Times New Roman"/>
                <a:cs typeface="Times New Roman"/>
              </a:rPr>
              <a:t>vehi</a:t>
            </a:r>
            <a:r>
              <a:rPr sz="4805" spc="5" baseline="-2000" dirty="0">
                <a:latin typeface="Times New Roman"/>
                <a:cs typeface="Times New Roman"/>
              </a:rPr>
              <a:t>c</a:t>
            </a:r>
            <a:r>
              <a:rPr sz="4805" baseline="-2000" dirty="0">
                <a:latin typeface="Times New Roman"/>
                <a:cs typeface="Times New Roman"/>
              </a:rPr>
              <a:t>les</a:t>
            </a:r>
            <a:r>
              <a:rPr sz="4805" spc="-19" baseline="-2000" dirty="0">
                <a:latin typeface="Times New Roman"/>
                <a:cs typeface="Times New Roman"/>
              </a:rPr>
              <a:t> </a:t>
            </a:r>
            <a:r>
              <a:rPr sz="4805" baseline="-2000" dirty="0">
                <a:latin typeface="Times New Roman"/>
                <a:cs typeface="Times New Roman"/>
              </a:rPr>
              <a:t>&amp;</a:t>
            </a:r>
            <a:endParaRPr sz="3205" dirty="0">
              <a:latin typeface="Times New Roman"/>
              <a:cs typeface="Times New Roman"/>
            </a:endParaRPr>
          </a:p>
          <a:p>
            <a:pPr marL="321945">
              <a:lnSpc>
                <a:spcPts val="3180"/>
              </a:lnSpc>
            </a:pPr>
            <a:r>
              <a:rPr sz="4805" baseline="1000" dirty="0">
                <a:latin typeface="Times New Roman"/>
                <a:cs typeface="Times New Roman"/>
              </a:rPr>
              <a:t>sudden braking</a:t>
            </a:r>
            <a:r>
              <a:rPr sz="4805" spc="-25" baseline="1000" dirty="0">
                <a:latin typeface="Times New Roman"/>
                <a:cs typeface="Times New Roman"/>
              </a:rPr>
              <a:t> </a:t>
            </a:r>
            <a:r>
              <a:rPr sz="4805" baseline="1000" dirty="0">
                <a:latin typeface="Times New Roman"/>
                <a:cs typeface="Times New Roman"/>
              </a:rPr>
              <a:t>or </a:t>
            </a:r>
            <a:r>
              <a:rPr sz="4805" baseline="1000" dirty="0" smtClean="0">
                <a:latin typeface="Times New Roman"/>
                <a:cs typeface="Times New Roman"/>
              </a:rPr>
              <a:t>acc</a:t>
            </a:r>
            <a:r>
              <a:rPr sz="4805" spc="5" baseline="1000" dirty="0" smtClean="0">
                <a:latin typeface="Times New Roman"/>
                <a:cs typeface="Times New Roman"/>
              </a:rPr>
              <a:t>e</a:t>
            </a:r>
            <a:r>
              <a:rPr sz="4805" baseline="1000" dirty="0" smtClean="0">
                <a:latin typeface="Times New Roman"/>
                <a:cs typeface="Times New Roman"/>
              </a:rPr>
              <a:t>lera</a:t>
            </a:r>
            <a:r>
              <a:rPr sz="4805" spc="-12" baseline="1000" dirty="0" smtClean="0">
                <a:latin typeface="Times New Roman"/>
                <a:cs typeface="Times New Roman"/>
              </a:rPr>
              <a:t>t</a:t>
            </a:r>
            <a:r>
              <a:rPr sz="4805" spc="-5" baseline="1000" dirty="0" smtClean="0">
                <a:latin typeface="Times New Roman"/>
                <a:cs typeface="Times New Roman"/>
              </a:rPr>
              <a:t>i</a:t>
            </a:r>
            <a:r>
              <a:rPr sz="4805" baseline="1000" dirty="0" smtClean="0">
                <a:latin typeface="Times New Roman"/>
                <a:cs typeface="Times New Roman"/>
              </a:rPr>
              <a:t>on.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 rot="5400000">
            <a:off x="2388415" y="48326"/>
            <a:ext cx="7263191" cy="943175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6" name="object 6"/>
          <p:cNvSpPr/>
          <p:nvPr/>
        </p:nvSpPr>
        <p:spPr>
          <a:xfrm rot="5400000">
            <a:off x="10005198" y="4204656"/>
            <a:ext cx="2476486" cy="785475"/>
          </a:xfrm>
          <a:custGeom>
            <a:avLst/>
            <a:gdLst/>
            <a:ahLst/>
            <a:cxnLst/>
            <a:rect l="l" t="t" r="r" b="b"/>
            <a:pathLst>
              <a:path w="1854708" h="588264">
                <a:moveTo>
                  <a:pt x="1854708" y="588264"/>
                </a:moveTo>
                <a:lnTo>
                  <a:pt x="1854708" y="0"/>
                </a:lnTo>
                <a:lnTo>
                  <a:pt x="0" y="0"/>
                </a:lnTo>
                <a:lnTo>
                  <a:pt x="0" y="588264"/>
                </a:lnTo>
                <a:lnTo>
                  <a:pt x="1854708" y="58826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7" name="object 7"/>
          <p:cNvSpPr/>
          <p:nvPr/>
        </p:nvSpPr>
        <p:spPr>
          <a:xfrm rot="5400000">
            <a:off x="10005198" y="4204656"/>
            <a:ext cx="2476486" cy="785475"/>
          </a:xfrm>
          <a:custGeom>
            <a:avLst/>
            <a:gdLst/>
            <a:ahLst/>
            <a:cxnLst/>
            <a:rect l="l" t="t" r="r" b="b"/>
            <a:pathLst>
              <a:path w="1854708" h="588264">
                <a:moveTo>
                  <a:pt x="1854708" y="588264"/>
                </a:moveTo>
                <a:lnTo>
                  <a:pt x="1854708" y="0"/>
                </a:lnTo>
                <a:lnTo>
                  <a:pt x="0" y="0"/>
                </a:lnTo>
                <a:lnTo>
                  <a:pt x="0" y="588264"/>
                </a:lnTo>
                <a:lnTo>
                  <a:pt x="1854708" y="588264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8" name="object 8"/>
          <p:cNvSpPr/>
          <p:nvPr/>
        </p:nvSpPr>
        <p:spPr>
          <a:xfrm rot="5400000">
            <a:off x="-326850" y="4208547"/>
            <a:ext cx="2476486" cy="785475"/>
          </a:xfrm>
          <a:custGeom>
            <a:avLst/>
            <a:gdLst/>
            <a:ahLst/>
            <a:cxnLst/>
            <a:rect l="l" t="t" r="r" b="b"/>
            <a:pathLst>
              <a:path w="1854708" h="588264">
                <a:moveTo>
                  <a:pt x="1854708" y="588264"/>
                </a:moveTo>
                <a:lnTo>
                  <a:pt x="1854708" y="0"/>
                </a:lnTo>
                <a:lnTo>
                  <a:pt x="0" y="0"/>
                </a:lnTo>
                <a:lnTo>
                  <a:pt x="0" y="588264"/>
                </a:lnTo>
                <a:lnTo>
                  <a:pt x="1854708" y="58826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9" name="object 9"/>
          <p:cNvSpPr/>
          <p:nvPr/>
        </p:nvSpPr>
        <p:spPr>
          <a:xfrm rot="5400000">
            <a:off x="-326850" y="4208547"/>
            <a:ext cx="2476486" cy="785475"/>
          </a:xfrm>
          <a:custGeom>
            <a:avLst/>
            <a:gdLst/>
            <a:ahLst/>
            <a:cxnLst/>
            <a:rect l="l" t="t" r="r" b="b"/>
            <a:pathLst>
              <a:path w="1854708" h="588264">
                <a:moveTo>
                  <a:pt x="1854708" y="588264"/>
                </a:moveTo>
                <a:lnTo>
                  <a:pt x="1854708" y="0"/>
                </a:lnTo>
                <a:lnTo>
                  <a:pt x="0" y="0"/>
                </a:lnTo>
                <a:lnTo>
                  <a:pt x="0" y="588264"/>
                </a:lnTo>
                <a:lnTo>
                  <a:pt x="1854708" y="588264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4" name="object 4"/>
          <p:cNvSpPr txBox="1"/>
          <p:nvPr/>
        </p:nvSpPr>
        <p:spPr>
          <a:xfrm>
            <a:off x="8582181" y="-583794"/>
            <a:ext cx="357977" cy="224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1770"/>
              </a:lnSpc>
              <a:spcBef>
                <a:spcPts val="90"/>
              </a:spcBef>
            </a:pPr>
            <a:r>
              <a:rPr sz="1600" dirty="0">
                <a:solidFill>
                  <a:srgbClr val="888888"/>
                </a:solidFill>
                <a:latin typeface="Times New Roman"/>
                <a:cs typeface="Times New Roman"/>
              </a:rPr>
              <a:t>15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 rot="5400000">
            <a:off x="-326850" y="4208547"/>
            <a:ext cx="2476486" cy="7854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00"/>
              </a:lnSpc>
              <a:spcBef>
                <a:spcPts val="125"/>
              </a:spcBef>
            </a:pPr>
            <a:endParaRPr sz="1600"/>
          </a:p>
          <a:p>
            <a:pPr marL="792480" marR="789305" algn="ctr">
              <a:lnSpc>
                <a:spcPct val="96000"/>
              </a:lnSpc>
            </a:pP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endParaRPr sz="2405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 rot="5400000">
            <a:off x="10005198" y="4204656"/>
            <a:ext cx="2476486" cy="7854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00"/>
              </a:lnSpc>
              <a:spcBef>
                <a:spcPts val="115"/>
              </a:spcBef>
            </a:pPr>
            <a:endParaRPr sz="1600"/>
          </a:p>
          <a:p>
            <a:pPr marL="738505">
              <a:lnSpc>
                <a:spcPct val="96000"/>
              </a:lnSpc>
            </a:pP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405" spc="-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5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2405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74502" y="1377950"/>
            <a:ext cx="10420776" cy="69471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46931" y="920750"/>
            <a:ext cx="10448347" cy="70104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" name="object 2"/>
          <p:cNvSpPr txBox="1"/>
          <p:nvPr/>
        </p:nvSpPr>
        <p:spPr>
          <a:xfrm>
            <a:off x="11027349" y="7092344"/>
            <a:ext cx="267929" cy="237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1770"/>
              </a:lnSpc>
              <a:spcBef>
                <a:spcPts val="90"/>
              </a:spcBef>
            </a:pPr>
            <a:r>
              <a:rPr sz="1600" dirty="0">
                <a:solidFill>
                  <a:srgbClr val="888888"/>
                </a:solidFill>
                <a:latin typeface="Times New Roman"/>
                <a:cs typeface="Times New Roman"/>
              </a:rPr>
              <a:t>17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136670" y="2145865"/>
            <a:ext cx="10530661" cy="25049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8" name="object 8"/>
          <p:cNvSpPr txBox="1"/>
          <p:nvPr/>
        </p:nvSpPr>
        <p:spPr>
          <a:xfrm>
            <a:off x="1240993" y="926340"/>
            <a:ext cx="2303477" cy="78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4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Frame</a:t>
            </a:r>
            <a:endParaRPr sz="5875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03159" y="926340"/>
            <a:ext cx="2095863" cy="78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4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Cross</a:t>
            </a:r>
            <a:endParaRPr sz="5875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60699" y="926340"/>
            <a:ext cx="3009961" cy="78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4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Sections</a:t>
            </a:r>
            <a:endParaRPr sz="587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0174" y="5481563"/>
            <a:ext cx="8106879" cy="5772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4500"/>
              </a:lnSpc>
              <a:spcBef>
                <a:spcPts val="225"/>
              </a:spcBef>
            </a:pPr>
            <a:r>
              <a:rPr sz="4275" b="1" dirty="0">
                <a:solidFill>
                  <a:srgbClr val="006FC0"/>
                </a:solidFill>
                <a:latin typeface="Times New Roman"/>
                <a:cs typeface="Times New Roman"/>
              </a:rPr>
              <a:t>Channel</a:t>
            </a:r>
            <a:r>
              <a:rPr sz="4275" b="1" spc="-33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4275" b="1" dirty="0">
                <a:solidFill>
                  <a:srgbClr val="006FC0"/>
                </a:solidFill>
                <a:latin typeface="Times New Roman"/>
                <a:cs typeface="Times New Roman"/>
              </a:rPr>
              <a:t>Secti</a:t>
            </a:r>
            <a:r>
              <a:rPr sz="4275" b="1" spc="5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4275" b="1" dirty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4275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4275" dirty="0">
                <a:latin typeface="Times New Roman"/>
                <a:cs typeface="Times New Roman"/>
              </a:rPr>
              <a:t>– G</a:t>
            </a:r>
            <a:r>
              <a:rPr sz="4275" spc="5" dirty="0">
                <a:latin typeface="Times New Roman"/>
                <a:cs typeface="Times New Roman"/>
              </a:rPr>
              <a:t>o</a:t>
            </a:r>
            <a:r>
              <a:rPr sz="4275" dirty="0">
                <a:latin typeface="Times New Roman"/>
                <a:cs typeface="Times New Roman"/>
              </a:rPr>
              <a:t>od</a:t>
            </a:r>
            <a:r>
              <a:rPr sz="4275" spc="-25" dirty="0">
                <a:latin typeface="Times New Roman"/>
                <a:cs typeface="Times New Roman"/>
              </a:rPr>
              <a:t> </a:t>
            </a:r>
            <a:r>
              <a:rPr sz="4275" dirty="0">
                <a:latin typeface="Times New Roman"/>
                <a:cs typeface="Times New Roman"/>
              </a:rPr>
              <a:t>Resist</a:t>
            </a:r>
            <a:r>
              <a:rPr sz="4275" spc="5" dirty="0">
                <a:latin typeface="Times New Roman"/>
                <a:cs typeface="Times New Roman"/>
              </a:rPr>
              <a:t>a</a:t>
            </a:r>
            <a:r>
              <a:rPr sz="4275" dirty="0">
                <a:latin typeface="Times New Roman"/>
                <a:cs typeface="Times New Roman"/>
              </a:rPr>
              <a:t>n</a:t>
            </a:r>
            <a:r>
              <a:rPr sz="4275" spc="12" dirty="0">
                <a:latin typeface="Times New Roman"/>
                <a:cs typeface="Times New Roman"/>
              </a:rPr>
              <a:t>c</a:t>
            </a:r>
            <a:r>
              <a:rPr sz="4275" dirty="0">
                <a:latin typeface="Times New Roman"/>
                <a:cs typeface="Times New Roman"/>
              </a:rPr>
              <a:t>e</a:t>
            </a:r>
            <a:endParaRPr sz="4275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47470" y="5481563"/>
            <a:ext cx="2516892" cy="5772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4500"/>
              </a:lnSpc>
              <a:spcBef>
                <a:spcPts val="225"/>
              </a:spcBef>
            </a:pPr>
            <a:r>
              <a:rPr sz="4275" dirty="0">
                <a:latin typeface="Times New Roman"/>
                <a:cs typeface="Times New Roman"/>
              </a:rPr>
              <a:t>to Bendi</a:t>
            </a:r>
            <a:r>
              <a:rPr sz="4275" spc="12" dirty="0">
                <a:latin typeface="Times New Roman"/>
                <a:cs typeface="Times New Roman"/>
              </a:rPr>
              <a:t>n</a:t>
            </a:r>
            <a:r>
              <a:rPr sz="4275" dirty="0">
                <a:latin typeface="Times New Roman"/>
                <a:cs typeface="Times New Roman"/>
              </a:rPr>
              <a:t>g</a:t>
            </a:r>
            <a:endParaRPr sz="4275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0173" y="6132407"/>
            <a:ext cx="10600166" cy="1880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4500"/>
              </a:lnSpc>
              <a:spcBef>
                <a:spcPts val="225"/>
              </a:spcBef>
            </a:pPr>
            <a:r>
              <a:rPr sz="4275" b="1" dirty="0">
                <a:solidFill>
                  <a:srgbClr val="006FC0"/>
                </a:solidFill>
                <a:latin typeface="Times New Roman"/>
                <a:cs typeface="Times New Roman"/>
              </a:rPr>
              <a:t>Box</a:t>
            </a:r>
            <a:r>
              <a:rPr sz="4275" b="1" spc="-1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4275" b="1" dirty="0">
                <a:solidFill>
                  <a:srgbClr val="006FC0"/>
                </a:solidFill>
                <a:latin typeface="Times New Roman"/>
                <a:cs typeface="Times New Roman"/>
              </a:rPr>
              <a:t>Section</a:t>
            </a:r>
            <a:r>
              <a:rPr sz="4275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4275" dirty="0">
                <a:latin typeface="Times New Roman"/>
                <a:cs typeface="Times New Roman"/>
              </a:rPr>
              <a:t>– Go</a:t>
            </a:r>
            <a:r>
              <a:rPr sz="4275" spc="5" dirty="0">
                <a:latin typeface="Times New Roman"/>
                <a:cs typeface="Times New Roman"/>
              </a:rPr>
              <a:t>o</a:t>
            </a:r>
            <a:r>
              <a:rPr sz="4275" dirty="0">
                <a:latin typeface="Times New Roman"/>
                <a:cs typeface="Times New Roman"/>
              </a:rPr>
              <a:t>d</a:t>
            </a:r>
            <a:r>
              <a:rPr sz="4275" spc="-19" dirty="0">
                <a:latin typeface="Times New Roman"/>
                <a:cs typeface="Times New Roman"/>
              </a:rPr>
              <a:t> </a:t>
            </a:r>
            <a:r>
              <a:rPr sz="4275" dirty="0">
                <a:latin typeface="Times New Roman"/>
                <a:cs typeface="Times New Roman"/>
              </a:rPr>
              <a:t>Resistan</a:t>
            </a:r>
            <a:r>
              <a:rPr sz="4275" spc="5" dirty="0">
                <a:latin typeface="Times New Roman"/>
                <a:cs typeface="Times New Roman"/>
              </a:rPr>
              <a:t>c</a:t>
            </a:r>
            <a:r>
              <a:rPr sz="4275" dirty="0">
                <a:latin typeface="Times New Roman"/>
                <a:cs typeface="Times New Roman"/>
              </a:rPr>
              <a:t>e</a:t>
            </a:r>
            <a:r>
              <a:rPr sz="4275" spc="-19" dirty="0">
                <a:latin typeface="Times New Roman"/>
                <a:cs typeface="Times New Roman"/>
              </a:rPr>
              <a:t> </a:t>
            </a:r>
            <a:r>
              <a:rPr sz="4275" dirty="0">
                <a:latin typeface="Times New Roman"/>
                <a:cs typeface="Times New Roman"/>
              </a:rPr>
              <a:t>to both</a:t>
            </a:r>
            <a:r>
              <a:rPr sz="4275" spc="-25" dirty="0">
                <a:latin typeface="Times New Roman"/>
                <a:cs typeface="Times New Roman"/>
              </a:rPr>
              <a:t> </a:t>
            </a:r>
            <a:r>
              <a:rPr sz="4275" dirty="0">
                <a:latin typeface="Times New Roman"/>
                <a:cs typeface="Times New Roman"/>
              </a:rPr>
              <a:t>be</a:t>
            </a:r>
            <a:r>
              <a:rPr sz="4275" spc="12" dirty="0">
                <a:latin typeface="Times New Roman"/>
                <a:cs typeface="Times New Roman"/>
              </a:rPr>
              <a:t>n</a:t>
            </a:r>
            <a:r>
              <a:rPr sz="4275" dirty="0">
                <a:latin typeface="Times New Roman"/>
                <a:cs typeface="Times New Roman"/>
              </a:rPr>
              <a:t>ding</a:t>
            </a:r>
            <a:endParaRPr sz="4275">
              <a:latin typeface="Times New Roman"/>
              <a:cs typeface="Times New Roman"/>
            </a:endParaRPr>
          </a:p>
          <a:p>
            <a:pPr marL="17145" marR="81280">
              <a:lnSpc>
                <a:spcPct val="96000"/>
              </a:lnSpc>
            </a:pPr>
            <a:r>
              <a:rPr sz="4275" dirty="0">
                <a:latin typeface="Times New Roman"/>
                <a:cs typeface="Times New Roman"/>
              </a:rPr>
              <a:t>a</a:t>
            </a:r>
            <a:r>
              <a:rPr sz="4275" spc="12" dirty="0">
                <a:latin typeface="Times New Roman"/>
                <a:cs typeface="Times New Roman"/>
              </a:rPr>
              <a:t>n</a:t>
            </a:r>
            <a:r>
              <a:rPr sz="4275" dirty="0">
                <a:latin typeface="Times New Roman"/>
                <a:cs typeface="Times New Roman"/>
              </a:rPr>
              <a:t>d</a:t>
            </a:r>
            <a:r>
              <a:rPr sz="4275" spc="-19" dirty="0">
                <a:latin typeface="Times New Roman"/>
                <a:cs typeface="Times New Roman"/>
              </a:rPr>
              <a:t> </a:t>
            </a:r>
            <a:r>
              <a:rPr sz="4275" dirty="0">
                <a:latin typeface="Times New Roman"/>
                <a:cs typeface="Times New Roman"/>
              </a:rPr>
              <a:t>torsion</a:t>
            </a:r>
            <a:endParaRPr sz="4275">
              <a:latin typeface="Times New Roman"/>
              <a:cs typeface="Times New Roman"/>
            </a:endParaRPr>
          </a:p>
          <a:p>
            <a:pPr marL="17145" marR="81280">
              <a:lnSpc>
                <a:spcPct val="96000"/>
              </a:lnSpc>
              <a:spcBef>
                <a:spcPts val="215"/>
              </a:spcBef>
            </a:pPr>
            <a:r>
              <a:rPr sz="4275" b="1" spc="-386" dirty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4275" b="1" dirty="0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sz="4275" b="1" spc="-12" dirty="0">
                <a:solidFill>
                  <a:srgbClr val="006FC0"/>
                </a:solidFill>
                <a:latin typeface="Times New Roman"/>
                <a:cs typeface="Times New Roman"/>
              </a:rPr>
              <a:t>b</a:t>
            </a:r>
            <a:r>
              <a:rPr sz="4275" b="1" dirty="0">
                <a:solidFill>
                  <a:srgbClr val="006FC0"/>
                </a:solidFill>
                <a:latin typeface="Times New Roman"/>
                <a:cs typeface="Times New Roman"/>
              </a:rPr>
              <a:t>ular</a:t>
            </a:r>
            <a:r>
              <a:rPr sz="4275" b="1" spc="-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4275" b="1" dirty="0">
                <a:solidFill>
                  <a:srgbClr val="006FC0"/>
                </a:solidFill>
                <a:latin typeface="Times New Roman"/>
                <a:cs typeface="Times New Roman"/>
              </a:rPr>
              <a:t>Secti</a:t>
            </a:r>
            <a:r>
              <a:rPr sz="4275" b="1" spc="5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4275" b="1" dirty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4275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4275" dirty="0">
                <a:latin typeface="Times New Roman"/>
                <a:cs typeface="Times New Roman"/>
              </a:rPr>
              <a:t>– Go</a:t>
            </a:r>
            <a:r>
              <a:rPr sz="4275" spc="19" dirty="0">
                <a:latin typeface="Times New Roman"/>
                <a:cs typeface="Times New Roman"/>
              </a:rPr>
              <a:t>o</a:t>
            </a:r>
            <a:r>
              <a:rPr sz="4275" dirty="0">
                <a:latin typeface="Times New Roman"/>
                <a:cs typeface="Times New Roman"/>
              </a:rPr>
              <a:t>d</a:t>
            </a:r>
            <a:r>
              <a:rPr sz="4275" spc="-33" dirty="0">
                <a:latin typeface="Times New Roman"/>
                <a:cs typeface="Times New Roman"/>
              </a:rPr>
              <a:t> </a:t>
            </a:r>
            <a:r>
              <a:rPr sz="4275" dirty="0">
                <a:latin typeface="Times New Roman"/>
                <a:cs typeface="Times New Roman"/>
              </a:rPr>
              <a:t>Resista</a:t>
            </a:r>
            <a:r>
              <a:rPr sz="4275" spc="12" dirty="0">
                <a:latin typeface="Times New Roman"/>
                <a:cs typeface="Times New Roman"/>
              </a:rPr>
              <a:t>n</a:t>
            </a:r>
            <a:r>
              <a:rPr sz="4275" dirty="0">
                <a:latin typeface="Times New Roman"/>
                <a:cs typeface="Times New Roman"/>
              </a:rPr>
              <a:t>ce </a:t>
            </a:r>
            <a:r>
              <a:rPr sz="4275" spc="-19" dirty="0">
                <a:latin typeface="Times New Roman"/>
                <a:cs typeface="Times New Roman"/>
              </a:rPr>
              <a:t>t</a:t>
            </a:r>
            <a:r>
              <a:rPr sz="4275" dirty="0">
                <a:latin typeface="Times New Roman"/>
                <a:cs typeface="Times New Roman"/>
              </a:rPr>
              <a:t>o torsio</a:t>
            </a:r>
            <a:r>
              <a:rPr sz="4275" spc="12" dirty="0">
                <a:latin typeface="Times New Roman"/>
                <a:cs typeface="Times New Roman"/>
              </a:rPr>
              <a:t>n</a:t>
            </a:r>
            <a:r>
              <a:rPr sz="4275" dirty="0">
                <a:latin typeface="Times New Roman"/>
                <a:cs typeface="Times New Roman"/>
              </a:rPr>
              <a:t>.</a:t>
            </a:r>
            <a:endParaRPr sz="4275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44741" y="1270031"/>
            <a:ext cx="213957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spc="-319" dirty="0">
                <a:latin typeface="Arial"/>
                <a:cs typeface="Arial"/>
              </a:rPr>
              <a:t>T</a:t>
            </a:r>
            <a:r>
              <a:rPr sz="5875" dirty="0">
                <a:latin typeface="Arial"/>
                <a:cs typeface="Arial"/>
              </a:rPr>
              <a:t>ypes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6048" y="1270031"/>
            <a:ext cx="3633268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of C</a:t>
            </a:r>
            <a:r>
              <a:rPr sz="5875" spc="-19" dirty="0">
                <a:latin typeface="Arial"/>
                <a:cs typeface="Arial"/>
              </a:rPr>
              <a:t>h</a:t>
            </a:r>
            <a:r>
              <a:rPr sz="5875" dirty="0">
                <a:latin typeface="Arial"/>
                <a:cs typeface="Arial"/>
              </a:rPr>
              <a:t>ass</a:t>
            </a:r>
            <a:r>
              <a:rPr sz="5875" spc="12" dirty="0">
                <a:latin typeface="Arial"/>
                <a:cs typeface="Arial"/>
              </a:rPr>
              <a:t>i</a:t>
            </a:r>
            <a:r>
              <a:rPr sz="5875" dirty="0">
                <a:latin typeface="Arial"/>
                <a:cs typeface="Arial"/>
              </a:rPr>
              <a:t>s</a:t>
            </a:r>
            <a:endParaRPr sz="587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4741" y="2784670"/>
            <a:ext cx="10051241" cy="4867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 marR="71755">
              <a:lnSpc>
                <a:spcPts val="3965"/>
              </a:lnSpc>
              <a:spcBef>
                <a:spcPts val="20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r>
              <a:rPr sz="3740" spc="47" dirty="0">
                <a:latin typeface="Arial"/>
                <a:cs typeface="Arial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Ac</a:t>
            </a:r>
            <a:r>
              <a:rPr sz="3740" spc="-19" dirty="0">
                <a:latin typeface="Times New Roman"/>
                <a:cs typeface="Times New Roman"/>
              </a:rPr>
              <a:t>c</a:t>
            </a:r>
            <a:r>
              <a:rPr sz="3740" dirty="0">
                <a:latin typeface="Times New Roman"/>
                <a:cs typeface="Times New Roman"/>
              </a:rPr>
              <a:t>o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d</a:t>
            </a:r>
            <a:r>
              <a:rPr sz="3740" spc="5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ng</a:t>
            </a:r>
            <a:r>
              <a:rPr sz="3740" spc="-151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to</a:t>
            </a:r>
            <a:r>
              <a:rPr sz="3740" spc="-41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lay</a:t>
            </a:r>
            <a:r>
              <a:rPr sz="3740" spc="5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ut</a:t>
            </a:r>
            <a:endParaRPr sz="3740">
              <a:latin typeface="Times New Roman"/>
              <a:cs typeface="Times New Roman"/>
            </a:endParaRPr>
          </a:p>
          <a:p>
            <a:pPr marL="627380" marR="71755">
              <a:lnSpc>
                <a:spcPct val="96000"/>
              </a:lnSpc>
              <a:spcBef>
                <a:spcPts val="250"/>
              </a:spcBef>
            </a:pPr>
            <a:r>
              <a:rPr sz="3205" dirty="0">
                <a:latin typeface="Arial"/>
                <a:cs typeface="Arial"/>
              </a:rPr>
              <a:t>•</a:t>
            </a:r>
            <a:r>
              <a:rPr sz="3205" spc="393" dirty="0">
                <a:latin typeface="Arial"/>
                <a:cs typeface="Arial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Convent</a:t>
            </a:r>
            <a:r>
              <a:rPr sz="3205" spc="5" dirty="0">
                <a:latin typeface="Times New Roman"/>
                <a:cs typeface="Times New Roman"/>
              </a:rPr>
              <a:t>i</a:t>
            </a:r>
            <a:r>
              <a:rPr sz="3205" dirty="0">
                <a:latin typeface="Times New Roman"/>
                <a:cs typeface="Times New Roman"/>
              </a:rPr>
              <a:t>onal</a:t>
            </a:r>
            <a:endParaRPr sz="3205">
              <a:latin typeface="Times New Roman"/>
              <a:cs typeface="Times New Roman"/>
            </a:endParaRPr>
          </a:p>
          <a:p>
            <a:pPr marL="627380" marR="71755">
              <a:lnSpc>
                <a:spcPct val="96000"/>
              </a:lnSpc>
              <a:spcBef>
                <a:spcPts val="420"/>
              </a:spcBef>
            </a:pPr>
            <a:r>
              <a:rPr sz="3205" dirty="0">
                <a:latin typeface="Arial"/>
                <a:cs typeface="Arial"/>
              </a:rPr>
              <a:t>•</a:t>
            </a:r>
            <a:r>
              <a:rPr sz="3205" spc="393" dirty="0">
                <a:latin typeface="Arial"/>
                <a:cs typeface="Arial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Forward</a:t>
            </a:r>
            <a:endParaRPr sz="3205">
              <a:latin typeface="Times New Roman"/>
              <a:cs typeface="Times New Roman"/>
            </a:endParaRPr>
          </a:p>
          <a:p>
            <a:pPr marL="627380" marR="71755">
              <a:lnSpc>
                <a:spcPct val="96000"/>
              </a:lnSpc>
              <a:spcBef>
                <a:spcPts val="435"/>
              </a:spcBef>
            </a:pPr>
            <a:r>
              <a:rPr sz="3205" dirty="0">
                <a:latin typeface="Arial"/>
                <a:cs typeface="Arial"/>
              </a:rPr>
              <a:t>•</a:t>
            </a:r>
            <a:r>
              <a:rPr sz="3205" spc="393" dirty="0">
                <a:latin typeface="Arial"/>
                <a:cs typeface="Arial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Se</a:t>
            </a:r>
            <a:r>
              <a:rPr sz="3205" spc="-25" dirty="0">
                <a:latin typeface="Times New Roman"/>
                <a:cs typeface="Times New Roman"/>
              </a:rPr>
              <a:t>m</a:t>
            </a:r>
            <a:r>
              <a:rPr sz="3205" dirty="0">
                <a:latin typeface="Times New Roman"/>
                <a:cs typeface="Times New Roman"/>
              </a:rPr>
              <a:t>i forward</a:t>
            </a:r>
            <a:endParaRPr sz="3205">
              <a:latin typeface="Times New Roman"/>
              <a:cs typeface="Times New Roman"/>
            </a:endParaRPr>
          </a:p>
          <a:p>
            <a:pPr marL="17145">
              <a:lnSpc>
                <a:spcPct val="96000"/>
              </a:lnSpc>
              <a:spcBef>
                <a:spcPts val="1055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r>
              <a:rPr sz="3740" spc="47" dirty="0">
                <a:latin typeface="Arial"/>
                <a:cs typeface="Arial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Ac</a:t>
            </a:r>
            <a:r>
              <a:rPr sz="3740" spc="-19" dirty="0">
                <a:latin typeface="Times New Roman"/>
                <a:cs typeface="Times New Roman"/>
              </a:rPr>
              <a:t>c</a:t>
            </a:r>
            <a:r>
              <a:rPr sz="3740" dirty="0">
                <a:latin typeface="Times New Roman"/>
                <a:cs typeface="Times New Roman"/>
              </a:rPr>
              <a:t>o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d</a:t>
            </a:r>
            <a:r>
              <a:rPr sz="3740" spc="5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ng</a:t>
            </a:r>
            <a:r>
              <a:rPr sz="3740" spc="-151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to</a:t>
            </a:r>
            <a:r>
              <a:rPr sz="3740" spc="-41" dirty="0">
                <a:latin typeface="Times New Roman"/>
                <a:cs typeface="Times New Roman"/>
              </a:rPr>
              <a:t> </a:t>
            </a:r>
            <a:r>
              <a:rPr sz="3740" spc="-19" dirty="0">
                <a:latin typeface="Times New Roman"/>
                <a:cs typeface="Times New Roman"/>
              </a:rPr>
              <a:t>m</a:t>
            </a:r>
            <a:r>
              <a:rPr sz="3740" dirty="0">
                <a:latin typeface="Times New Roman"/>
                <a:cs typeface="Times New Roman"/>
              </a:rPr>
              <a:t>o</a:t>
            </a:r>
            <a:r>
              <a:rPr sz="3740" spc="12" dirty="0">
                <a:latin typeface="Times New Roman"/>
                <a:cs typeface="Times New Roman"/>
              </a:rPr>
              <a:t>u</a:t>
            </a:r>
            <a:r>
              <a:rPr sz="3740" dirty="0">
                <a:latin typeface="Times New Roman"/>
                <a:cs typeface="Times New Roman"/>
              </a:rPr>
              <a:t>n</a:t>
            </a:r>
            <a:r>
              <a:rPr sz="3740" spc="5" dirty="0">
                <a:latin typeface="Times New Roman"/>
                <a:cs typeface="Times New Roman"/>
              </a:rPr>
              <a:t>t</a:t>
            </a:r>
            <a:r>
              <a:rPr sz="3740" dirty="0">
                <a:latin typeface="Times New Roman"/>
                <a:cs typeface="Times New Roman"/>
              </a:rPr>
              <a:t>i</a:t>
            </a:r>
            <a:r>
              <a:rPr sz="3740" spc="5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g</a:t>
            </a:r>
            <a:r>
              <a:rPr sz="3740" spc="-156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of</a:t>
            </a:r>
            <a:r>
              <a:rPr sz="3740" spc="-11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eng</a:t>
            </a:r>
            <a:r>
              <a:rPr sz="3740" spc="5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ne</a:t>
            </a:r>
            <a:r>
              <a:rPr sz="3740" spc="-119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and</a:t>
            </a:r>
            <a:r>
              <a:rPr sz="3740" spc="-67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tran</a:t>
            </a:r>
            <a:r>
              <a:rPr sz="3740" spc="12" dirty="0">
                <a:latin typeface="Times New Roman"/>
                <a:cs typeface="Times New Roman"/>
              </a:rPr>
              <a:t>s</a:t>
            </a:r>
            <a:r>
              <a:rPr sz="3740" spc="-19" dirty="0">
                <a:latin typeface="Times New Roman"/>
                <a:cs typeface="Times New Roman"/>
              </a:rPr>
              <a:t>m</a:t>
            </a:r>
            <a:r>
              <a:rPr sz="3740" dirty="0">
                <a:latin typeface="Times New Roman"/>
                <a:cs typeface="Times New Roman"/>
              </a:rPr>
              <a:t>is</a:t>
            </a:r>
            <a:r>
              <a:rPr sz="3740" spc="12" dirty="0">
                <a:latin typeface="Times New Roman"/>
                <a:cs typeface="Times New Roman"/>
              </a:rPr>
              <a:t>s</a:t>
            </a:r>
            <a:r>
              <a:rPr sz="3740" dirty="0">
                <a:latin typeface="Times New Roman"/>
                <a:cs typeface="Times New Roman"/>
              </a:rPr>
              <a:t>i</a:t>
            </a:r>
            <a:r>
              <a:rPr sz="3740" spc="5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n</a:t>
            </a:r>
            <a:endParaRPr sz="3740">
              <a:latin typeface="Times New Roman"/>
              <a:cs typeface="Times New Roman"/>
            </a:endParaRPr>
          </a:p>
          <a:p>
            <a:pPr marL="627380" marR="71755">
              <a:lnSpc>
                <a:spcPct val="96000"/>
              </a:lnSpc>
              <a:spcBef>
                <a:spcPts val="425"/>
              </a:spcBef>
            </a:pPr>
            <a:r>
              <a:rPr sz="3205" dirty="0">
                <a:latin typeface="Arial"/>
                <a:cs typeface="Arial"/>
              </a:rPr>
              <a:t>•</a:t>
            </a:r>
            <a:r>
              <a:rPr sz="3205" spc="393" dirty="0">
                <a:latin typeface="Arial"/>
                <a:cs typeface="Arial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Engine</a:t>
            </a:r>
            <a:r>
              <a:rPr sz="3205" spc="-19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at</a:t>
            </a:r>
            <a:r>
              <a:rPr sz="3205" spc="-19" dirty="0">
                <a:latin typeface="Times New Roman"/>
                <a:cs typeface="Times New Roman"/>
              </a:rPr>
              <a:t> </a:t>
            </a:r>
            <a:r>
              <a:rPr sz="3205" spc="-5" dirty="0">
                <a:latin typeface="Times New Roman"/>
                <a:cs typeface="Times New Roman"/>
              </a:rPr>
              <a:t>f</a:t>
            </a:r>
            <a:r>
              <a:rPr sz="3205" dirty="0">
                <a:latin typeface="Times New Roman"/>
                <a:cs typeface="Times New Roman"/>
              </a:rPr>
              <a:t>ront</a:t>
            </a:r>
            <a:endParaRPr sz="3205">
              <a:latin typeface="Times New Roman"/>
              <a:cs typeface="Times New Roman"/>
            </a:endParaRPr>
          </a:p>
          <a:p>
            <a:pPr marL="627380" marR="71755">
              <a:lnSpc>
                <a:spcPct val="96000"/>
              </a:lnSpc>
              <a:spcBef>
                <a:spcPts val="435"/>
              </a:spcBef>
            </a:pPr>
            <a:r>
              <a:rPr sz="3205" dirty="0">
                <a:latin typeface="Arial"/>
                <a:cs typeface="Arial"/>
              </a:rPr>
              <a:t>•</a:t>
            </a:r>
            <a:r>
              <a:rPr sz="3205" spc="393" dirty="0">
                <a:latin typeface="Arial"/>
                <a:cs typeface="Arial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Engine fitt</a:t>
            </a:r>
            <a:r>
              <a:rPr sz="3205" spc="5" dirty="0">
                <a:latin typeface="Times New Roman"/>
                <a:cs typeface="Times New Roman"/>
              </a:rPr>
              <a:t>e</a:t>
            </a:r>
            <a:r>
              <a:rPr sz="3205" dirty="0">
                <a:latin typeface="Times New Roman"/>
                <a:cs typeface="Times New Roman"/>
              </a:rPr>
              <a:t>d</a:t>
            </a:r>
            <a:r>
              <a:rPr sz="3205" spc="-45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in front</a:t>
            </a:r>
            <a:r>
              <a:rPr sz="3205" spc="-5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but</a:t>
            </a:r>
            <a:r>
              <a:rPr sz="3205" spc="-5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cr</a:t>
            </a:r>
            <a:r>
              <a:rPr sz="3205" spc="5" dirty="0">
                <a:latin typeface="Times New Roman"/>
                <a:cs typeface="Times New Roman"/>
              </a:rPr>
              <a:t>o</a:t>
            </a:r>
            <a:r>
              <a:rPr sz="3205" dirty="0">
                <a:latin typeface="Times New Roman"/>
                <a:cs typeface="Times New Roman"/>
              </a:rPr>
              <a:t>sswi</a:t>
            </a:r>
            <a:r>
              <a:rPr sz="3205" spc="5" dirty="0">
                <a:latin typeface="Times New Roman"/>
                <a:cs typeface="Times New Roman"/>
              </a:rPr>
              <a:t>s</a:t>
            </a:r>
            <a:r>
              <a:rPr sz="3205" dirty="0">
                <a:latin typeface="Times New Roman"/>
                <a:cs typeface="Times New Roman"/>
              </a:rPr>
              <a:t>e</a:t>
            </a:r>
            <a:endParaRPr sz="3205">
              <a:latin typeface="Times New Roman"/>
              <a:cs typeface="Times New Roman"/>
            </a:endParaRPr>
          </a:p>
          <a:p>
            <a:pPr marL="627380" marR="71755">
              <a:lnSpc>
                <a:spcPct val="96000"/>
              </a:lnSpc>
              <a:spcBef>
                <a:spcPts val="415"/>
              </a:spcBef>
            </a:pPr>
            <a:r>
              <a:rPr sz="3205" dirty="0">
                <a:latin typeface="Arial"/>
                <a:cs typeface="Arial"/>
              </a:rPr>
              <a:t>•</a:t>
            </a:r>
            <a:r>
              <a:rPr sz="3205" spc="393" dirty="0">
                <a:latin typeface="Arial"/>
                <a:cs typeface="Arial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Engine fitt</a:t>
            </a:r>
            <a:r>
              <a:rPr sz="3205" spc="5" dirty="0">
                <a:latin typeface="Times New Roman"/>
                <a:cs typeface="Times New Roman"/>
              </a:rPr>
              <a:t>e</a:t>
            </a:r>
            <a:r>
              <a:rPr sz="3205" dirty="0">
                <a:latin typeface="Times New Roman"/>
                <a:cs typeface="Times New Roman"/>
              </a:rPr>
              <a:t>d</a:t>
            </a:r>
            <a:r>
              <a:rPr sz="3205" spc="-45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at the</a:t>
            </a:r>
            <a:r>
              <a:rPr sz="3205" spc="-5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cen</a:t>
            </a:r>
            <a:r>
              <a:rPr sz="3205" spc="5" dirty="0">
                <a:latin typeface="Times New Roman"/>
                <a:cs typeface="Times New Roman"/>
              </a:rPr>
              <a:t>t</a:t>
            </a:r>
            <a:r>
              <a:rPr sz="3205" dirty="0">
                <a:latin typeface="Times New Roman"/>
                <a:cs typeface="Times New Roman"/>
              </a:rPr>
              <a:t>er</a:t>
            </a:r>
            <a:r>
              <a:rPr sz="3205" spc="-33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of </a:t>
            </a:r>
            <a:r>
              <a:rPr sz="3205" spc="5" dirty="0">
                <a:latin typeface="Times New Roman"/>
                <a:cs typeface="Times New Roman"/>
              </a:rPr>
              <a:t>t</a:t>
            </a:r>
            <a:r>
              <a:rPr sz="3205" dirty="0">
                <a:latin typeface="Times New Roman"/>
                <a:cs typeface="Times New Roman"/>
              </a:rPr>
              <a:t>he</a:t>
            </a:r>
            <a:r>
              <a:rPr sz="3205" spc="-12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chas</a:t>
            </a:r>
            <a:r>
              <a:rPr sz="3205" spc="5" dirty="0">
                <a:latin typeface="Times New Roman"/>
                <a:cs typeface="Times New Roman"/>
              </a:rPr>
              <a:t>s</a:t>
            </a:r>
            <a:r>
              <a:rPr sz="3205" dirty="0">
                <a:latin typeface="Times New Roman"/>
                <a:cs typeface="Times New Roman"/>
              </a:rPr>
              <a:t>is</a:t>
            </a:r>
            <a:endParaRPr sz="3205">
              <a:latin typeface="Times New Roman"/>
              <a:cs typeface="Times New Roman"/>
            </a:endParaRPr>
          </a:p>
          <a:p>
            <a:pPr marL="627380" marR="71755">
              <a:lnSpc>
                <a:spcPct val="96000"/>
              </a:lnSpc>
              <a:spcBef>
                <a:spcPts val="435"/>
              </a:spcBef>
            </a:pPr>
            <a:r>
              <a:rPr sz="3205" dirty="0">
                <a:latin typeface="Arial"/>
                <a:cs typeface="Arial"/>
              </a:rPr>
              <a:t>•</a:t>
            </a:r>
            <a:r>
              <a:rPr sz="3205" spc="393" dirty="0">
                <a:latin typeface="Arial"/>
                <a:cs typeface="Arial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Engine fitt</a:t>
            </a:r>
            <a:r>
              <a:rPr sz="3205" spc="5" dirty="0">
                <a:latin typeface="Times New Roman"/>
                <a:cs typeface="Times New Roman"/>
              </a:rPr>
              <a:t>e</a:t>
            </a:r>
            <a:r>
              <a:rPr sz="3205" dirty="0">
                <a:latin typeface="Times New Roman"/>
                <a:cs typeface="Times New Roman"/>
              </a:rPr>
              <a:t>d</a:t>
            </a:r>
            <a:r>
              <a:rPr sz="3205" spc="-45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at the</a:t>
            </a:r>
            <a:r>
              <a:rPr sz="3205" spc="-12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back</a:t>
            </a:r>
            <a:endParaRPr sz="3205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356651" y="996950"/>
            <a:ext cx="3467757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4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Ac</a:t>
            </a:r>
            <a:r>
              <a:rPr sz="5875" spc="12" dirty="0">
                <a:latin typeface="Arial"/>
                <a:cs typeface="Arial"/>
              </a:rPr>
              <a:t>c</a:t>
            </a:r>
            <a:r>
              <a:rPr sz="5875" dirty="0">
                <a:latin typeface="Arial"/>
                <a:cs typeface="Arial"/>
              </a:rPr>
              <a:t>ording</a:t>
            </a:r>
            <a:endParaRPr sz="5875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82352" y="996950"/>
            <a:ext cx="768778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4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to</a:t>
            </a:r>
            <a:endParaRPr sz="5875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2806" y="996950"/>
            <a:ext cx="3219068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40"/>
              </a:lnSpc>
              <a:spcBef>
                <a:spcPts val="305"/>
              </a:spcBef>
            </a:pPr>
            <a:r>
              <a:rPr sz="5875" spc="12" dirty="0">
                <a:latin typeface="Arial"/>
                <a:cs typeface="Arial"/>
              </a:rPr>
              <a:t>m</a:t>
            </a:r>
            <a:r>
              <a:rPr sz="5875" dirty="0">
                <a:latin typeface="Arial"/>
                <a:cs typeface="Arial"/>
              </a:rPr>
              <a:t>ounting</a:t>
            </a:r>
            <a:endParaRPr sz="5875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93553" y="996950"/>
            <a:ext cx="768778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4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of</a:t>
            </a:r>
            <a:endParaRPr sz="5875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6651" y="1802444"/>
            <a:ext cx="4008373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Component</a:t>
            </a:r>
            <a:endParaRPr sz="587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4512" y="1802444"/>
            <a:ext cx="76917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of</a:t>
            </a:r>
            <a:endParaRPr sz="587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5420" y="1802444"/>
            <a:ext cx="2803109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Chassis</a:t>
            </a:r>
            <a:endParaRPr sz="587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6651" y="3924998"/>
            <a:ext cx="9091480" cy="25583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 marR="71755">
              <a:lnSpc>
                <a:spcPct val="150000"/>
              </a:lnSpc>
              <a:spcBef>
                <a:spcPts val="200"/>
              </a:spcBef>
            </a:pPr>
            <a:r>
              <a:rPr sz="4000" dirty="0">
                <a:latin typeface="Arial"/>
                <a:cs typeface="Arial"/>
              </a:rPr>
              <a:t>•</a:t>
            </a:r>
            <a:r>
              <a:rPr sz="4000" spc="47" dirty="0">
                <a:latin typeface="Arial"/>
                <a:cs typeface="Arial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F</a:t>
            </a:r>
            <a:r>
              <a:rPr sz="4000" spc="12" dirty="0">
                <a:latin typeface="Times New Roman"/>
                <a:cs typeface="Times New Roman"/>
              </a:rPr>
              <a:t>r</a:t>
            </a:r>
            <a:r>
              <a:rPr sz="4000" dirty="0">
                <a:latin typeface="Times New Roman"/>
                <a:cs typeface="Times New Roman"/>
              </a:rPr>
              <a:t>o</a:t>
            </a:r>
            <a:r>
              <a:rPr sz="4000" spc="12" dirty="0">
                <a:latin typeface="Times New Roman"/>
                <a:cs typeface="Times New Roman"/>
              </a:rPr>
              <a:t>n</a:t>
            </a:r>
            <a:r>
              <a:rPr sz="4000" dirty="0">
                <a:latin typeface="Times New Roman"/>
                <a:cs typeface="Times New Roman"/>
              </a:rPr>
              <a:t>t</a:t>
            </a:r>
            <a:r>
              <a:rPr sz="4000" spc="-69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Eng</a:t>
            </a:r>
            <a:r>
              <a:rPr sz="4000" spc="12" dirty="0">
                <a:latin typeface="Times New Roman"/>
                <a:cs typeface="Times New Roman"/>
              </a:rPr>
              <a:t>i</a:t>
            </a:r>
            <a:r>
              <a:rPr sz="4000" dirty="0">
                <a:latin typeface="Times New Roman"/>
                <a:cs typeface="Times New Roman"/>
              </a:rPr>
              <a:t>ne</a:t>
            </a:r>
            <a:r>
              <a:rPr sz="4000" spc="-126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R</a:t>
            </a:r>
            <a:r>
              <a:rPr sz="4000" spc="-12" dirty="0">
                <a:latin typeface="Times New Roman"/>
                <a:cs typeface="Times New Roman"/>
              </a:rPr>
              <a:t>e</a:t>
            </a:r>
            <a:r>
              <a:rPr sz="4000" dirty="0">
                <a:latin typeface="Times New Roman"/>
                <a:cs typeface="Times New Roman"/>
              </a:rPr>
              <a:t>ar</a:t>
            </a:r>
            <a:r>
              <a:rPr sz="4000" spc="-81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Wheel Drive</a:t>
            </a:r>
            <a:endParaRPr sz="4000" dirty="0">
              <a:latin typeface="Times New Roman"/>
              <a:cs typeface="Times New Roman"/>
            </a:endParaRPr>
          </a:p>
          <a:p>
            <a:pPr marL="17145">
              <a:lnSpc>
                <a:spcPct val="150000"/>
              </a:lnSpc>
              <a:spcBef>
                <a:spcPts val="870"/>
              </a:spcBef>
            </a:pPr>
            <a:r>
              <a:rPr sz="4000" dirty="0">
                <a:latin typeface="Arial"/>
                <a:cs typeface="Arial"/>
              </a:rPr>
              <a:t>•</a:t>
            </a:r>
            <a:r>
              <a:rPr sz="4000" spc="47" dirty="0">
                <a:latin typeface="Arial"/>
                <a:cs typeface="Arial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Fr</a:t>
            </a:r>
            <a:r>
              <a:rPr sz="4000" spc="12" dirty="0">
                <a:latin typeface="Times New Roman"/>
                <a:cs typeface="Times New Roman"/>
              </a:rPr>
              <a:t>o</a:t>
            </a:r>
            <a:r>
              <a:rPr sz="4000" dirty="0">
                <a:latin typeface="Times New Roman"/>
                <a:cs typeface="Times New Roman"/>
              </a:rPr>
              <a:t>nt</a:t>
            </a:r>
            <a:r>
              <a:rPr sz="4000" spc="-51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Eng</a:t>
            </a:r>
            <a:r>
              <a:rPr sz="4000" spc="5" dirty="0">
                <a:latin typeface="Times New Roman"/>
                <a:cs typeface="Times New Roman"/>
              </a:rPr>
              <a:t>i</a:t>
            </a:r>
            <a:r>
              <a:rPr sz="4000" dirty="0">
                <a:latin typeface="Times New Roman"/>
                <a:cs typeface="Times New Roman"/>
              </a:rPr>
              <a:t>ne</a:t>
            </a:r>
            <a:r>
              <a:rPr sz="4000" spc="-19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Fr</a:t>
            </a:r>
            <a:r>
              <a:rPr sz="4000" spc="12" dirty="0">
                <a:latin typeface="Times New Roman"/>
                <a:cs typeface="Times New Roman"/>
              </a:rPr>
              <a:t>o</a:t>
            </a:r>
            <a:r>
              <a:rPr sz="4000" dirty="0">
                <a:latin typeface="Times New Roman"/>
                <a:cs typeface="Times New Roman"/>
              </a:rPr>
              <a:t>nt</a:t>
            </a:r>
            <a:r>
              <a:rPr sz="4000" spc="-111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Whe</a:t>
            </a:r>
            <a:r>
              <a:rPr sz="4000" spc="-12" dirty="0">
                <a:latin typeface="Times New Roman"/>
                <a:cs typeface="Times New Roman"/>
              </a:rPr>
              <a:t>e</a:t>
            </a:r>
            <a:r>
              <a:rPr sz="4000" dirty="0">
                <a:latin typeface="Times New Roman"/>
                <a:cs typeface="Times New Roman"/>
              </a:rPr>
              <a:t>l</a:t>
            </a:r>
            <a:r>
              <a:rPr sz="4000" spc="-19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Drive</a:t>
            </a:r>
            <a:endParaRPr sz="4000" dirty="0">
              <a:latin typeface="Times New Roman"/>
              <a:cs typeface="Times New Roman"/>
            </a:endParaRPr>
          </a:p>
          <a:p>
            <a:pPr marL="17145" marR="71755">
              <a:lnSpc>
                <a:spcPct val="150000"/>
              </a:lnSpc>
              <a:spcBef>
                <a:spcPts val="1055"/>
              </a:spcBef>
            </a:pPr>
            <a:r>
              <a:rPr sz="4000" dirty="0">
                <a:latin typeface="Arial"/>
                <a:cs typeface="Arial"/>
              </a:rPr>
              <a:t>•</a:t>
            </a:r>
            <a:r>
              <a:rPr sz="4000" spc="47" dirty="0">
                <a:latin typeface="Arial"/>
                <a:cs typeface="Arial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R</a:t>
            </a:r>
            <a:r>
              <a:rPr sz="4000" spc="-12" dirty="0">
                <a:latin typeface="Times New Roman"/>
                <a:cs typeface="Times New Roman"/>
              </a:rPr>
              <a:t>e</a:t>
            </a:r>
            <a:r>
              <a:rPr sz="4000" dirty="0">
                <a:latin typeface="Times New Roman"/>
                <a:cs typeface="Times New Roman"/>
              </a:rPr>
              <a:t>ar</a:t>
            </a:r>
            <a:r>
              <a:rPr sz="4000" spc="-28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Eng</a:t>
            </a:r>
            <a:r>
              <a:rPr sz="4000" spc="12" dirty="0">
                <a:latin typeface="Times New Roman"/>
                <a:cs typeface="Times New Roman"/>
              </a:rPr>
              <a:t>i</a:t>
            </a:r>
            <a:r>
              <a:rPr sz="4000" dirty="0">
                <a:latin typeface="Times New Roman"/>
                <a:cs typeface="Times New Roman"/>
              </a:rPr>
              <a:t>ne</a:t>
            </a:r>
            <a:r>
              <a:rPr sz="4000" spc="-10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R</a:t>
            </a:r>
            <a:r>
              <a:rPr sz="4000" spc="-19" dirty="0">
                <a:latin typeface="Times New Roman"/>
                <a:cs typeface="Times New Roman"/>
              </a:rPr>
              <a:t>e</a:t>
            </a:r>
            <a:r>
              <a:rPr sz="4000" dirty="0">
                <a:latin typeface="Times New Roman"/>
                <a:cs typeface="Times New Roman"/>
              </a:rPr>
              <a:t>ar</a:t>
            </a:r>
            <a:r>
              <a:rPr sz="4000" spc="-9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Wheel Drive</a:t>
            </a:r>
            <a:endParaRPr sz="4000" dirty="0">
              <a:latin typeface="Times New Roman"/>
              <a:cs typeface="Times New Roman"/>
            </a:endParaRPr>
          </a:p>
          <a:p>
            <a:pPr marL="17145" marR="71755">
              <a:lnSpc>
                <a:spcPct val="150000"/>
              </a:lnSpc>
              <a:spcBef>
                <a:spcPts val="1050"/>
              </a:spcBef>
            </a:pPr>
            <a:r>
              <a:rPr sz="4000" dirty="0">
                <a:latin typeface="Arial"/>
                <a:cs typeface="Arial"/>
              </a:rPr>
              <a:t>•</a:t>
            </a:r>
            <a:r>
              <a:rPr sz="4000" spc="47" dirty="0">
                <a:latin typeface="Arial"/>
                <a:cs typeface="Arial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All</a:t>
            </a:r>
            <a:r>
              <a:rPr sz="4000" spc="-67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Wheel Drive</a:t>
            </a:r>
            <a:endParaRPr sz="4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7813775" y="744899"/>
            <a:ext cx="3574665" cy="192482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10" name="object 10"/>
          <p:cNvSpPr/>
          <p:nvPr/>
        </p:nvSpPr>
        <p:spPr>
          <a:xfrm>
            <a:off x="940771" y="1674191"/>
            <a:ext cx="3117481" cy="23035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8" name="object 8"/>
          <p:cNvSpPr/>
          <p:nvPr/>
        </p:nvSpPr>
        <p:spPr>
          <a:xfrm>
            <a:off x="4179426" y="1691175"/>
            <a:ext cx="3634349" cy="23035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7" name="object 7"/>
          <p:cNvSpPr txBox="1"/>
          <p:nvPr/>
        </p:nvSpPr>
        <p:spPr>
          <a:xfrm>
            <a:off x="944740" y="878982"/>
            <a:ext cx="4090581" cy="711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5595"/>
              </a:lnSpc>
              <a:spcBef>
                <a:spcPts val="280"/>
              </a:spcBef>
            </a:pPr>
            <a:r>
              <a:rPr sz="2800" dirty="0" smtClean="0">
                <a:latin typeface="Arial"/>
                <a:cs typeface="Arial"/>
              </a:rPr>
              <a:t>Co</a:t>
            </a:r>
            <a:r>
              <a:rPr sz="2800" spc="-12" dirty="0" smtClean="0">
                <a:latin typeface="Arial"/>
                <a:cs typeface="Arial"/>
              </a:rPr>
              <a:t>n</a:t>
            </a:r>
            <a:r>
              <a:rPr sz="2800" dirty="0" smtClean="0">
                <a:latin typeface="Arial"/>
                <a:cs typeface="Arial"/>
              </a:rPr>
              <a:t>ventional</a:t>
            </a:r>
            <a:r>
              <a:rPr lang="en-US" sz="2800" dirty="0">
                <a:latin typeface="Arial"/>
                <a:cs typeface="Arial"/>
              </a:rPr>
              <a:t> Ch</a:t>
            </a:r>
            <a:r>
              <a:rPr lang="en-US" sz="2800" spc="-12" dirty="0">
                <a:latin typeface="Arial"/>
                <a:cs typeface="Arial"/>
              </a:rPr>
              <a:t>a</a:t>
            </a:r>
            <a:r>
              <a:rPr lang="en-US" sz="2800" dirty="0">
                <a:latin typeface="Arial"/>
                <a:cs typeface="Arial"/>
              </a:rPr>
              <a:t>ssis</a:t>
            </a:r>
            <a:endParaRPr lang="en-US" sz="2800" dirty="0">
              <a:latin typeface="Arial"/>
              <a:cs typeface="Arial"/>
            </a:endParaRPr>
          </a:p>
          <a:p>
            <a:pPr marL="17145">
              <a:lnSpc>
                <a:spcPts val="5595"/>
              </a:lnSpc>
              <a:spcBef>
                <a:spcPts val="280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93620" y="878982"/>
            <a:ext cx="2544667" cy="711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5595"/>
              </a:lnSpc>
              <a:spcBef>
                <a:spcPts val="280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69080" y="3620058"/>
            <a:ext cx="3378736" cy="374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2590"/>
              </a:lnSpc>
              <a:spcBef>
                <a:spcPts val="130"/>
              </a:spcBef>
            </a:pPr>
            <a:r>
              <a:rPr sz="2405" dirty="0">
                <a:latin typeface="Times New Roman"/>
                <a:cs typeface="Times New Roman"/>
              </a:rPr>
              <a:t>A</a:t>
            </a:r>
            <a:r>
              <a:rPr sz="2405" spc="-52" dirty="0">
                <a:latin typeface="Times New Roman"/>
                <a:cs typeface="Times New Roman"/>
              </a:rPr>
              <a:t>f</a:t>
            </a:r>
            <a:r>
              <a:rPr sz="2405" dirty="0">
                <a:latin typeface="Times New Roman"/>
                <a:cs typeface="Times New Roman"/>
              </a:rPr>
              <a:t>fe</a:t>
            </a:r>
            <a:r>
              <a:rPr sz="2405" spc="12" dirty="0">
                <a:latin typeface="Times New Roman"/>
                <a:cs typeface="Times New Roman"/>
              </a:rPr>
              <a:t>c</a:t>
            </a:r>
            <a:r>
              <a:rPr sz="2405" dirty="0">
                <a:latin typeface="Times New Roman"/>
                <a:cs typeface="Times New Roman"/>
              </a:rPr>
              <a:t>ts</a:t>
            </a:r>
            <a:r>
              <a:rPr sz="2405" spc="-5" dirty="0">
                <a:latin typeface="Times New Roman"/>
                <a:cs typeface="Times New Roman"/>
              </a:rPr>
              <a:t> </a:t>
            </a:r>
            <a:r>
              <a:rPr sz="2405" dirty="0" smtClean="0">
                <a:latin typeface="Times New Roman"/>
                <a:cs typeface="Times New Roman"/>
              </a:rPr>
              <a:t>visib</a:t>
            </a:r>
            <a:r>
              <a:rPr sz="2405" spc="5" dirty="0" smtClean="0">
                <a:latin typeface="Times New Roman"/>
                <a:cs typeface="Times New Roman"/>
              </a:rPr>
              <a:t>i</a:t>
            </a:r>
            <a:r>
              <a:rPr sz="2405" dirty="0" smtClean="0">
                <a:latin typeface="Times New Roman"/>
                <a:cs typeface="Times New Roman"/>
              </a:rPr>
              <a:t>l</a:t>
            </a:r>
            <a:r>
              <a:rPr sz="2405" spc="5" dirty="0" smtClean="0">
                <a:latin typeface="Times New Roman"/>
                <a:cs typeface="Times New Roman"/>
              </a:rPr>
              <a:t>i</a:t>
            </a:r>
            <a:r>
              <a:rPr sz="2405" dirty="0" smtClean="0">
                <a:latin typeface="Times New Roman"/>
                <a:cs typeface="Times New Roman"/>
              </a:rPr>
              <a:t>ty</a:t>
            </a:r>
            <a:r>
              <a:rPr lang="en-US" sz="2405" dirty="0" smtClean="0">
                <a:latin typeface="Times New Roman"/>
                <a:cs typeface="Times New Roman"/>
              </a:rPr>
              <a:t> </a:t>
            </a:r>
            <a:r>
              <a:rPr sz="2405" dirty="0" smtClean="0">
                <a:latin typeface="Times New Roman"/>
                <a:cs typeface="Times New Roman"/>
              </a:rPr>
              <a:t>of </a:t>
            </a:r>
            <a:r>
              <a:rPr sz="2405" dirty="0">
                <a:latin typeface="Times New Roman"/>
                <a:cs typeface="Times New Roman"/>
              </a:rPr>
              <a:t>driver</a:t>
            </a:r>
            <a:endParaRPr sz="2405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5531" y="4886791"/>
            <a:ext cx="10058400" cy="2852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ct val="150000"/>
              </a:lnSpc>
              <a:spcBef>
                <a:spcPts val="170"/>
              </a:spcBef>
            </a:pPr>
            <a:r>
              <a:rPr sz="2800" dirty="0">
                <a:latin typeface="Times New Roman"/>
                <a:cs typeface="Times New Roman"/>
              </a:rPr>
              <a:t>Engine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12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ted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front of the</a:t>
            </a:r>
            <a:r>
              <a:rPr sz="2800" spc="-12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dr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ver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 smtClean="0">
                <a:latin typeface="Times New Roman"/>
                <a:cs typeface="Times New Roman"/>
              </a:rPr>
              <a:t>cab</a:t>
            </a:r>
            <a:r>
              <a:rPr sz="2800" spc="5" dirty="0" smtClean="0">
                <a:latin typeface="Times New Roman"/>
                <a:cs typeface="Times New Roman"/>
              </a:rPr>
              <a:t>i</a:t>
            </a:r>
            <a:r>
              <a:rPr sz="2800" dirty="0" smtClean="0">
                <a:latin typeface="Times New Roman"/>
                <a:cs typeface="Times New Roman"/>
              </a:rPr>
              <a:t>n</a:t>
            </a:r>
            <a:r>
              <a:rPr lang="en-US" sz="2800" dirty="0">
                <a:latin typeface="Times New Roman"/>
                <a:cs typeface="Times New Roman"/>
              </a:rPr>
              <a:t> or d</a:t>
            </a:r>
            <a:r>
              <a:rPr lang="en-US" sz="2800" spc="5" dirty="0">
                <a:latin typeface="Times New Roman"/>
                <a:cs typeface="Times New Roman"/>
              </a:rPr>
              <a:t>r</a:t>
            </a:r>
            <a:r>
              <a:rPr lang="en-US" sz="2800" dirty="0">
                <a:latin typeface="Times New Roman"/>
                <a:cs typeface="Times New Roman"/>
              </a:rPr>
              <a:t>iver</a:t>
            </a:r>
            <a:r>
              <a:rPr lang="en-US" sz="2800" spc="-19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seat such</a:t>
            </a:r>
            <a:r>
              <a:rPr lang="en-US" sz="2800" spc="-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as </a:t>
            </a:r>
            <a:r>
              <a:rPr lang="en-US" sz="2800" spc="5" dirty="0" smtClean="0">
                <a:latin typeface="Times New Roman"/>
                <a:cs typeface="Times New Roman"/>
              </a:rPr>
              <a:t>i</a:t>
            </a:r>
            <a:r>
              <a:rPr lang="en-US" sz="2800" dirty="0" smtClean="0">
                <a:latin typeface="Times New Roman"/>
                <a:cs typeface="Times New Roman"/>
              </a:rPr>
              <a:t>n </a:t>
            </a:r>
            <a:r>
              <a:rPr sz="2800" dirty="0" smtClean="0">
                <a:latin typeface="Times New Roman"/>
                <a:cs typeface="Times New Roman"/>
              </a:rPr>
              <a:t>ca</a:t>
            </a:r>
            <a:r>
              <a:rPr sz="2800" spc="5" dirty="0" smtClean="0">
                <a:latin typeface="Times New Roman"/>
                <a:cs typeface="Times New Roman"/>
              </a:rPr>
              <a:t>r</a:t>
            </a:r>
            <a:r>
              <a:rPr sz="2800" dirty="0" smtClean="0">
                <a:latin typeface="Times New Roman"/>
                <a:cs typeface="Times New Roman"/>
              </a:rPr>
              <a:t>s.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17145">
              <a:lnSpc>
                <a:spcPct val="150000"/>
              </a:lnSpc>
              <a:spcBef>
                <a:spcPts val="170"/>
              </a:spcBef>
            </a:pPr>
            <a:r>
              <a:rPr lang="en-US" sz="2800" dirty="0">
                <a:latin typeface="Times New Roman"/>
                <a:cs typeface="Times New Roman"/>
              </a:rPr>
              <a:t>Chass</a:t>
            </a:r>
            <a:r>
              <a:rPr lang="en-US" sz="2800" spc="5" dirty="0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s</a:t>
            </a:r>
            <a:r>
              <a:rPr lang="en-US" sz="2800" spc="-12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po</a:t>
            </a:r>
            <a:r>
              <a:rPr lang="en-US" sz="2800" spc="5" dirty="0">
                <a:latin typeface="Times New Roman"/>
                <a:cs typeface="Times New Roman"/>
              </a:rPr>
              <a:t>r</a:t>
            </a:r>
            <a:r>
              <a:rPr lang="en-US" sz="2800" dirty="0">
                <a:latin typeface="Times New Roman"/>
                <a:cs typeface="Times New Roman"/>
              </a:rPr>
              <a:t>t</a:t>
            </a:r>
            <a:r>
              <a:rPr lang="en-US" sz="2800" spc="5" dirty="0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on</a:t>
            </a:r>
            <a:r>
              <a:rPr lang="en-US" sz="2800" spc="-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c</a:t>
            </a:r>
            <a:r>
              <a:rPr lang="en-US" sz="2800" spc="5" dirty="0">
                <a:latin typeface="Times New Roman"/>
                <a:cs typeface="Times New Roman"/>
              </a:rPr>
              <a:t>a</a:t>
            </a:r>
            <a:r>
              <a:rPr lang="en-US" sz="2800" dirty="0">
                <a:latin typeface="Times New Roman"/>
                <a:cs typeface="Times New Roman"/>
              </a:rPr>
              <a:t>n</a:t>
            </a:r>
            <a:r>
              <a:rPr lang="en-US" sz="2800" spc="-12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not be uti</a:t>
            </a:r>
            <a:r>
              <a:rPr lang="en-US" sz="2800" spc="12" dirty="0">
                <a:latin typeface="Times New Roman"/>
                <a:cs typeface="Times New Roman"/>
              </a:rPr>
              <a:t>l</a:t>
            </a:r>
            <a:r>
              <a:rPr lang="en-US" sz="2800" dirty="0">
                <a:latin typeface="Times New Roman"/>
                <a:cs typeface="Times New Roman"/>
              </a:rPr>
              <a:t>i</a:t>
            </a:r>
            <a:r>
              <a:rPr lang="en-US" sz="2800" spc="5" dirty="0">
                <a:latin typeface="Times New Roman"/>
                <a:cs typeface="Times New Roman"/>
              </a:rPr>
              <a:t>z</a:t>
            </a:r>
            <a:r>
              <a:rPr lang="en-US" sz="2800" spc="-5" dirty="0">
                <a:latin typeface="Times New Roman"/>
                <a:cs typeface="Times New Roman"/>
              </a:rPr>
              <a:t>e</a:t>
            </a:r>
            <a:r>
              <a:rPr lang="en-US" sz="2800" dirty="0">
                <a:latin typeface="Times New Roman"/>
                <a:cs typeface="Times New Roman"/>
              </a:rPr>
              <a:t>d</a:t>
            </a:r>
            <a:r>
              <a:rPr lang="en-US" sz="2800" spc="-4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for</a:t>
            </a:r>
            <a:r>
              <a:rPr lang="en-US" sz="2800" spc="12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c</a:t>
            </a:r>
            <a:r>
              <a:rPr lang="en-US" sz="2800" spc="5" dirty="0">
                <a:latin typeface="Times New Roman"/>
                <a:cs typeface="Times New Roman"/>
              </a:rPr>
              <a:t>a</a:t>
            </a:r>
            <a:r>
              <a:rPr lang="en-US" sz="2800" dirty="0">
                <a:latin typeface="Times New Roman"/>
                <a:cs typeface="Times New Roman"/>
              </a:rPr>
              <a:t>r</a:t>
            </a:r>
            <a:r>
              <a:rPr lang="en-US" sz="2800" spc="5" dirty="0">
                <a:latin typeface="Times New Roman"/>
                <a:cs typeface="Times New Roman"/>
              </a:rPr>
              <a:t>r</a:t>
            </a:r>
            <a:r>
              <a:rPr lang="en-US" sz="2800" dirty="0">
                <a:latin typeface="Times New Roman"/>
                <a:cs typeface="Times New Roman"/>
              </a:rPr>
              <a:t>y</a:t>
            </a:r>
            <a:r>
              <a:rPr lang="en-US" sz="2800" spc="5" dirty="0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ng</a:t>
            </a:r>
            <a:r>
              <a:rPr lang="en-US" sz="2800" spc="-39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pa</a:t>
            </a:r>
            <a:r>
              <a:rPr lang="en-US" sz="2800" spc="5" dirty="0">
                <a:latin typeface="Times New Roman"/>
                <a:cs typeface="Times New Roman"/>
              </a:rPr>
              <a:t>s</a:t>
            </a:r>
            <a:r>
              <a:rPr lang="en-US" sz="2800" dirty="0">
                <a:latin typeface="Times New Roman"/>
                <a:cs typeface="Times New Roman"/>
              </a:rPr>
              <a:t>se</a:t>
            </a:r>
            <a:r>
              <a:rPr lang="en-US" sz="2800" spc="5" dirty="0">
                <a:latin typeface="Times New Roman"/>
                <a:cs typeface="Times New Roman"/>
              </a:rPr>
              <a:t>n</a:t>
            </a:r>
            <a:r>
              <a:rPr lang="en-US" sz="2800" dirty="0">
                <a:latin typeface="Times New Roman"/>
                <a:cs typeface="Times New Roman"/>
              </a:rPr>
              <a:t>ge</a:t>
            </a:r>
            <a:r>
              <a:rPr lang="en-US" sz="2800" spc="12" dirty="0">
                <a:latin typeface="Times New Roman"/>
                <a:cs typeface="Times New Roman"/>
              </a:rPr>
              <a:t>r</a:t>
            </a:r>
            <a:r>
              <a:rPr lang="en-US" sz="2800" dirty="0">
                <a:latin typeface="Times New Roman"/>
                <a:cs typeface="Times New Roman"/>
              </a:rPr>
              <a:t>s</a:t>
            </a:r>
            <a:r>
              <a:rPr lang="en-US" sz="2800" spc="-12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and goods</a:t>
            </a:r>
            <a:endParaRPr lang="en-US" sz="2800" dirty="0">
              <a:latin typeface="Times New Roman"/>
              <a:cs typeface="Times New Roman"/>
            </a:endParaRPr>
          </a:p>
          <a:p>
            <a:pPr marL="17145">
              <a:lnSpc>
                <a:spcPct val="150000"/>
              </a:lnSpc>
              <a:spcBef>
                <a:spcPts val="1790"/>
              </a:spcBef>
            </a:pPr>
            <a:r>
              <a:rPr lang="en-US" sz="2800" dirty="0">
                <a:latin typeface="Times New Roman"/>
                <a:cs typeface="Times New Roman"/>
              </a:rPr>
              <a:t>Heavy Engine can</a:t>
            </a:r>
            <a:r>
              <a:rPr lang="en-US" sz="2800" spc="-19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be</a:t>
            </a:r>
            <a:r>
              <a:rPr lang="en-US" sz="2800" spc="-12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fitt</a:t>
            </a:r>
            <a:r>
              <a:rPr lang="en-US" sz="2800" spc="5" dirty="0">
                <a:latin typeface="Times New Roman"/>
                <a:cs typeface="Times New Roman"/>
              </a:rPr>
              <a:t>e</a:t>
            </a:r>
            <a:r>
              <a:rPr lang="en-US" sz="2800" dirty="0">
                <a:latin typeface="Times New Roman"/>
                <a:cs typeface="Times New Roman"/>
              </a:rPr>
              <a:t>d,</a:t>
            </a:r>
            <a:r>
              <a:rPr lang="en-US" sz="2800" spc="-33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which can</a:t>
            </a:r>
            <a:r>
              <a:rPr lang="en-US" sz="2800" spc="-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used</a:t>
            </a:r>
            <a:r>
              <a:rPr lang="en-US" sz="2800" spc="-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to</a:t>
            </a:r>
            <a:r>
              <a:rPr lang="en-US" sz="2800" spc="-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give </a:t>
            </a:r>
            <a:r>
              <a:rPr lang="en-US" sz="2800" spc="-33" dirty="0">
                <a:latin typeface="Times New Roman"/>
                <a:cs typeface="Times New Roman"/>
              </a:rPr>
              <a:t>m</a:t>
            </a:r>
            <a:r>
              <a:rPr lang="en-US" sz="2800" dirty="0">
                <a:latin typeface="Times New Roman"/>
                <a:cs typeface="Times New Roman"/>
              </a:rPr>
              <a:t>ore</a:t>
            </a:r>
            <a:r>
              <a:rPr lang="en-US" sz="2800" spc="19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power</a:t>
            </a:r>
            <a:endParaRPr lang="en-US" sz="2800" dirty="0">
              <a:latin typeface="Times New Roman"/>
              <a:cs typeface="Times New Roman"/>
            </a:endParaRPr>
          </a:p>
          <a:p>
            <a:pPr marL="17145" marR="60960">
              <a:lnSpc>
                <a:spcPct val="96000"/>
              </a:lnSpc>
            </a:pPr>
            <a:endParaRPr sz="3205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2277" y="5233431"/>
            <a:ext cx="3947454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endParaRPr sz="3205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812356" y="2177741"/>
            <a:ext cx="6646017" cy="270236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9" name="object 9"/>
          <p:cNvSpPr/>
          <p:nvPr/>
        </p:nvSpPr>
        <p:spPr>
          <a:xfrm>
            <a:off x="7560119" y="2147218"/>
            <a:ext cx="3447138" cy="2633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8" name="object 8"/>
          <p:cNvSpPr txBox="1"/>
          <p:nvPr/>
        </p:nvSpPr>
        <p:spPr>
          <a:xfrm>
            <a:off x="923131" y="870724"/>
            <a:ext cx="184816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Semi</a:t>
            </a:r>
            <a:endParaRPr sz="5875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30035" y="870724"/>
            <a:ext cx="2883061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Forwa</a:t>
            </a:r>
            <a:r>
              <a:rPr sz="5875" spc="-25" dirty="0">
                <a:latin typeface="Arial"/>
                <a:cs typeface="Arial"/>
              </a:rPr>
              <a:t>r</a:t>
            </a:r>
            <a:r>
              <a:rPr sz="5875" dirty="0">
                <a:latin typeface="Arial"/>
                <a:cs typeface="Arial"/>
              </a:rPr>
              <a:t>d</a:t>
            </a:r>
            <a:endParaRPr sz="5875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74825" y="870724"/>
            <a:ext cx="2803109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Chassis</a:t>
            </a:r>
            <a:endParaRPr sz="587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3185" y="5595586"/>
            <a:ext cx="8218668" cy="931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25"/>
              </a:lnSpc>
              <a:spcBef>
                <a:spcPts val="170"/>
              </a:spcBef>
            </a:pPr>
            <a:r>
              <a:rPr sz="3205" dirty="0">
                <a:latin typeface="Arial"/>
                <a:cs typeface="Arial"/>
              </a:rPr>
              <a:t>• </a:t>
            </a:r>
            <a:r>
              <a:rPr sz="3205" spc="713" dirty="0">
                <a:latin typeface="Arial"/>
                <a:cs typeface="Arial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Half port</a:t>
            </a:r>
            <a:r>
              <a:rPr sz="3205" spc="5" dirty="0">
                <a:latin typeface="Times New Roman"/>
                <a:cs typeface="Times New Roman"/>
              </a:rPr>
              <a:t>i</a:t>
            </a:r>
            <a:r>
              <a:rPr sz="3205" dirty="0">
                <a:latin typeface="Times New Roman"/>
                <a:cs typeface="Times New Roman"/>
              </a:rPr>
              <a:t>on</a:t>
            </a:r>
            <a:r>
              <a:rPr sz="3205" spc="-33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of </a:t>
            </a:r>
            <a:r>
              <a:rPr sz="3205" spc="5" dirty="0">
                <a:latin typeface="Times New Roman"/>
                <a:cs typeface="Times New Roman"/>
              </a:rPr>
              <a:t>t</a:t>
            </a:r>
            <a:r>
              <a:rPr sz="3205" dirty="0">
                <a:latin typeface="Times New Roman"/>
                <a:cs typeface="Times New Roman"/>
              </a:rPr>
              <a:t>he</a:t>
            </a:r>
            <a:r>
              <a:rPr sz="3205" spc="-12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engine</a:t>
            </a:r>
            <a:r>
              <a:rPr sz="3205" spc="-19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is in the</a:t>
            </a:r>
            <a:r>
              <a:rPr sz="3205" spc="-19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dr</a:t>
            </a:r>
            <a:r>
              <a:rPr sz="3205" spc="5" dirty="0">
                <a:latin typeface="Times New Roman"/>
                <a:cs typeface="Times New Roman"/>
              </a:rPr>
              <a:t>i</a:t>
            </a:r>
            <a:r>
              <a:rPr sz="3205" dirty="0">
                <a:latin typeface="Times New Roman"/>
                <a:cs typeface="Times New Roman"/>
              </a:rPr>
              <a:t>ver</a:t>
            </a:r>
            <a:r>
              <a:rPr sz="3205" spc="-25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cab</a:t>
            </a:r>
            <a:r>
              <a:rPr sz="3205" spc="5" dirty="0">
                <a:latin typeface="Times New Roman"/>
                <a:cs typeface="Times New Roman"/>
              </a:rPr>
              <a:t>i</a:t>
            </a:r>
            <a:r>
              <a:rPr sz="3205" dirty="0">
                <a:latin typeface="Times New Roman"/>
                <a:cs typeface="Times New Roman"/>
              </a:rPr>
              <a:t>n</a:t>
            </a:r>
            <a:endParaRPr sz="3205" dirty="0">
              <a:latin typeface="Times New Roman"/>
              <a:cs typeface="Times New Roman"/>
            </a:endParaRPr>
          </a:p>
          <a:p>
            <a:pPr marL="474980" marR="0">
              <a:lnSpc>
                <a:spcPct val="96000"/>
              </a:lnSpc>
            </a:pPr>
            <a:r>
              <a:rPr sz="3205" dirty="0">
                <a:latin typeface="Times New Roman"/>
                <a:cs typeface="Times New Roman"/>
              </a:rPr>
              <a:t>half</a:t>
            </a:r>
            <a:r>
              <a:rPr sz="3205" spc="-19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is out</a:t>
            </a:r>
            <a:r>
              <a:rPr sz="3205" spc="5" dirty="0">
                <a:latin typeface="Times New Roman"/>
                <a:cs typeface="Times New Roman"/>
              </a:rPr>
              <a:t>s</a:t>
            </a:r>
            <a:r>
              <a:rPr sz="3205" dirty="0">
                <a:latin typeface="Times New Roman"/>
                <a:cs typeface="Times New Roman"/>
              </a:rPr>
              <a:t>ide</a:t>
            </a:r>
            <a:r>
              <a:rPr sz="3205" spc="-25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the</a:t>
            </a:r>
            <a:r>
              <a:rPr sz="3205" spc="-5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cabin</a:t>
            </a:r>
            <a:r>
              <a:rPr sz="3205" spc="-25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such as</a:t>
            </a:r>
            <a:r>
              <a:rPr sz="3205" spc="-12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in</a:t>
            </a:r>
            <a:r>
              <a:rPr sz="3205" spc="-52" dirty="0">
                <a:latin typeface="Times New Roman"/>
                <a:cs typeface="Times New Roman"/>
              </a:rPr>
              <a:t> </a:t>
            </a:r>
            <a:r>
              <a:rPr sz="3205" spc="-234" dirty="0">
                <a:latin typeface="Times New Roman"/>
                <a:cs typeface="Times New Roman"/>
              </a:rPr>
              <a:t>T</a:t>
            </a:r>
            <a:r>
              <a:rPr sz="3205" dirty="0">
                <a:latin typeface="Times New Roman"/>
                <a:cs typeface="Times New Roman"/>
              </a:rPr>
              <a:t>ata</a:t>
            </a:r>
            <a:r>
              <a:rPr sz="3205" spc="-19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t</a:t>
            </a:r>
            <a:r>
              <a:rPr sz="3205" spc="5" dirty="0">
                <a:latin typeface="Times New Roman"/>
                <a:cs typeface="Times New Roman"/>
              </a:rPr>
              <a:t>r</a:t>
            </a:r>
            <a:r>
              <a:rPr sz="3205" dirty="0">
                <a:latin typeface="Times New Roman"/>
                <a:cs typeface="Times New Roman"/>
              </a:rPr>
              <a:t>ucks</a:t>
            </a:r>
            <a:r>
              <a:rPr sz="3205" spc="-12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/</a:t>
            </a:r>
            <a:endParaRPr sz="3205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8583" y="5597881"/>
            <a:ext cx="2860754" cy="929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940">
              <a:lnSpc>
                <a:spcPts val="3405"/>
              </a:lnSpc>
              <a:spcBef>
                <a:spcPts val="170"/>
              </a:spcBef>
            </a:pPr>
            <a:r>
              <a:rPr sz="3205" dirty="0">
                <a:latin typeface="Times New Roman"/>
                <a:cs typeface="Times New Roman"/>
              </a:rPr>
              <a:t>&amp;</a:t>
            </a:r>
            <a:r>
              <a:rPr sz="3205" spc="-5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and</a:t>
            </a:r>
            <a:r>
              <a:rPr sz="3205" spc="-12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re</a:t>
            </a:r>
            <a:r>
              <a:rPr sz="3205" spc="-12" dirty="0">
                <a:latin typeface="Times New Roman"/>
                <a:cs typeface="Times New Roman"/>
              </a:rPr>
              <a:t>m</a:t>
            </a:r>
            <a:r>
              <a:rPr sz="3205" dirty="0">
                <a:latin typeface="Times New Roman"/>
                <a:cs typeface="Times New Roman"/>
              </a:rPr>
              <a:t>ain</a:t>
            </a:r>
            <a:r>
              <a:rPr sz="3205" spc="12" dirty="0">
                <a:latin typeface="Times New Roman"/>
                <a:cs typeface="Times New Roman"/>
              </a:rPr>
              <a:t>i</a:t>
            </a:r>
            <a:r>
              <a:rPr sz="3205" dirty="0">
                <a:latin typeface="Times New Roman"/>
                <a:cs typeface="Times New Roman"/>
              </a:rPr>
              <a:t>ng</a:t>
            </a:r>
            <a:endParaRPr sz="3205" dirty="0">
              <a:latin typeface="Times New Roman"/>
              <a:cs typeface="Times New Roman"/>
            </a:endParaRPr>
          </a:p>
          <a:p>
            <a:pPr marL="17145" marR="60960">
              <a:lnSpc>
                <a:spcPct val="96000"/>
              </a:lnSpc>
            </a:pPr>
            <a:r>
              <a:rPr sz="3205" spc="-234" dirty="0">
                <a:latin typeface="Times New Roman"/>
                <a:cs typeface="Times New Roman"/>
              </a:rPr>
              <a:t>T</a:t>
            </a:r>
            <a:r>
              <a:rPr sz="3205" dirty="0">
                <a:latin typeface="Times New Roman"/>
                <a:cs typeface="Times New Roman"/>
              </a:rPr>
              <a:t>e</a:t>
            </a:r>
            <a:r>
              <a:rPr sz="3205" spc="-25" dirty="0">
                <a:latin typeface="Times New Roman"/>
                <a:cs typeface="Times New Roman"/>
              </a:rPr>
              <a:t>m</a:t>
            </a:r>
            <a:r>
              <a:rPr sz="3205" dirty="0">
                <a:latin typeface="Times New Roman"/>
                <a:cs typeface="Times New Roman"/>
              </a:rPr>
              <a:t>pos</a:t>
            </a:r>
            <a:endParaRPr sz="3205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185" y="7075814"/>
            <a:ext cx="10752471" cy="931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25"/>
              </a:lnSpc>
              <a:spcBef>
                <a:spcPts val="170"/>
              </a:spcBef>
            </a:pPr>
            <a:r>
              <a:rPr sz="3205" dirty="0">
                <a:latin typeface="Arial"/>
                <a:cs typeface="Arial"/>
              </a:rPr>
              <a:t>• </a:t>
            </a:r>
            <a:r>
              <a:rPr sz="3205" spc="713" dirty="0">
                <a:latin typeface="Arial"/>
                <a:cs typeface="Arial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In </a:t>
            </a:r>
            <a:r>
              <a:rPr sz="3205" spc="5" dirty="0">
                <a:latin typeface="Times New Roman"/>
                <a:cs typeface="Times New Roman"/>
              </a:rPr>
              <a:t>t</a:t>
            </a:r>
            <a:r>
              <a:rPr sz="3205" dirty="0">
                <a:latin typeface="Times New Roman"/>
                <a:cs typeface="Times New Roman"/>
              </a:rPr>
              <a:t>his</a:t>
            </a:r>
            <a:r>
              <a:rPr sz="3205" spc="-19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ar</a:t>
            </a:r>
            <a:r>
              <a:rPr sz="3205" spc="12" dirty="0">
                <a:latin typeface="Times New Roman"/>
                <a:cs typeface="Times New Roman"/>
              </a:rPr>
              <a:t>r</a:t>
            </a:r>
            <a:r>
              <a:rPr sz="3205" dirty="0">
                <a:latin typeface="Times New Roman"/>
                <a:cs typeface="Times New Roman"/>
              </a:rPr>
              <a:t>ange</a:t>
            </a:r>
            <a:r>
              <a:rPr sz="3205" spc="-19" dirty="0">
                <a:latin typeface="Times New Roman"/>
                <a:cs typeface="Times New Roman"/>
              </a:rPr>
              <a:t>m</a:t>
            </a:r>
            <a:r>
              <a:rPr sz="3205" dirty="0">
                <a:latin typeface="Times New Roman"/>
                <a:cs typeface="Times New Roman"/>
              </a:rPr>
              <a:t>ent</a:t>
            </a:r>
            <a:r>
              <a:rPr sz="3205" spc="-19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a pa</a:t>
            </a:r>
            <a:r>
              <a:rPr sz="3205" spc="5" dirty="0">
                <a:latin typeface="Times New Roman"/>
                <a:cs typeface="Times New Roman"/>
              </a:rPr>
              <a:t>r</a:t>
            </a:r>
            <a:r>
              <a:rPr sz="3205" dirty="0">
                <a:latin typeface="Times New Roman"/>
                <a:cs typeface="Times New Roman"/>
              </a:rPr>
              <a:t>t</a:t>
            </a:r>
            <a:r>
              <a:rPr sz="3205" spc="-25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of </a:t>
            </a:r>
            <a:r>
              <a:rPr sz="3205" spc="5" dirty="0">
                <a:latin typeface="Times New Roman"/>
                <a:cs typeface="Times New Roman"/>
              </a:rPr>
              <a:t>t</a:t>
            </a:r>
            <a:r>
              <a:rPr sz="3205" dirty="0">
                <a:latin typeface="Times New Roman"/>
                <a:cs typeface="Times New Roman"/>
              </a:rPr>
              <a:t>he</a:t>
            </a:r>
            <a:r>
              <a:rPr sz="3205" spc="-12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chas</a:t>
            </a:r>
            <a:r>
              <a:rPr sz="3205" spc="5" dirty="0">
                <a:latin typeface="Times New Roman"/>
                <a:cs typeface="Times New Roman"/>
              </a:rPr>
              <a:t>s</a:t>
            </a:r>
            <a:r>
              <a:rPr sz="3205" dirty="0">
                <a:latin typeface="Times New Roman"/>
                <a:cs typeface="Times New Roman"/>
              </a:rPr>
              <a:t>is</a:t>
            </a:r>
            <a:r>
              <a:rPr sz="3205" spc="-19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is u</a:t>
            </a:r>
            <a:r>
              <a:rPr sz="3205" spc="12" dirty="0">
                <a:latin typeface="Times New Roman"/>
                <a:cs typeface="Times New Roman"/>
              </a:rPr>
              <a:t>t</a:t>
            </a:r>
            <a:r>
              <a:rPr sz="3205" dirty="0">
                <a:latin typeface="Times New Roman"/>
                <a:cs typeface="Times New Roman"/>
              </a:rPr>
              <a:t>i</a:t>
            </a:r>
            <a:r>
              <a:rPr sz="3205" spc="5" dirty="0">
                <a:latin typeface="Times New Roman"/>
                <a:cs typeface="Times New Roman"/>
              </a:rPr>
              <a:t>l</a:t>
            </a:r>
            <a:r>
              <a:rPr sz="3205" dirty="0">
                <a:latin typeface="Times New Roman"/>
                <a:cs typeface="Times New Roman"/>
              </a:rPr>
              <a:t>iz</a:t>
            </a:r>
            <a:r>
              <a:rPr sz="3205" spc="-19" dirty="0">
                <a:latin typeface="Times New Roman"/>
                <a:cs typeface="Times New Roman"/>
              </a:rPr>
              <a:t>e</a:t>
            </a:r>
            <a:r>
              <a:rPr sz="3205" dirty="0">
                <a:latin typeface="Times New Roman"/>
                <a:cs typeface="Times New Roman"/>
              </a:rPr>
              <a:t>d</a:t>
            </a:r>
            <a:r>
              <a:rPr sz="3205" spc="-12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for</a:t>
            </a:r>
            <a:r>
              <a:rPr sz="3205" spc="5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ca</a:t>
            </a:r>
            <a:r>
              <a:rPr sz="3205" spc="5" dirty="0">
                <a:latin typeface="Times New Roman"/>
                <a:cs typeface="Times New Roman"/>
              </a:rPr>
              <a:t>r</a:t>
            </a:r>
            <a:r>
              <a:rPr sz="3205" dirty="0">
                <a:latin typeface="Times New Roman"/>
                <a:cs typeface="Times New Roman"/>
              </a:rPr>
              <a:t>ry</a:t>
            </a:r>
            <a:r>
              <a:rPr sz="3205" spc="5" dirty="0">
                <a:latin typeface="Times New Roman"/>
                <a:cs typeface="Times New Roman"/>
              </a:rPr>
              <a:t>i</a:t>
            </a:r>
            <a:r>
              <a:rPr sz="3205" dirty="0">
                <a:latin typeface="Times New Roman"/>
                <a:cs typeface="Times New Roman"/>
              </a:rPr>
              <a:t>ng</a:t>
            </a:r>
            <a:endParaRPr sz="3205">
              <a:latin typeface="Times New Roman"/>
              <a:cs typeface="Times New Roman"/>
            </a:endParaRPr>
          </a:p>
          <a:p>
            <a:pPr marL="474980" marR="61595">
              <a:lnSpc>
                <a:spcPct val="96000"/>
              </a:lnSpc>
            </a:pPr>
            <a:r>
              <a:rPr sz="3205" dirty="0">
                <a:latin typeface="Times New Roman"/>
                <a:cs typeface="Times New Roman"/>
              </a:rPr>
              <a:t>ext</a:t>
            </a:r>
            <a:r>
              <a:rPr sz="3205" spc="12" dirty="0">
                <a:latin typeface="Times New Roman"/>
                <a:cs typeface="Times New Roman"/>
              </a:rPr>
              <a:t>r</a:t>
            </a:r>
            <a:r>
              <a:rPr sz="3205" dirty="0">
                <a:latin typeface="Times New Roman"/>
                <a:cs typeface="Times New Roman"/>
              </a:rPr>
              <a:t>a</a:t>
            </a:r>
            <a:r>
              <a:rPr sz="3205" spc="-25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pas</a:t>
            </a:r>
            <a:r>
              <a:rPr sz="3205" spc="5" dirty="0">
                <a:latin typeface="Times New Roman"/>
                <a:cs typeface="Times New Roman"/>
              </a:rPr>
              <a:t>s</a:t>
            </a:r>
            <a:r>
              <a:rPr sz="3205" dirty="0">
                <a:latin typeface="Times New Roman"/>
                <a:cs typeface="Times New Roman"/>
              </a:rPr>
              <a:t>enge</a:t>
            </a:r>
            <a:r>
              <a:rPr sz="3205" spc="5" dirty="0">
                <a:latin typeface="Times New Roman"/>
                <a:cs typeface="Times New Roman"/>
              </a:rPr>
              <a:t>r</a:t>
            </a:r>
            <a:r>
              <a:rPr sz="3205" dirty="0">
                <a:latin typeface="Times New Roman"/>
                <a:cs typeface="Times New Roman"/>
              </a:rPr>
              <a:t>s</a:t>
            </a:r>
            <a:endParaRPr sz="3205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557565" y="2014042"/>
            <a:ext cx="4273312" cy="232590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8" name="object 8"/>
          <p:cNvSpPr/>
          <p:nvPr/>
        </p:nvSpPr>
        <p:spPr>
          <a:xfrm>
            <a:off x="4952972" y="2062879"/>
            <a:ext cx="3815456" cy="2311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7" name="object 7"/>
          <p:cNvSpPr/>
          <p:nvPr/>
        </p:nvSpPr>
        <p:spPr>
          <a:xfrm>
            <a:off x="8908837" y="2062879"/>
            <a:ext cx="3145972" cy="23116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6" name="object 6"/>
          <p:cNvSpPr txBox="1"/>
          <p:nvPr/>
        </p:nvSpPr>
        <p:spPr>
          <a:xfrm>
            <a:off x="944741" y="835222"/>
            <a:ext cx="2883061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Forwa</a:t>
            </a:r>
            <a:r>
              <a:rPr sz="5875" spc="-25" dirty="0">
                <a:latin typeface="Arial"/>
                <a:cs typeface="Arial"/>
              </a:rPr>
              <a:t>r</a:t>
            </a:r>
            <a:r>
              <a:rPr sz="5875" dirty="0">
                <a:latin typeface="Arial"/>
                <a:cs typeface="Arial"/>
              </a:rPr>
              <a:t>d</a:t>
            </a:r>
            <a:endParaRPr sz="587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9531" y="835222"/>
            <a:ext cx="2803109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Chassis</a:t>
            </a:r>
            <a:endParaRPr sz="587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3515" y="6022856"/>
            <a:ext cx="10946670" cy="931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25"/>
              </a:lnSpc>
              <a:spcBef>
                <a:spcPts val="170"/>
              </a:spcBef>
            </a:pPr>
            <a:r>
              <a:rPr sz="3205" dirty="0">
                <a:latin typeface="Arial"/>
                <a:cs typeface="Arial"/>
              </a:rPr>
              <a:t>• </a:t>
            </a:r>
            <a:r>
              <a:rPr sz="3205" spc="706" dirty="0">
                <a:latin typeface="Arial"/>
                <a:cs typeface="Arial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C</a:t>
            </a:r>
            <a:r>
              <a:rPr sz="3205" spc="5" dirty="0">
                <a:latin typeface="Times New Roman"/>
                <a:cs typeface="Times New Roman"/>
              </a:rPr>
              <a:t>o</a:t>
            </a:r>
            <a:r>
              <a:rPr sz="3205" spc="-25" dirty="0">
                <a:latin typeface="Times New Roman"/>
                <a:cs typeface="Times New Roman"/>
              </a:rPr>
              <a:t>m</a:t>
            </a:r>
            <a:r>
              <a:rPr sz="3205" dirty="0">
                <a:latin typeface="Times New Roman"/>
                <a:cs typeface="Times New Roman"/>
              </a:rPr>
              <a:t>plete engine</a:t>
            </a:r>
            <a:r>
              <a:rPr sz="3205" spc="-12" dirty="0">
                <a:latin typeface="Times New Roman"/>
                <a:cs typeface="Times New Roman"/>
              </a:rPr>
              <a:t> </a:t>
            </a:r>
            <a:r>
              <a:rPr sz="3205" spc="5" dirty="0">
                <a:latin typeface="Times New Roman"/>
                <a:cs typeface="Times New Roman"/>
              </a:rPr>
              <a:t>i</a:t>
            </a:r>
            <a:r>
              <a:rPr sz="3205" dirty="0">
                <a:latin typeface="Times New Roman"/>
                <a:cs typeface="Times New Roman"/>
              </a:rPr>
              <a:t>s </a:t>
            </a:r>
            <a:r>
              <a:rPr sz="3205" spc="-25" dirty="0">
                <a:latin typeface="Times New Roman"/>
                <a:cs typeface="Times New Roman"/>
              </a:rPr>
              <a:t>m</a:t>
            </a:r>
            <a:r>
              <a:rPr sz="3205" dirty="0">
                <a:latin typeface="Times New Roman"/>
                <a:cs typeface="Times New Roman"/>
              </a:rPr>
              <a:t>o</a:t>
            </a:r>
            <a:r>
              <a:rPr sz="3205" spc="12" dirty="0">
                <a:latin typeface="Times New Roman"/>
                <a:cs typeface="Times New Roman"/>
              </a:rPr>
              <a:t>u</a:t>
            </a:r>
            <a:r>
              <a:rPr sz="3205" dirty="0">
                <a:latin typeface="Times New Roman"/>
                <a:cs typeface="Times New Roman"/>
              </a:rPr>
              <a:t>nted ins</a:t>
            </a:r>
            <a:r>
              <a:rPr sz="3205" spc="12" dirty="0">
                <a:latin typeface="Times New Roman"/>
                <a:cs typeface="Times New Roman"/>
              </a:rPr>
              <a:t>i</a:t>
            </a:r>
            <a:r>
              <a:rPr sz="3205" spc="-12" dirty="0">
                <a:latin typeface="Times New Roman"/>
                <a:cs typeface="Times New Roman"/>
              </a:rPr>
              <a:t>d</a:t>
            </a:r>
            <a:r>
              <a:rPr sz="3205" dirty="0">
                <a:latin typeface="Times New Roman"/>
                <a:cs typeface="Times New Roman"/>
              </a:rPr>
              <a:t>e t</a:t>
            </a:r>
            <a:r>
              <a:rPr sz="3205" spc="-5" dirty="0">
                <a:latin typeface="Times New Roman"/>
                <a:cs typeface="Times New Roman"/>
              </a:rPr>
              <a:t>h</a:t>
            </a:r>
            <a:r>
              <a:rPr sz="3205" dirty="0">
                <a:latin typeface="Times New Roman"/>
                <a:cs typeface="Times New Roman"/>
              </a:rPr>
              <a:t>e dr</a:t>
            </a:r>
            <a:r>
              <a:rPr sz="3205" spc="5" dirty="0">
                <a:latin typeface="Times New Roman"/>
                <a:cs typeface="Times New Roman"/>
              </a:rPr>
              <a:t>i</a:t>
            </a:r>
            <a:r>
              <a:rPr sz="3205" spc="-12" dirty="0">
                <a:latin typeface="Times New Roman"/>
                <a:cs typeface="Times New Roman"/>
              </a:rPr>
              <a:t>v</a:t>
            </a:r>
            <a:r>
              <a:rPr sz="3205" dirty="0">
                <a:latin typeface="Times New Roman"/>
                <a:cs typeface="Times New Roman"/>
              </a:rPr>
              <a:t>er</a:t>
            </a:r>
            <a:r>
              <a:rPr sz="3205" spc="12" dirty="0">
                <a:latin typeface="Times New Roman"/>
                <a:cs typeface="Times New Roman"/>
              </a:rPr>
              <a:t> </a:t>
            </a:r>
            <a:r>
              <a:rPr sz="3205" spc="-12" dirty="0">
                <a:latin typeface="Times New Roman"/>
                <a:cs typeface="Times New Roman"/>
              </a:rPr>
              <a:t>ca</a:t>
            </a:r>
            <a:r>
              <a:rPr sz="3205" dirty="0">
                <a:latin typeface="Times New Roman"/>
                <a:cs typeface="Times New Roman"/>
              </a:rPr>
              <a:t>bin, Driver seat</a:t>
            </a:r>
            <a:endParaRPr sz="3205">
              <a:latin typeface="Times New Roman"/>
              <a:cs typeface="Times New Roman"/>
            </a:endParaRPr>
          </a:p>
          <a:p>
            <a:pPr marL="474980" marR="61595">
              <a:lnSpc>
                <a:spcPct val="96000"/>
              </a:lnSpc>
            </a:pPr>
            <a:r>
              <a:rPr sz="3205" spc="5" dirty="0">
                <a:latin typeface="Times New Roman"/>
                <a:cs typeface="Times New Roman"/>
              </a:rPr>
              <a:t>i</a:t>
            </a:r>
            <a:r>
              <a:rPr sz="3205" dirty="0">
                <a:latin typeface="Times New Roman"/>
                <a:cs typeface="Times New Roman"/>
              </a:rPr>
              <a:t>s</a:t>
            </a:r>
            <a:r>
              <a:rPr sz="3205" spc="-12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just above the front</a:t>
            </a:r>
            <a:r>
              <a:rPr sz="3205" spc="-12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whee</a:t>
            </a:r>
            <a:r>
              <a:rPr sz="3205" spc="12" dirty="0">
                <a:latin typeface="Times New Roman"/>
                <a:cs typeface="Times New Roman"/>
              </a:rPr>
              <a:t>l</a:t>
            </a:r>
            <a:r>
              <a:rPr sz="3205" dirty="0">
                <a:latin typeface="Times New Roman"/>
                <a:cs typeface="Times New Roman"/>
              </a:rPr>
              <a:t>.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516" y="7487957"/>
            <a:ext cx="9579617" cy="4431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25"/>
              </a:lnSpc>
              <a:spcBef>
                <a:spcPts val="170"/>
              </a:spcBef>
            </a:pPr>
            <a:r>
              <a:rPr sz="3205" dirty="0">
                <a:latin typeface="Arial"/>
                <a:cs typeface="Arial"/>
              </a:rPr>
              <a:t>• </a:t>
            </a:r>
            <a:r>
              <a:rPr sz="3205" spc="706" dirty="0">
                <a:latin typeface="Arial"/>
                <a:cs typeface="Arial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Mo</a:t>
            </a:r>
            <a:r>
              <a:rPr sz="3205" spc="5" dirty="0">
                <a:latin typeface="Times New Roman"/>
                <a:cs typeface="Times New Roman"/>
              </a:rPr>
              <a:t>r</a:t>
            </a:r>
            <a:r>
              <a:rPr sz="3205" dirty="0">
                <a:latin typeface="Times New Roman"/>
                <a:cs typeface="Times New Roman"/>
              </a:rPr>
              <a:t>e</a:t>
            </a:r>
            <a:r>
              <a:rPr sz="3205" spc="-5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Boot Space</a:t>
            </a:r>
            <a:r>
              <a:rPr sz="3205" spc="-186" dirty="0">
                <a:latin typeface="Times New Roman"/>
                <a:cs typeface="Times New Roman"/>
              </a:rPr>
              <a:t> </a:t>
            </a:r>
            <a:r>
              <a:rPr sz="3205" spc="-246" dirty="0">
                <a:latin typeface="Times New Roman"/>
                <a:cs typeface="Times New Roman"/>
              </a:rPr>
              <a:t>A</a:t>
            </a:r>
            <a:r>
              <a:rPr sz="3205" dirty="0">
                <a:latin typeface="Times New Roman"/>
                <a:cs typeface="Times New Roman"/>
              </a:rPr>
              <a:t>vai</a:t>
            </a:r>
            <a:r>
              <a:rPr sz="3205" spc="12" dirty="0">
                <a:latin typeface="Times New Roman"/>
                <a:cs typeface="Times New Roman"/>
              </a:rPr>
              <a:t>l</a:t>
            </a:r>
            <a:r>
              <a:rPr sz="3205" dirty="0">
                <a:latin typeface="Times New Roman"/>
                <a:cs typeface="Times New Roman"/>
              </a:rPr>
              <a:t>able</a:t>
            </a:r>
            <a:r>
              <a:rPr sz="3205" spc="-25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as full</a:t>
            </a:r>
            <a:r>
              <a:rPr sz="3205" spc="-12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ut</a:t>
            </a:r>
            <a:r>
              <a:rPr sz="3205" spc="5" dirty="0">
                <a:latin typeface="Times New Roman"/>
                <a:cs typeface="Times New Roman"/>
              </a:rPr>
              <a:t>i</a:t>
            </a:r>
            <a:r>
              <a:rPr sz="3205" dirty="0">
                <a:latin typeface="Times New Roman"/>
                <a:cs typeface="Times New Roman"/>
              </a:rPr>
              <a:t>l</a:t>
            </a:r>
            <a:r>
              <a:rPr sz="3205" spc="5" dirty="0">
                <a:latin typeface="Times New Roman"/>
                <a:cs typeface="Times New Roman"/>
              </a:rPr>
              <a:t>i</a:t>
            </a:r>
            <a:r>
              <a:rPr sz="3205" spc="-12" dirty="0">
                <a:latin typeface="Times New Roman"/>
                <a:cs typeface="Times New Roman"/>
              </a:rPr>
              <a:t>z</a:t>
            </a:r>
            <a:r>
              <a:rPr sz="3205" dirty="0">
                <a:latin typeface="Times New Roman"/>
                <a:cs typeface="Times New Roman"/>
              </a:rPr>
              <a:t>at</a:t>
            </a:r>
            <a:r>
              <a:rPr sz="3205" spc="-12" dirty="0">
                <a:latin typeface="Times New Roman"/>
                <a:cs typeface="Times New Roman"/>
              </a:rPr>
              <a:t>i</a:t>
            </a:r>
            <a:r>
              <a:rPr sz="3205" dirty="0">
                <a:latin typeface="Times New Roman"/>
                <a:cs typeface="Times New Roman"/>
              </a:rPr>
              <a:t>on</a:t>
            </a:r>
            <a:r>
              <a:rPr sz="3205" spc="-39" dirty="0">
                <a:latin typeface="Times New Roman"/>
                <a:cs typeface="Times New Roman"/>
              </a:rPr>
              <a:t> </a:t>
            </a:r>
            <a:r>
              <a:rPr sz="3205" dirty="0">
                <a:latin typeface="Times New Roman"/>
                <a:cs typeface="Times New Roman"/>
              </a:rPr>
              <a:t>of chas</a:t>
            </a:r>
            <a:r>
              <a:rPr sz="3205" spc="5" dirty="0">
                <a:latin typeface="Times New Roman"/>
                <a:cs typeface="Times New Roman"/>
              </a:rPr>
              <a:t>s</a:t>
            </a:r>
            <a:r>
              <a:rPr sz="3205" dirty="0">
                <a:latin typeface="Times New Roman"/>
                <a:cs typeface="Times New Roman"/>
              </a:rPr>
              <a:t>is</a:t>
            </a:r>
            <a:endParaRPr sz="3205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75531" y="920750"/>
            <a:ext cx="10210800" cy="7467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600" b="1" dirty="0" smtClean="0"/>
              <a:t>What is an ‘Automobile’??</a:t>
            </a:r>
            <a:endParaRPr lang="en-US" sz="3600" b="1" dirty="0" smtClean="0"/>
          </a:p>
          <a:p>
            <a:pPr algn="ctr"/>
            <a:endParaRPr lang="en-US" sz="3600" b="1" dirty="0" smtClean="0"/>
          </a:p>
          <a:p>
            <a:r>
              <a:rPr lang="en-US" sz="3600" dirty="0" smtClean="0"/>
              <a:t>• A vehicle producing power within itself for its propulsion is known as a Self propelled vehicle.</a:t>
            </a:r>
            <a:endParaRPr lang="en-US" sz="3600" dirty="0" smtClean="0"/>
          </a:p>
          <a:p>
            <a:r>
              <a:rPr lang="en-US" sz="3600" dirty="0" smtClean="0"/>
              <a:t>• </a:t>
            </a:r>
            <a:r>
              <a:rPr lang="en-US" sz="3600" dirty="0" err="1" smtClean="0"/>
              <a:t>Eg</a:t>
            </a:r>
            <a:r>
              <a:rPr lang="en-US" sz="3600" dirty="0" smtClean="0"/>
              <a:t>. Moped, Scooter, motorcycle, Car, jeep, truck, tractor, ships, aircrafts, rocket etc.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• </a:t>
            </a:r>
            <a:r>
              <a:rPr lang="en-US" sz="3600" b="1" i="1" dirty="0" smtClean="0"/>
              <a:t>A self propelled vehicle used for transportation of goods &amp; passengers on the ground is called an Automobile.</a:t>
            </a:r>
            <a:endParaRPr lang="en-US" sz="3600" b="1" i="1" dirty="0" smtClean="0"/>
          </a:p>
          <a:p>
            <a:r>
              <a:rPr lang="en-US" sz="3600" dirty="0" smtClean="0"/>
              <a:t>• Different from Aeronautical vehicles (planes, helicopters, rockets) &amp; marine vehicles (ships, boats, submarines)</a:t>
            </a:r>
            <a:endParaRPr sz="3205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7012301" y="953845"/>
            <a:ext cx="4356743" cy="681084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6" name="object 26"/>
          <p:cNvSpPr txBox="1"/>
          <p:nvPr/>
        </p:nvSpPr>
        <p:spPr>
          <a:xfrm>
            <a:off x="898439" y="812830"/>
            <a:ext cx="3029494" cy="16285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1480" marR="71120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Engine</a:t>
            </a:r>
            <a:endParaRPr sz="5875">
              <a:latin typeface="Arial"/>
              <a:cs typeface="Arial"/>
            </a:endParaRPr>
          </a:p>
          <a:p>
            <a:pPr marL="17145">
              <a:lnSpc>
                <a:spcPct val="96000"/>
              </a:lnSpc>
              <a:spcBef>
                <a:spcPts val="2015"/>
              </a:spcBef>
            </a:pPr>
            <a:r>
              <a:rPr sz="3740" dirty="0">
                <a:latin typeface="Times New Roman"/>
                <a:cs typeface="Times New Roman"/>
              </a:rPr>
              <a:t>Con</a:t>
            </a:r>
            <a:r>
              <a:rPr sz="3740" spc="12" dirty="0">
                <a:latin typeface="Times New Roman"/>
                <a:cs typeface="Times New Roman"/>
              </a:rPr>
              <a:t>v</a:t>
            </a:r>
            <a:r>
              <a:rPr sz="3740" dirty="0">
                <a:latin typeface="Times New Roman"/>
                <a:cs typeface="Times New Roman"/>
              </a:rPr>
              <a:t>en</a:t>
            </a:r>
            <a:r>
              <a:rPr sz="3740" spc="-12" dirty="0">
                <a:latin typeface="Times New Roman"/>
                <a:cs typeface="Times New Roman"/>
              </a:rPr>
              <a:t>t</a:t>
            </a:r>
            <a:r>
              <a:rPr sz="3740" dirty="0">
                <a:latin typeface="Times New Roman"/>
                <a:cs typeface="Times New Roman"/>
              </a:rPr>
              <a:t>ionally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27031" y="812831"/>
            <a:ext cx="76917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at</a:t>
            </a:r>
            <a:endParaRPr sz="5875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57939" y="812831"/>
            <a:ext cx="1638941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fro</a:t>
            </a:r>
            <a:r>
              <a:rPr sz="5875" spc="-19" dirty="0">
                <a:latin typeface="Arial"/>
                <a:cs typeface="Arial"/>
              </a:rPr>
              <a:t>n</a:t>
            </a:r>
            <a:r>
              <a:rPr sz="5875" dirty="0">
                <a:latin typeface="Arial"/>
                <a:cs typeface="Arial"/>
              </a:rPr>
              <a:t>t</a:t>
            </a:r>
            <a:endParaRPr sz="5875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3202" y="1930663"/>
            <a:ext cx="27098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50"/>
              </a:lnSpc>
              <a:spcBef>
                <a:spcPts val="20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endParaRPr sz="374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74830" y="1933337"/>
            <a:ext cx="683004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spc="-12" dirty="0">
                <a:latin typeface="Times New Roman"/>
                <a:cs typeface="Times New Roman"/>
              </a:rPr>
              <a:t>t</a:t>
            </a:r>
            <a:r>
              <a:rPr sz="3740" dirty="0">
                <a:latin typeface="Times New Roman"/>
                <a:cs typeface="Times New Roman"/>
              </a:rPr>
              <a:t>he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00765" y="1933337"/>
            <a:ext cx="155446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eng</a:t>
            </a:r>
            <a:r>
              <a:rPr sz="3740" spc="5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nes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8439" y="2446135"/>
            <a:ext cx="68395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are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00194" y="2446135"/>
            <a:ext cx="1107354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fi</a:t>
            </a:r>
            <a:r>
              <a:rPr sz="3740" spc="12" dirty="0">
                <a:latin typeface="Times New Roman"/>
                <a:cs typeface="Times New Roman"/>
              </a:rPr>
              <a:t>t</a:t>
            </a:r>
            <a:r>
              <a:rPr sz="3740" dirty="0">
                <a:latin typeface="Times New Roman"/>
                <a:cs typeface="Times New Roman"/>
              </a:rPr>
              <a:t>ted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25684" y="2446135"/>
            <a:ext cx="159530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spc="-5" dirty="0">
                <a:latin typeface="Times New Roman"/>
                <a:cs typeface="Times New Roman"/>
              </a:rPr>
              <a:t>a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833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f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o</a:t>
            </a:r>
            <a:r>
              <a:rPr sz="3740" spc="12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t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39080" y="2446135"/>
            <a:ext cx="47391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&amp;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31577" y="2446135"/>
            <a:ext cx="108175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d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i</a:t>
            </a:r>
            <a:r>
              <a:rPr sz="3740" spc="5" dirty="0">
                <a:latin typeface="Times New Roman"/>
                <a:cs typeface="Times New Roman"/>
              </a:rPr>
              <a:t>v</a:t>
            </a:r>
            <a:r>
              <a:rPr sz="3740" dirty="0">
                <a:latin typeface="Times New Roman"/>
                <a:cs typeface="Times New Roman"/>
              </a:rPr>
              <a:t>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32175" y="2446135"/>
            <a:ext cx="41813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spc="-12" dirty="0">
                <a:latin typeface="Times New Roman"/>
                <a:cs typeface="Times New Roman"/>
              </a:rPr>
              <a:t>is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8439" y="2958933"/>
            <a:ext cx="1732880" cy="1020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g</a:t>
            </a:r>
            <a:r>
              <a:rPr sz="3740" spc="5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ven</a:t>
            </a:r>
            <a:r>
              <a:rPr sz="3740" spc="617" dirty="0">
                <a:latin typeface="Times New Roman"/>
                <a:cs typeface="Times New Roman"/>
              </a:rPr>
              <a:t> </a:t>
            </a:r>
            <a:r>
              <a:rPr sz="3740" spc="-12" dirty="0">
                <a:latin typeface="Times New Roman"/>
                <a:cs typeface="Times New Roman"/>
              </a:rPr>
              <a:t>to</a:t>
            </a:r>
            <a:endParaRPr sz="3740">
              <a:latin typeface="Times New Roman"/>
              <a:cs typeface="Times New Roman"/>
            </a:endParaRPr>
          </a:p>
          <a:p>
            <a:pPr marL="17145" marR="71120">
              <a:lnSpc>
                <a:spcPts val="4040"/>
              </a:lnSpc>
              <a:spcBef>
                <a:spcPts val="5"/>
              </a:spcBef>
            </a:pPr>
            <a:r>
              <a:rPr sz="3740" dirty="0">
                <a:latin typeface="Times New Roman"/>
                <a:cs typeface="Times New Roman"/>
              </a:rPr>
              <a:t>“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-12" dirty="0">
                <a:latin typeface="Times New Roman"/>
                <a:cs typeface="Times New Roman"/>
              </a:rPr>
              <a:t>a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”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34402" y="2958932"/>
            <a:ext cx="683004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spc="-12" dirty="0">
                <a:latin typeface="Times New Roman"/>
                <a:cs typeface="Times New Roman"/>
              </a:rPr>
              <a:t>t</a:t>
            </a:r>
            <a:r>
              <a:rPr sz="3740" dirty="0">
                <a:latin typeface="Times New Roman"/>
                <a:cs typeface="Times New Roman"/>
              </a:rPr>
              <a:t>he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17844" y="2958932"/>
            <a:ext cx="142170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wheels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40296" y="2958932"/>
            <a:ext cx="181475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f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om</a:t>
            </a:r>
            <a:r>
              <a:rPr sz="3740" spc="614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5" dirty="0">
                <a:latin typeface="Times New Roman"/>
                <a:cs typeface="Times New Roman"/>
              </a:rPr>
              <a:t>h</a:t>
            </a:r>
            <a:r>
              <a:rPr sz="3740" dirty="0">
                <a:latin typeface="Times New Roman"/>
                <a:cs typeface="Times New Roman"/>
              </a:rPr>
              <a:t>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3202" y="4153294"/>
            <a:ext cx="270982" cy="1189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50"/>
              </a:lnSpc>
              <a:spcBef>
                <a:spcPts val="20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endParaRPr sz="3740">
              <a:latin typeface="Arial"/>
              <a:cs typeface="Arial"/>
            </a:endParaRPr>
          </a:p>
          <a:p>
            <a:pPr marL="17145">
              <a:lnSpc>
                <a:spcPct val="96000"/>
              </a:lnSpc>
              <a:spcBef>
                <a:spcPts val="87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endParaRPr sz="374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8439" y="4155968"/>
            <a:ext cx="5968292" cy="2897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 marR="81915">
              <a:lnSpc>
                <a:spcPts val="3945"/>
              </a:lnSpc>
              <a:spcBef>
                <a:spcPts val="195"/>
              </a:spcBef>
            </a:pPr>
            <a:r>
              <a:rPr sz="3740" b="1" dirty="0">
                <a:latin typeface="Times New Roman"/>
                <a:cs typeface="Times New Roman"/>
              </a:rPr>
              <a:t>Ad</a:t>
            </a:r>
            <a:r>
              <a:rPr sz="3740" b="1" spc="5" dirty="0">
                <a:latin typeface="Times New Roman"/>
                <a:cs typeface="Times New Roman"/>
              </a:rPr>
              <a:t>v</a:t>
            </a:r>
            <a:r>
              <a:rPr sz="3740" b="1" dirty="0">
                <a:latin typeface="Times New Roman"/>
                <a:cs typeface="Times New Roman"/>
              </a:rPr>
              <a:t>a</a:t>
            </a:r>
            <a:r>
              <a:rPr sz="3740" b="1" spc="12" dirty="0">
                <a:latin typeface="Times New Roman"/>
                <a:cs typeface="Times New Roman"/>
              </a:rPr>
              <a:t>n</a:t>
            </a:r>
            <a:r>
              <a:rPr sz="3740" b="1" dirty="0">
                <a:latin typeface="Times New Roman"/>
                <a:cs typeface="Times New Roman"/>
              </a:rPr>
              <a:t>t</a:t>
            </a:r>
            <a:r>
              <a:rPr sz="3740" b="1" spc="12" dirty="0">
                <a:latin typeface="Times New Roman"/>
                <a:cs typeface="Times New Roman"/>
              </a:rPr>
              <a:t>a</a:t>
            </a:r>
            <a:r>
              <a:rPr sz="3740" b="1" dirty="0">
                <a:latin typeface="Times New Roman"/>
                <a:cs typeface="Times New Roman"/>
              </a:rPr>
              <a:t>ges</a:t>
            </a:r>
            <a:endParaRPr sz="3740">
              <a:latin typeface="Times New Roman"/>
              <a:cs typeface="Times New Roman"/>
            </a:endParaRPr>
          </a:p>
          <a:p>
            <a:pPr marL="17145" marR="17780">
              <a:lnSpc>
                <a:spcPts val="4030"/>
              </a:lnSpc>
              <a:spcBef>
                <a:spcPts val="1335"/>
              </a:spcBef>
            </a:pPr>
            <a:r>
              <a:rPr sz="3740" dirty="0">
                <a:latin typeface="Times New Roman"/>
                <a:cs typeface="Times New Roman"/>
              </a:rPr>
              <a:t>Eno</a:t>
            </a:r>
            <a:r>
              <a:rPr sz="3740" spc="12" dirty="0">
                <a:latin typeface="Times New Roman"/>
                <a:cs typeface="Times New Roman"/>
              </a:rPr>
              <a:t>u</a:t>
            </a:r>
            <a:r>
              <a:rPr sz="3740" dirty="0">
                <a:latin typeface="Times New Roman"/>
                <a:cs typeface="Times New Roman"/>
              </a:rPr>
              <a:t>gh</a:t>
            </a:r>
            <a:r>
              <a:rPr sz="3740" spc="430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spa</a:t>
            </a:r>
            <a:r>
              <a:rPr sz="3740" spc="-12" dirty="0">
                <a:latin typeface="Times New Roman"/>
                <a:cs typeface="Times New Roman"/>
              </a:rPr>
              <a:t>c</a:t>
            </a: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447" dirty="0">
                <a:latin typeface="Times New Roman"/>
                <a:cs typeface="Times New Roman"/>
              </a:rPr>
              <a:t> </a:t>
            </a:r>
            <a:r>
              <a:rPr sz="3740" spc="5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s</a:t>
            </a:r>
            <a:r>
              <a:rPr sz="3740" spc="527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a</a:t>
            </a:r>
            <a:r>
              <a:rPr sz="3740" spc="-12" dirty="0">
                <a:latin typeface="Times New Roman"/>
                <a:cs typeface="Times New Roman"/>
              </a:rPr>
              <a:t>v</a:t>
            </a:r>
            <a:r>
              <a:rPr sz="3740" dirty="0">
                <a:latin typeface="Times New Roman"/>
                <a:cs typeface="Times New Roman"/>
              </a:rPr>
              <a:t>ailable</a:t>
            </a:r>
            <a:r>
              <a:rPr sz="3740" spc="485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f</a:t>
            </a:r>
            <a:r>
              <a:rPr sz="3740" spc="12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r l</a:t>
            </a:r>
            <a:r>
              <a:rPr sz="3740" spc="5" dirty="0">
                <a:latin typeface="Times New Roman"/>
                <a:cs typeface="Times New Roman"/>
              </a:rPr>
              <a:t>u</a:t>
            </a:r>
            <a:r>
              <a:rPr sz="3740" dirty="0">
                <a:latin typeface="Times New Roman"/>
                <a:cs typeface="Times New Roman"/>
              </a:rPr>
              <a:t>g</a:t>
            </a:r>
            <a:r>
              <a:rPr sz="3740" spc="12" dirty="0">
                <a:latin typeface="Times New Roman"/>
                <a:cs typeface="Times New Roman"/>
              </a:rPr>
              <a:t>g</a:t>
            </a:r>
            <a:r>
              <a:rPr sz="3740" dirty="0">
                <a:latin typeface="Times New Roman"/>
                <a:cs typeface="Times New Roman"/>
              </a:rPr>
              <a:t>age</a:t>
            </a:r>
            <a:r>
              <a:rPr sz="3740" spc="-79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beh</a:t>
            </a:r>
            <a:r>
              <a:rPr sz="3740" spc="5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nd</a:t>
            </a:r>
            <a:r>
              <a:rPr sz="3740" spc="-101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5" dirty="0">
                <a:latin typeface="Times New Roman"/>
                <a:cs typeface="Times New Roman"/>
              </a:rPr>
              <a:t>h</a:t>
            </a: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-55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rear</a:t>
            </a:r>
            <a:r>
              <a:rPr sz="3740" spc="-44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seat</a:t>
            </a:r>
            <a:endParaRPr sz="3740">
              <a:latin typeface="Times New Roman"/>
              <a:cs typeface="Times New Roman"/>
            </a:endParaRPr>
          </a:p>
          <a:p>
            <a:pPr marL="17145">
              <a:lnSpc>
                <a:spcPct val="96000"/>
              </a:lnSpc>
              <a:spcBef>
                <a:spcPts val="870"/>
              </a:spcBef>
            </a:pPr>
            <a:r>
              <a:rPr sz="3740" dirty="0">
                <a:latin typeface="Times New Roman"/>
                <a:cs typeface="Times New Roman"/>
              </a:rPr>
              <a:t>The</a:t>
            </a:r>
            <a:r>
              <a:rPr sz="3740" spc="226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w</a:t>
            </a:r>
            <a:r>
              <a:rPr sz="3740" spc="-12" dirty="0">
                <a:latin typeface="Times New Roman"/>
                <a:cs typeface="Times New Roman"/>
              </a:rPr>
              <a:t>e</a:t>
            </a:r>
            <a:r>
              <a:rPr sz="3740" dirty="0">
                <a:latin typeface="Times New Roman"/>
                <a:cs typeface="Times New Roman"/>
              </a:rPr>
              <a:t>ig</a:t>
            </a:r>
            <a:r>
              <a:rPr sz="3740" spc="12" dirty="0">
                <a:latin typeface="Times New Roman"/>
                <a:cs typeface="Times New Roman"/>
              </a:rPr>
              <a:t>h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246" dirty="0">
                <a:latin typeface="Times New Roman"/>
                <a:cs typeface="Times New Roman"/>
              </a:rPr>
              <a:t> </a:t>
            </a:r>
            <a:r>
              <a:rPr sz="3740" spc="5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f</a:t>
            </a:r>
            <a:r>
              <a:rPr sz="3740" spc="208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ve</a:t>
            </a:r>
            <a:r>
              <a:rPr sz="3740" spc="-12" dirty="0">
                <a:latin typeface="Times New Roman"/>
                <a:cs typeface="Times New Roman"/>
              </a:rPr>
              <a:t>h</a:t>
            </a:r>
            <a:r>
              <a:rPr sz="3740" dirty="0">
                <a:latin typeface="Times New Roman"/>
                <a:cs typeface="Times New Roman"/>
              </a:rPr>
              <a:t>ic</a:t>
            </a:r>
            <a:r>
              <a:rPr sz="3740" spc="-19" dirty="0">
                <a:latin typeface="Times New Roman"/>
                <a:cs typeface="Times New Roman"/>
              </a:rPr>
              <a:t>l</a:t>
            </a:r>
            <a:r>
              <a:rPr sz="3740" dirty="0">
                <a:latin typeface="Times New Roman"/>
                <a:cs typeface="Times New Roman"/>
              </a:rPr>
              <a:t>es</a:t>
            </a:r>
            <a:r>
              <a:rPr sz="3740" spc="234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is</a:t>
            </a:r>
            <a:r>
              <a:rPr sz="3740" spc="239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w</a:t>
            </a:r>
            <a:r>
              <a:rPr sz="3740" spc="-12" dirty="0">
                <a:latin typeface="Times New Roman"/>
                <a:cs typeface="Times New Roman"/>
              </a:rPr>
              <a:t>e</a:t>
            </a:r>
            <a:r>
              <a:rPr sz="3740" dirty="0">
                <a:latin typeface="Times New Roman"/>
                <a:cs typeface="Times New Roman"/>
              </a:rPr>
              <a:t>ll</a:t>
            </a:r>
            <a:endParaRPr sz="3740">
              <a:latin typeface="Times New Roman"/>
              <a:cs typeface="Times New Roman"/>
            </a:endParaRPr>
          </a:p>
          <a:p>
            <a:pPr marL="17145" marR="81915">
              <a:lnSpc>
                <a:spcPts val="4040"/>
              </a:lnSpc>
              <a:spcBef>
                <a:spcPts val="200"/>
              </a:spcBef>
            </a:pPr>
            <a:r>
              <a:rPr sz="3740" dirty="0">
                <a:latin typeface="Times New Roman"/>
                <a:cs typeface="Times New Roman"/>
              </a:rPr>
              <a:t>balance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3202" y="6029151"/>
            <a:ext cx="271185" cy="508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50"/>
              </a:lnSpc>
              <a:spcBef>
                <a:spcPts val="20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endParaRPr sz="374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3202" y="7226382"/>
            <a:ext cx="27098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50"/>
              </a:lnSpc>
              <a:spcBef>
                <a:spcPts val="20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endParaRPr sz="374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8439" y="7229057"/>
            <a:ext cx="192096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I</a:t>
            </a:r>
            <a:r>
              <a:rPr sz="3740" spc="12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cre</a:t>
            </a:r>
            <a:r>
              <a:rPr sz="3740" spc="-12" dirty="0">
                <a:latin typeface="Times New Roman"/>
                <a:cs typeface="Times New Roman"/>
              </a:rPr>
              <a:t>a</a:t>
            </a:r>
            <a:r>
              <a:rPr sz="3740" dirty="0">
                <a:latin typeface="Times New Roman"/>
                <a:cs typeface="Times New Roman"/>
              </a:rPr>
              <a:t>sed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1101" y="7229057"/>
            <a:ext cx="199256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-67" dirty="0">
                <a:latin typeface="Times New Roman"/>
                <a:cs typeface="Times New Roman"/>
              </a:rPr>
              <a:t>f</a:t>
            </a:r>
            <a:r>
              <a:rPr sz="3740" dirty="0">
                <a:latin typeface="Times New Roman"/>
                <a:cs typeface="Times New Roman"/>
              </a:rPr>
              <a:t>ficiency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4849" y="7229057"/>
            <a:ext cx="50202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spc="5" dirty="0">
                <a:latin typeface="Times New Roman"/>
                <a:cs typeface="Times New Roman"/>
              </a:rPr>
              <a:t>of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8440" y="7741526"/>
            <a:ext cx="2965696" cy="508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cooli</a:t>
            </a:r>
            <a:r>
              <a:rPr sz="3740" spc="12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g</a:t>
            </a:r>
            <a:r>
              <a:rPr sz="3740" spc="-37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sy</a:t>
            </a:r>
            <a:r>
              <a:rPr sz="3740" spc="12" dirty="0">
                <a:latin typeface="Times New Roman"/>
                <a:cs typeface="Times New Roman"/>
              </a:rPr>
              <a:t>s</a:t>
            </a:r>
            <a:r>
              <a:rPr sz="3740" dirty="0">
                <a:latin typeface="Times New Roman"/>
                <a:cs typeface="Times New Roman"/>
              </a:rPr>
              <a:t>tem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27349" y="8531944"/>
            <a:ext cx="267929" cy="237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1770"/>
              </a:lnSpc>
              <a:spcBef>
                <a:spcPts val="90"/>
              </a:spcBef>
            </a:pPr>
            <a:r>
              <a:rPr sz="1600" dirty="0">
                <a:solidFill>
                  <a:srgbClr val="888888"/>
                </a:solidFill>
                <a:latin typeface="Times New Roman"/>
                <a:cs typeface="Times New Roman"/>
              </a:rPr>
              <a:t>24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6564621" y="2040775"/>
            <a:ext cx="5189022" cy="566925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6" name="object 26"/>
          <p:cNvSpPr txBox="1"/>
          <p:nvPr/>
        </p:nvSpPr>
        <p:spPr>
          <a:xfrm>
            <a:off x="770731" y="768350"/>
            <a:ext cx="10591799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 algn="ctr">
              <a:lnSpc>
                <a:spcPts val="6150"/>
              </a:lnSpc>
              <a:spcBef>
                <a:spcPts val="305"/>
              </a:spcBef>
            </a:pPr>
            <a:r>
              <a:rPr sz="4800" dirty="0">
                <a:latin typeface="Arial"/>
                <a:cs typeface="Arial"/>
              </a:rPr>
              <a:t>Engine </a:t>
            </a:r>
            <a:r>
              <a:rPr sz="4800" dirty="0" smtClean="0">
                <a:latin typeface="Arial"/>
                <a:cs typeface="Arial"/>
              </a:rPr>
              <a:t>fitted</a:t>
            </a:r>
            <a:r>
              <a:rPr lang="en-US" sz="4800" dirty="0" smtClean="0">
                <a:latin typeface="Arial"/>
                <a:cs typeface="Arial"/>
              </a:rPr>
              <a:t> in front but crosswise</a:t>
            </a:r>
            <a:endParaRPr lang="en-US" sz="4800" dirty="0" smtClean="0">
              <a:latin typeface="Arial"/>
              <a:cs typeface="Arial"/>
            </a:endParaRPr>
          </a:p>
          <a:p>
            <a:pPr marL="17145">
              <a:lnSpc>
                <a:spcPts val="6150"/>
              </a:lnSpc>
              <a:spcBef>
                <a:spcPts val="305"/>
              </a:spcBef>
            </a:pPr>
            <a:endParaRPr lang="en-US" sz="5875" dirty="0" smtClean="0">
              <a:latin typeface="Arial"/>
              <a:cs typeface="Arial"/>
            </a:endParaRPr>
          </a:p>
          <a:p>
            <a:pPr marL="17145">
              <a:lnSpc>
                <a:spcPts val="6150"/>
              </a:lnSpc>
              <a:spcBef>
                <a:spcPts val="305"/>
              </a:spcBef>
            </a:pPr>
            <a:endParaRPr lang="en-US" sz="5875" dirty="0" smtClean="0">
              <a:latin typeface="Arial"/>
              <a:cs typeface="Arial"/>
            </a:endParaRPr>
          </a:p>
          <a:p>
            <a:pPr marL="17145">
              <a:lnSpc>
                <a:spcPts val="6150"/>
              </a:lnSpc>
              <a:spcBef>
                <a:spcPts val="305"/>
              </a:spcBef>
            </a:pPr>
            <a:endParaRPr lang="en-US" sz="5875" dirty="0" smtClean="0">
              <a:latin typeface="Arial"/>
              <a:cs typeface="Arial"/>
            </a:endParaRPr>
          </a:p>
          <a:p>
            <a:pPr marL="17145">
              <a:lnSpc>
                <a:spcPts val="6150"/>
              </a:lnSpc>
              <a:spcBef>
                <a:spcPts val="305"/>
              </a:spcBef>
            </a:pPr>
            <a:endParaRPr sz="5875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88748" y="768350"/>
            <a:ext cx="727334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endParaRPr sz="5875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75572" y="768350"/>
            <a:ext cx="1641183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endParaRPr sz="5875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78483" y="768350"/>
            <a:ext cx="118463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endParaRPr sz="5875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24844" y="768350"/>
            <a:ext cx="342554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endParaRPr sz="5875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8264" y="2227977"/>
            <a:ext cx="25470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Arial"/>
                <a:cs typeface="Arial"/>
              </a:rPr>
              <a:t>•</a:t>
            </a:r>
            <a:endParaRPr sz="347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3501" y="2230467"/>
            <a:ext cx="886597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T</a:t>
            </a:r>
            <a:r>
              <a:rPr sz="3470" spc="12" dirty="0">
                <a:latin typeface="Times New Roman"/>
                <a:cs typeface="Times New Roman"/>
              </a:rPr>
              <a:t>h</a:t>
            </a:r>
            <a:r>
              <a:rPr sz="3470" dirty="0">
                <a:latin typeface="Times New Roman"/>
                <a:cs typeface="Times New Roman"/>
              </a:rPr>
              <a:t>is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39554" y="2230467"/>
            <a:ext cx="955483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f</a:t>
            </a:r>
            <a:r>
              <a:rPr sz="3470" spc="-25" dirty="0">
                <a:latin typeface="Times New Roman"/>
                <a:cs typeface="Times New Roman"/>
              </a:rPr>
              <a:t>r</a:t>
            </a:r>
            <a:r>
              <a:rPr sz="3470" dirty="0">
                <a:latin typeface="Times New Roman"/>
                <a:cs typeface="Times New Roman"/>
              </a:rPr>
              <a:t>ont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74455" y="2230467"/>
            <a:ext cx="1275624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en</a:t>
            </a:r>
            <a:r>
              <a:rPr sz="3470" spc="5" dirty="0">
                <a:latin typeface="Times New Roman"/>
                <a:cs typeface="Times New Roman"/>
              </a:rPr>
              <a:t>g</a:t>
            </a:r>
            <a:r>
              <a:rPr sz="3470" spc="-19" dirty="0">
                <a:latin typeface="Times New Roman"/>
                <a:cs typeface="Times New Roman"/>
              </a:rPr>
              <a:t>i</a:t>
            </a:r>
            <a:r>
              <a:rPr sz="3470" dirty="0">
                <a:latin typeface="Times New Roman"/>
                <a:cs typeface="Times New Roman"/>
              </a:rPr>
              <a:t>ne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29345" y="2230467"/>
            <a:ext cx="1202766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l</a:t>
            </a:r>
            <a:r>
              <a:rPr sz="3470" spc="-12" dirty="0">
                <a:latin typeface="Times New Roman"/>
                <a:cs typeface="Times New Roman"/>
              </a:rPr>
              <a:t>a</a:t>
            </a:r>
            <a:r>
              <a:rPr sz="3470" dirty="0">
                <a:latin typeface="Times New Roman"/>
                <a:cs typeface="Times New Roman"/>
              </a:rPr>
              <a:t>yout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3501" y="2653728"/>
            <a:ext cx="5455345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re</a:t>
            </a:r>
            <a:r>
              <a:rPr sz="3470" spc="-19" dirty="0">
                <a:latin typeface="Times New Roman"/>
                <a:cs typeface="Times New Roman"/>
              </a:rPr>
              <a:t>q</a:t>
            </a:r>
            <a:r>
              <a:rPr sz="3470" dirty="0">
                <a:latin typeface="Times New Roman"/>
                <a:cs typeface="Times New Roman"/>
              </a:rPr>
              <a:t>uires</a:t>
            </a:r>
            <a:r>
              <a:rPr sz="3470" spc="514" dirty="0">
                <a:latin typeface="Times New Roman"/>
                <a:cs typeface="Times New Roman"/>
              </a:rPr>
              <a:t> </a:t>
            </a:r>
            <a:r>
              <a:rPr sz="3470" b="1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3470" b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470" b="1" dirty="0">
                <a:solidFill>
                  <a:srgbClr val="FF0000"/>
                </a:solidFill>
                <a:latin typeface="Times New Roman"/>
                <a:cs typeface="Times New Roman"/>
              </a:rPr>
              <a:t>ry</a:t>
            </a:r>
            <a:r>
              <a:rPr sz="3470" b="1" spc="52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0" b="1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470" b="1" spc="-19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3470" b="1" dirty="0">
                <a:solidFill>
                  <a:srgbClr val="FF0000"/>
                </a:solidFill>
                <a:latin typeface="Times New Roman"/>
                <a:cs typeface="Times New Roman"/>
              </a:rPr>
              <a:t>all</a:t>
            </a:r>
            <a:r>
              <a:rPr sz="3470" b="1" spc="52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0" b="1" dirty="0">
                <a:solidFill>
                  <a:srgbClr val="FF0000"/>
                </a:solidFill>
                <a:latin typeface="Times New Roman"/>
                <a:cs typeface="Times New Roman"/>
              </a:rPr>
              <a:t>space</a:t>
            </a:r>
            <a:r>
              <a:rPr sz="3470" b="1" spc="52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0" b="1" spc="-19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endParaRPr sz="347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3500" y="3076661"/>
            <a:ext cx="5450486" cy="2340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 algn="just">
              <a:lnSpc>
                <a:spcPts val="4025"/>
              </a:lnSpc>
              <a:spcBef>
                <a:spcPts val="225"/>
              </a:spcBef>
            </a:pPr>
            <a:r>
              <a:rPr sz="347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fi</a:t>
            </a:r>
            <a:r>
              <a:rPr sz="3470" b="1" dirty="0">
                <a:solidFill>
                  <a:srgbClr val="FF0000"/>
                </a:solidFill>
                <a:latin typeface="Times New Roman"/>
                <a:cs typeface="Times New Roman"/>
              </a:rPr>
              <a:t>t the e</a:t>
            </a:r>
            <a:r>
              <a:rPr sz="3470" b="1" spc="-19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470" b="1" dirty="0">
                <a:solidFill>
                  <a:srgbClr val="FF0000"/>
                </a:solidFill>
                <a:latin typeface="Times New Roman"/>
                <a:cs typeface="Times New Roman"/>
              </a:rPr>
              <a:t>gine</a:t>
            </a:r>
            <a:r>
              <a:rPr sz="3470" dirty="0">
                <a:latin typeface="Times New Roman"/>
                <a:cs typeface="Times New Roman"/>
              </a:rPr>
              <a:t>. </a:t>
            </a:r>
            <a:r>
              <a:rPr sz="3470" spc="-12" dirty="0">
                <a:latin typeface="Times New Roman"/>
                <a:cs typeface="Times New Roman"/>
              </a:rPr>
              <a:t>H</a:t>
            </a:r>
            <a:r>
              <a:rPr sz="3470" dirty="0">
                <a:latin typeface="Times New Roman"/>
                <a:cs typeface="Times New Roman"/>
              </a:rPr>
              <a:t>en</a:t>
            </a:r>
            <a:r>
              <a:rPr sz="3470" spc="-25" dirty="0">
                <a:latin typeface="Times New Roman"/>
                <a:cs typeface="Times New Roman"/>
              </a:rPr>
              <a:t>c</a:t>
            </a:r>
            <a:r>
              <a:rPr sz="3470" dirty="0">
                <a:latin typeface="Times New Roman"/>
                <a:cs typeface="Times New Roman"/>
              </a:rPr>
              <a:t>e, </a:t>
            </a:r>
            <a:r>
              <a:rPr sz="3470" spc="-19" dirty="0">
                <a:latin typeface="Times New Roman"/>
                <a:cs typeface="Times New Roman"/>
              </a:rPr>
              <a:t>m</a:t>
            </a:r>
            <a:r>
              <a:rPr sz="3470" dirty="0">
                <a:latin typeface="Times New Roman"/>
                <a:cs typeface="Times New Roman"/>
              </a:rPr>
              <a:t>ost </a:t>
            </a:r>
            <a:endParaRPr sz="3470">
              <a:latin typeface="Times New Roman"/>
              <a:cs typeface="Times New Roman"/>
            </a:endParaRPr>
          </a:p>
          <a:p>
            <a:pPr marL="17145" algn="just">
              <a:lnSpc>
                <a:spcPts val="3990"/>
              </a:lnSpc>
            </a:pPr>
            <a:r>
              <a:rPr sz="3470" dirty="0">
                <a:latin typeface="Times New Roman"/>
                <a:cs typeface="Times New Roman"/>
              </a:rPr>
              <a:t>co</a:t>
            </a:r>
            <a:r>
              <a:rPr sz="3470" spc="-12" dirty="0">
                <a:latin typeface="Times New Roman"/>
                <a:cs typeface="Times New Roman"/>
              </a:rPr>
              <a:t>m</a:t>
            </a:r>
            <a:r>
              <a:rPr sz="3470" dirty="0">
                <a:latin typeface="Times New Roman"/>
                <a:cs typeface="Times New Roman"/>
              </a:rPr>
              <a:t>pact</a:t>
            </a:r>
            <a:r>
              <a:rPr sz="3470" spc="12" dirty="0">
                <a:latin typeface="Times New Roman"/>
                <a:cs typeface="Times New Roman"/>
              </a:rPr>
              <a:t> </a:t>
            </a:r>
            <a:r>
              <a:rPr sz="3470" spc="-19" dirty="0">
                <a:latin typeface="Times New Roman"/>
                <a:cs typeface="Times New Roman"/>
              </a:rPr>
              <a:t>c</a:t>
            </a:r>
            <a:r>
              <a:rPr sz="3470" dirty="0">
                <a:latin typeface="Times New Roman"/>
                <a:cs typeface="Times New Roman"/>
              </a:rPr>
              <a:t>ars use</a:t>
            </a:r>
            <a:r>
              <a:rPr sz="3470" spc="12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th</a:t>
            </a:r>
            <a:r>
              <a:rPr sz="3470" spc="-12" dirty="0">
                <a:latin typeface="Times New Roman"/>
                <a:cs typeface="Times New Roman"/>
              </a:rPr>
              <a:t>i</a:t>
            </a:r>
            <a:r>
              <a:rPr sz="3470" dirty="0">
                <a:latin typeface="Times New Roman"/>
                <a:cs typeface="Times New Roman"/>
              </a:rPr>
              <a:t>s</a:t>
            </a:r>
            <a:r>
              <a:rPr sz="3470" spc="12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l</a:t>
            </a:r>
            <a:r>
              <a:rPr sz="3470" spc="-12" dirty="0">
                <a:latin typeface="Times New Roman"/>
                <a:cs typeface="Times New Roman"/>
              </a:rPr>
              <a:t>a</a:t>
            </a:r>
            <a:r>
              <a:rPr sz="3470" dirty="0">
                <a:latin typeface="Times New Roman"/>
                <a:cs typeface="Times New Roman"/>
              </a:rPr>
              <a:t>yout </a:t>
            </a:r>
            <a:endParaRPr sz="3470">
              <a:latin typeface="Times New Roman"/>
              <a:cs typeface="Times New Roman"/>
            </a:endParaRPr>
          </a:p>
          <a:p>
            <a:pPr marL="17145" algn="just">
              <a:lnSpc>
                <a:spcPts val="3990"/>
              </a:lnSpc>
            </a:pPr>
            <a:r>
              <a:rPr sz="3470" dirty="0">
                <a:latin typeface="Times New Roman"/>
                <a:cs typeface="Times New Roman"/>
              </a:rPr>
              <a:t>w</a:t>
            </a:r>
            <a:r>
              <a:rPr sz="3470" spc="12" dirty="0">
                <a:latin typeface="Times New Roman"/>
                <a:cs typeface="Times New Roman"/>
              </a:rPr>
              <a:t>h</a:t>
            </a:r>
            <a:r>
              <a:rPr sz="3470" dirty="0">
                <a:latin typeface="Times New Roman"/>
                <a:cs typeface="Times New Roman"/>
              </a:rPr>
              <a:t>i</a:t>
            </a:r>
            <a:r>
              <a:rPr sz="3470" spc="-25" dirty="0">
                <a:latin typeface="Times New Roman"/>
                <a:cs typeface="Times New Roman"/>
              </a:rPr>
              <a:t>c</a:t>
            </a:r>
            <a:r>
              <a:rPr sz="3470" dirty="0">
                <a:latin typeface="Times New Roman"/>
                <a:cs typeface="Times New Roman"/>
              </a:rPr>
              <a:t>h</a:t>
            </a:r>
            <a:r>
              <a:rPr sz="3470" spc="32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has ve</a:t>
            </a:r>
            <a:r>
              <a:rPr sz="3470" spc="-19" dirty="0">
                <a:latin typeface="Times New Roman"/>
                <a:cs typeface="Times New Roman"/>
              </a:rPr>
              <a:t>r</a:t>
            </a:r>
            <a:r>
              <a:rPr sz="3470" dirty="0">
                <a:latin typeface="Times New Roman"/>
                <a:cs typeface="Times New Roman"/>
              </a:rPr>
              <a:t>y</a:t>
            </a:r>
            <a:r>
              <a:rPr sz="3470" spc="27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s</a:t>
            </a:r>
            <a:r>
              <a:rPr sz="3470" spc="-19" dirty="0">
                <a:latin typeface="Times New Roman"/>
                <a:cs typeface="Times New Roman"/>
              </a:rPr>
              <a:t>m</a:t>
            </a:r>
            <a:r>
              <a:rPr sz="3470" dirty="0">
                <a:latin typeface="Times New Roman"/>
                <a:cs typeface="Times New Roman"/>
              </a:rPr>
              <a:t>a</a:t>
            </a:r>
            <a:r>
              <a:rPr sz="3470" spc="-12" dirty="0">
                <a:latin typeface="Times New Roman"/>
                <a:cs typeface="Times New Roman"/>
              </a:rPr>
              <a:t>l</a:t>
            </a:r>
            <a:r>
              <a:rPr sz="3470" dirty="0">
                <a:latin typeface="Times New Roman"/>
                <a:cs typeface="Times New Roman"/>
              </a:rPr>
              <a:t>l</a:t>
            </a:r>
            <a:r>
              <a:rPr sz="3470" spc="52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space</a:t>
            </a:r>
            <a:r>
              <a:rPr sz="3470" spc="5" dirty="0">
                <a:latin typeface="Times New Roman"/>
                <a:cs typeface="Times New Roman"/>
              </a:rPr>
              <a:t> </a:t>
            </a:r>
            <a:r>
              <a:rPr sz="3470" spc="-5" dirty="0">
                <a:latin typeface="Times New Roman"/>
                <a:cs typeface="Times New Roman"/>
              </a:rPr>
              <a:t>to </a:t>
            </a:r>
            <a:endParaRPr sz="3470">
              <a:latin typeface="Times New Roman"/>
              <a:cs typeface="Times New Roman"/>
            </a:endParaRPr>
          </a:p>
          <a:p>
            <a:pPr marL="17145" algn="just">
              <a:lnSpc>
                <a:spcPts val="3990"/>
              </a:lnSpc>
            </a:pPr>
            <a:r>
              <a:rPr sz="3470" dirty="0">
                <a:latin typeface="Times New Roman"/>
                <a:cs typeface="Times New Roman"/>
              </a:rPr>
              <a:t>a</a:t>
            </a:r>
            <a:r>
              <a:rPr sz="3470" spc="-12" dirty="0">
                <a:latin typeface="Times New Roman"/>
                <a:cs typeface="Times New Roman"/>
              </a:rPr>
              <a:t>c</a:t>
            </a:r>
            <a:r>
              <a:rPr sz="3470" dirty="0">
                <a:latin typeface="Times New Roman"/>
                <a:cs typeface="Times New Roman"/>
              </a:rPr>
              <a:t>co</a:t>
            </a:r>
            <a:r>
              <a:rPr sz="3470" spc="-12" dirty="0">
                <a:latin typeface="Times New Roman"/>
                <a:cs typeface="Times New Roman"/>
              </a:rPr>
              <a:t>mm</a:t>
            </a:r>
            <a:r>
              <a:rPr sz="3470" dirty="0">
                <a:latin typeface="Times New Roman"/>
                <a:cs typeface="Times New Roman"/>
              </a:rPr>
              <a:t>o</a:t>
            </a:r>
            <a:r>
              <a:rPr sz="3470" spc="12" dirty="0">
                <a:latin typeface="Times New Roman"/>
                <a:cs typeface="Times New Roman"/>
              </a:rPr>
              <a:t>d</a:t>
            </a:r>
            <a:r>
              <a:rPr sz="3470" dirty="0">
                <a:latin typeface="Times New Roman"/>
                <a:cs typeface="Times New Roman"/>
              </a:rPr>
              <a:t>a</a:t>
            </a:r>
            <a:r>
              <a:rPr sz="3470" spc="-12" dirty="0">
                <a:latin typeface="Times New Roman"/>
                <a:cs typeface="Times New Roman"/>
              </a:rPr>
              <a:t>t</a:t>
            </a:r>
            <a:r>
              <a:rPr sz="3470" dirty="0">
                <a:latin typeface="Times New Roman"/>
                <a:cs typeface="Times New Roman"/>
              </a:rPr>
              <a:t>e</a:t>
            </a:r>
            <a:r>
              <a:rPr sz="3470" spc="-19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the en</a:t>
            </a:r>
            <a:r>
              <a:rPr sz="3470" spc="5" dirty="0">
                <a:latin typeface="Times New Roman"/>
                <a:cs typeface="Times New Roman"/>
              </a:rPr>
              <a:t>g</a:t>
            </a:r>
            <a:r>
              <a:rPr sz="3470" dirty="0">
                <a:latin typeface="Times New Roman"/>
                <a:cs typeface="Times New Roman"/>
              </a:rPr>
              <a:t>in</a:t>
            </a:r>
            <a:r>
              <a:rPr sz="3470" spc="5" dirty="0">
                <a:latin typeface="Times New Roman"/>
                <a:cs typeface="Times New Roman"/>
              </a:rPr>
              <a:t>e</a:t>
            </a:r>
            <a:r>
              <a:rPr sz="3470" dirty="0">
                <a:latin typeface="Times New Roman"/>
                <a:cs typeface="Times New Roman"/>
              </a:rPr>
              <a:t>.</a:t>
            </a:r>
            <a:endParaRPr sz="3470">
              <a:latin typeface="Times New Roman"/>
              <a:cs typeface="Times New Roman"/>
            </a:endParaRPr>
          </a:p>
          <a:p>
            <a:pPr marL="17145" marR="11430" algn="just">
              <a:lnSpc>
                <a:spcPct val="96000"/>
              </a:lnSpc>
              <a:spcBef>
                <a:spcPts val="150"/>
              </a:spcBef>
            </a:pPr>
            <a:r>
              <a:rPr sz="3470" b="1" dirty="0">
                <a:solidFill>
                  <a:srgbClr val="FF0000"/>
                </a:solidFill>
                <a:latin typeface="Times New Roman"/>
                <a:cs typeface="Times New Roman"/>
              </a:rPr>
              <a:t>Des</a:t>
            </a:r>
            <a:r>
              <a:rPr sz="3470" b="1" spc="-12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470" b="1" dirty="0">
                <a:solidFill>
                  <a:srgbClr val="FF0000"/>
                </a:solidFill>
                <a:latin typeface="Times New Roman"/>
                <a:cs typeface="Times New Roman"/>
              </a:rPr>
              <a:t>gn</a:t>
            </a:r>
            <a:r>
              <a:rPr sz="3470" b="1" spc="57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470" b="1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470" b="1" spc="5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0" b="1" dirty="0">
                <a:solidFill>
                  <a:srgbClr val="FF0000"/>
                </a:solidFill>
                <a:latin typeface="Times New Roman"/>
                <a:cs typeface="Times New Roman"/>
              </a:rPr>
              <a:t>mo</a:t>
            </a:r>
            <a:r>
              <a:rPr sz="3470" b="1" spc="-72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470" b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470" b="1" spc="55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0" b="1" spc="-1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470" b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470" b="1" spc="-19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3470" b="1" dirty="0">
                <a:solidFill>
                  <a:srgbClr val="FF0000"/>
                </a:solidFill>
                <a:latin typeface="Times New Roman"/>
                <a:cs typeface="Times New Roman"/>
              </a:rPr>
              <a:t>pli</a:t>
            </a:r>
            <a:r>
              <a:rPr sz="3470" b="1" spc="-12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470" b="1" dirty="0">
                <a:solidFill>
                  <a:srgbClr val="FF0000"/>
                </a:solidFill>
                <a:latin typeface="Times New Roman"/>
                <a:cs typeface="Times New Roman"/>
              </a:rPr>
              <a:t>ated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8263" y="5169661"/>
            <a:ext cx="254703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347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3131" y="5645150"/>
            <a:ext cx="466606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spc="-5" dirty="0">
                <a:latin typeface="Times New Roman"/>
                <a:cs typeface="Times New Roman"/>
              </a:rPr>
              <a:t>as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79300" y="5645150"/>
            <a:ext cx="1839413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compar</a:t>
            </a:r>
            <a:r>
              <a:rPr sz="3470" spc="-25" dirty="0">
                <a:latin typeface="Times New Roman"/>
                <a:cs typeface="Times New Roman"/>
              </a:rPr>
              <a:t>e</a:t>
            </a:r>
            <a:r>
              <a:rPr sz="3470" dirty="0">
                <a:latin typeface="Times New Roman"/>
                <a:cs typeface="Times New Roman"/>
              </a:rPr>
              <a:t>d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09202" y="5645150"/>
            <a:ext cx="442521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spc="-5" dirty="0">
                <a:latin typeface="Times New Roman"/>
                <a:cs typeface="Times New Roman"/>
              </a:rPr>
              <a:t>to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42648" y="5645150"/>
            <a:ext cx="640314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the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3131" y="6069079"/>
            <a:ext cx="5459427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longitudin</a:t>
            </a:r>
            <a:r>
              <a:rPr sz="3470" spc="-25" dirty="0">
                <a:latin typeface="Times New Roman"/>
                <a:cs typeface="Times New Roman"/>
              </a:rPr>
              <a:t>a</a:t>
            </a:r>
            <a:r>
              <a:rPr sz="3470" dirty="0">
                <a:latin typeface="Times New Roman"/>
                <a:cs typeface="Times New Roman"/>
              </a:rPr>
              <a:t>l</a:t>
            </a:r>
            <a:r>
              <a:rPr sz="3470" spc="-12" dirty="0">
                <a:latin typeface="Times New Roman"/>
                <a:cs typeface="Times New Roman"/>
              </a:rPr>
              <a:t>l</a:t>
            </a:r>
            <a:r>
              <a:rPr sz="3470" dirty="0">
                <a:latin typeface="Times New Roman"/>
                <a:cs typeface="Times New Roman"/>
              </a:rPr>
              <a:t>y </a:t>
            </a:r>
            <a:r>
              <a:rPr sz="3470" spc="39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plac</a:t>
            </a:r>
            <a:r>
              <a:rPr sz="3470" spc="-12" dirty="0">
                <a:latin typeface="Times New Roman"/>
                <a:cs typeface="Times New Roman"/>
              </a:rPr>
              <a:t>e</a:t>
            </a:r>
            <a:r>
              <a:rPr sz="3470" dirty="0">
                <a:latin typeface="Times New Roman"/>
                <a:cs typeface="Times New Roman"/>
              </a:rPr>
              <a:t>d </a:t>
            </a:r>
            <a:r>
              <a:rPr sz="3470" spc="19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e</a:t>
            </a:r>
            <a:r>
              <a:rPr sz="3470" spc="-12" dirty="0">
                <a:latin typeface="Times New Roman"/>
                <a:cs typeface="Times New Roman"/>
              </a:rPr>
              <a:t>n</a:t>
            </a:r>
            <a:r>
              <a:rPr sz="3470" dirty="0">
                <a:latin typeface="Times New Roman"/>
                <a:cs typeface="Times New Roman"/>
              </a:rPr>
              <a:t>gi</a:t>
            </a:r>
            <a:r>
              <a:rPr sz="3470" spc="5" dirty="0">
                <a:latin typeface="Times New Roman"/>
                <a:cs typeface="Times New Roman"/>
              </a:rPr>
              <a:t>n</a:t>
            </a:r>
            <a:r>
              <a:rPr sz="3470" dirty="0">
                <a:latin typeface="Times New Roman"/>
                <a:cs typeface="Times New Roman"/>
              </a:rPr>
              <a:t>e.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3131" y="6492340"/>
            <a:ext cx="545958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T</a:t>
            </a:r>
            <a:r>
              <a:rPr sz="3470" spc="12" dirty="0">
                <a:latin typeface="Times New Roman"/>
                <a:cs typeface="Times New Roman"/>
              </a:rPr>
              <a:t>h</a:t>
            </a:r>
            <a:r>
              <a:rPr sz="3470" dirty="0">
                <a:latin typeface="Times New Roman"/>
                <a:cs typeface="Times New Roman"/>
              </a:rPr>
              <a:t>is </a:t>
            </a:r>
            <a:r>
              <a:rPr sz="3470" spc="246" dirty="0">
                <a:latin typeface="Times New Roman"/>
                <a:cs typeface="Times New Roman"/>
              </a:rPr>
              <a:t> </a:t>
            </a:r>
            <a:r>
              <a:rPr sz="3470" spc="-5" dirty="0">
                <a:latin typeface="Times New Roman"/>
                <a:cs typeface="Times New Roman"/>
              </a:rPr>
              <a:t>i</a:t>
            </a:r>
            <a:r>
              <a:rPr sz="3470" dirty="0">
                <a:latin typeface="Times New Roman"/>
                <a:cs typeface="Times New Roman"/>
              </a:rPr>
              <a:t>s </a:t>
            </a:r>
            <a:r>
              <a:rPr sz="3470" spc="246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b</a:t>
            </a:r>
            <a:r>
              <a:rPr sz="3470" spc="12" dirty="0">
                <a:latin typeface="Times New Roman"/>
                <a:cs typeface="Times New Roman"/>
              </a:rPr>
              <a:t>e</a:t>
            </a:r>
            <a:r>
              <a:rPr sz="3470" dirty="0">
                <a:latin typeface="Times New Roman"/>
                <a:cs typeface="Times New Roman"/>
              </a:rPr>
              <a:t>c</a:t>
            </a:r>
            <a:r>
              <a:rPr sz="3470" spc="-12" dirty="0">
                <a:latin typeface="Times New Roman"/>
                <a:cs typeface="Times New Roman"/>
              </a:rPr>
              <a:t>a</a:t>
            </a:r>
            <a:r>
              <a:rPr sz="3470" dirty="0">
                <a:latin typeface="Times New Roman"/>
                <a:cs typeface="Times New Roman"/>
              </a:rPr>
              <a:t>use </a:t>
            </a:r>
            <a:r>
              <a:rPr sz="3470" spc="252" dirty="0">
                <a:latin typeface="Times New Roman"/>
                <a:cs typeface="Times New Roman"/>
              </a:rPr>
              <a:t> </a:t>
            </a:r>
            <a:r>
              <a:rPr sz="3470" spc="-5" dirty="0">
                <a:latin typeface="Times New Roman"/>
                <a:cs typeface="Times New Roman"/>
              </a:rPr>
              <a:t>i</a:t>
            </a:r>
            <a:r>
              <a:rPr sz="3470" dirty="0">
                <a:latin typeface="Times New Roman"/>
                <a:cs typeface="Times New Roman"/>
              </a:rPr>
              <a:t>t </a:t>
            </a:r>
            <a:r>
              <a:rPr sz="3470" spc="246" dirty="0">
                <a:latin typeface="Times New Roman"/>
                <a:cs typeface="Times New Roman"/>
              </a:rPr>
              <a:t> </a:t>
            </a:r>
            <a:r>
              <a:rPr sz="3470" spc="19" dirty="0">
                <a:latin typeface="Times New Roman"/>
                <a:cs typeface="Times New Roman"/>
              </a:rPr>
              <a:t>d</a:t>
            </a:r>
            <a:r>
              <a:rPr sz="3470" dirty="0">
                <a:latin typeface="Times New Roman"/>
                <a:cs typeface="Times New Roman"/>
              </a:rPr>
              <a:t>oes </a:t>
            </a:r>
            <a:r>
              <a:rPr sz="3470" spc="246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not</a:t>
            </a:r>
            <a:endParaRPr sz="347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3132" y="6915601"/>
            <a:ext cx="1030550" cy="475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l</a:t>
            </a:r>
            <a:r>
              <a:rPr sz="3470" spc="-12" dirty="0">
                <a:latin typeface="Times New Roman"/>
                <a:cs typeface="Times New Roman"/>
              </a:rPr>
              <a:t>e</a:t>
            </a:r>
            <a:r>
              <a:rPr sz="3470" dirty="0">
                <a:latin typeface="Times New Roman"/>
                <a:cs typeface="Times New Roman"/>
              </a:rPr>
              <a:t>ave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00815" y="6915601"/>
            <a:ext cx="1395292" cy="475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spc="-19" dirty="0">
                <a:latin typeface="Times New Roman"/>
                <a:cs typeface="Times New Roman"/>
              </a:rPr>
              <a:t>e</a:t>
            </a:r>
            <a:r>
              <a:rPr sz="3470" dirty="0">
                <a:latin typeface="Times New Roman"/>
                <a:cs typeface="Times New Roman"/>
              </a:rPr>
              <a:t>nou</a:t>
            </a:r>
            <a:r>
              <a:rPr sz="3470" spc="-19" dirty="0">
                <a:latin typeface="Times New Roman"/>
                <a:cs typeface="Times New Roman"/>
              </a:rPr>
              <a:t>g</a:t>
            </a:r>
            <a:r>
              <a:rPr sz="3470" dirty="0">
                <a:latin typeface="Times New Roman"/>
                <a:cs typeface="Times New Roman"/>
              </a:rPr>
              <a:t>h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44445" y="6915601"/>
            <a:ext cx="1079123" cy="475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sp</a:t>
            </a:r>
            <a:r>
              <a:rPr sz="3470" spc="-12" dirty="0">
                <a:latin typeface="Times New Roman"/>
                <a:cs typeface="Times New Roman"/>
              </a:rPr>
              <a:t>a</a:t>
            </a:r>
            <a:r>
              <a:rPr sz="3470" dirty="0">
                <a:latin typeface="Times New Roman"/>
                <a:cs typeface="Times New Roman"/>
              </a:rPr>
              <a:t>ce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69101" y="6915601"/>
            <a:ext cx="613261" cy="475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f</a:t>
            </a:r>
            <a:r>
              <a:rPr sz="3470" spc="-12" dirty="0">
                <a:latin typeface="Times New Roman"/>
                <a:cs typeface="Times New Roman"/>
              </a:rPr>
              <a:t>o</a:t>
            </a:r>
            <a:r>
              <a:rPr sz="3470" dirty="0">
                <a:latin typeface="Times New Roman"/>
                <a:cs typeface="Times New Roman"/>
              </a:rPr>
              <a:t>r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3132" y="7338898"/>
            <a:ext cx="219085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a</a:t>
            </a:r>
            <a:r>
              <a:rPr sz="3470" spc="-12" dirty="0">
                <a:latin typeface="Times New Roman"/>
                <a:cs typeface="Times New Roman"/>
              </a:rPr>
              <a:t>c</a:t>
            </a:r>
            <a:r>
              <a:rPr sz="3470" dirty="0">
                <a:latin typeface="Times New Roman"/>
                <a:cs typeface="Times New Roman"/>
              </a:rPr>
              <a:t>c</a:t>
            </a:r>
            <a:r>
              <a:rPr sz="3470" spc="-12" dirty="0">
                <a:latin typeface="Times New Roman"/>
                <a:cs typeface="Times New Roman"/>
              </a:rPr>
              <a:t>e</a:t>
            </a:r>
            <a:r>
              <a:rPr sz="3470" dirty="0">
                <a:latin typeface="Times New Roman"/>
                <a:cs typeface="Times New Roman"/>
              </a:rPr>
              <a:t>s</a:t>
            </a:r>
            <a:r>
              <a:rPr sz="3470" spc="-12" dirty="0">
                <a:latin typeface="Times New Roman"/>
                <a:cs typeface="Times New Roman"/>
              </a:rPr>
              <a:t>s</a:t>
            </a:r>
            <a:r>
              <a:rPr sz="3470" dirty="0">
                <a:latin typeface="Times New Roman"/>
                <a:cs typeface="Times New Roman"/>
              </a:rPr>
              <a:t>orie</a:t>
            </a:r>
            <a:r>
              <a:rPr sz="3470" spc="-12" dirty="0">
                <a:latin typeface="Times New Roman"/>
                <a:cs typeface="Times New Roman"/>
              </a:rPr>
              <a:t>s</a:t>
            </a:r>
            <a:r>
              <a:rPr sz="3470" dirty="0">
                <a:latin typeface="Times New Roman"/>
                <a:cs typeface="Times New Roman"/>
              </a:rPr>
              <a:t>.</a:t>
            </a:r>
            <a:endParaRPr sz="347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6714331" y="2220685"/>
            <a:ext cx="4805296" cy="580966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0" name="object 20"/>
          <p:cNvSpPr txBox="1"/>
          <p:nvPr/>
        </p:nvSpPr>
        <p:spPr>
          <a:xfrm>
            <a:off x="944740" y="736631"/>
            <a:ext cx="2472090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Engine</a:t>
            </a:r>
            <a:endParaRPr sz="587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78560" y="736631"/>
            <a:ext cx="685490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is</a:t>
            </a:r>
            <a:endParaRPr sz="587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22791" y="736631"/>
            <a:ext cx="305342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mounted</a:t>
            </a:r>
            <a:endParaRPr sz="5875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37947" y="736631"/>
            <a:ext cx="76917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at</a:t>
            </a:r>
            <a:endParaRPr sz="587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68854" y="736631"/>
            <a:ext cx="2222519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center</a:t>
            </a:r>
            <a:endParaRPr sz="5875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6067" y="2168888"/>
            <a:ext cx="220109" cy="406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130"/>
              </a:lnSpc>
              <a:spcBef>
                <a:spcPts val="155"/>
              </a:spcBef>
            </a:pPr>
            <a:r>
              <a:rPr sz="293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935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61303" y="2170988"/>
            <a:ext cx="2006184" cy="406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130"/>
              </a:lnSpc>
              <a:spcBef>
                <a:spcPts val="155"/>
              </a:spcBef>
            </a:pPr>
            <a:r>
              <a:rPr sz="2935" b="1" dirty="0">
                <a:solidFill>
                  <a:srgbClr val="FF0000"/>
                </a:solidFill>
                <a:latin typeface="Times New Roman"/>
                <a:cs typeface="Times New Roman"/>
              </a:rPr>
              <a:t>Mi</a:t>
            </a:r>
            <a:r>
              <a:rPr sz="2935" b="1" spc="12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935" b="1" dirty="0">
                <a:solidFill>
                  <a:srgbClr val="FF0000"/>
                </a:solidFill>
                <a:latin typeface="Times New Roman"/>
                <a:cs typeface="Times New Roman"/>
              </a:rPr>
              <a:t>-eng</a:t>
            </a:r>
            <a:r>
              <a:rPr sz="2935" b="1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935" b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935" b="1" spc="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935" b="1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endParaRPr sz="2935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01824" y="2170988"/>
            <a:ext cx="3036307" cy="406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130"/>
              </a:lnSpc>
              <a:spcBef>
                <a:spcPts val="155"/>
              </a:spcBef>
            </a:pPr>
            <a:r>
              <a:rPr sz="2935" b="1" spc="-52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935" b="1" dirty="0">
                <a:solidFill>
                  <a:srgbClr val="FF0000"/>
                </a:solidFill>
                <a:latin typeface="Times New Roman"/>
                <a:cs typeface="Times New Roman"/>
              </a:rPr>
              <a:t>ea</a:t>
            </a:r>
            <a:r>
              <a:rPr sz="2935" b="1" spc="-112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935" b="1" dirty="0">
                <a:solidFill>
                  <a:srgbClr val="FF0000"/>
                </a:solidFill>
                <a:latin typeface="Times New Roman"/>
                <a:cs typeface="Times New Roman"/>
              </a:rPr>
              <a:t>-whe</a:t>
            </a:r>
            <a:r>
              <a:rPr sz="2935" b="1" spc="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935" b="1" dirty="0">
                <a:solidFill>
                  <a:srgbClr val="FF0000"/>
                </a:solidFill>
                <a:latin typeface="Times New Roman"/>
                <a:cs typeface="Times New Roman"/>
              </a:rPr>
              <a:t>l   </a:t>
            </a:r>
            <a:r>
              <a:rPr sz="2935" b="1" spc="27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935" b="1" dirty="0">
                <a:solidFill>
                  <a:srgbClr val="FF0000"/>
                </a:solidFill>
                <a:latin typeface="Times New Roman"/>
                <a:cs typeface="Times New Roman"/>
              </a:rPr>
              <a:t>dri</a:t>
            </a:r>
            <a:r>
              <a:rPr sz="2935" b="1" spc="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935" b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2935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61304" y="2484365"/>
            <a:ext cx="2007710" cy="406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130"/>
              </a:lnSpc>
              <a:spcBef>
                <a:spcPts val="155"/>
              </a:spcBef>
            </a:pPr>
            <a:r>
              <a:rPr sz="2935" b="1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935" b="1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935" b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935" b="1" spc="-12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935" b="1" spc="19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935" b="1" dirty="0">
                <a:solidFill>
                  <a:srgbClr val="FF0000"/>
                </a:solidFill>
                <a:latin typeface="Times New Roman"/>
                <a:cs typeface="Times New Roman"/>
              </a:rPr>
              <a:t>t </a:t>
            </a:r>
            <a:r>
              <a:rPr sz="2935" b="1" spc="50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935" b="1" dirty="0">
                <a:solidFill>
                  <a:srgbClr val="FF0000"/>
                </a:solidFill>
                <a:latin typeface="Times New Roman"/>
                <a:cs typeface="Times New Roman"/>
              </a:rPr>
              <a:t>can</a:t>
            </a:r>
            <a:endParaRPr sz="2935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42760" y="2484365"/>
            <a:ext cx="3193226" cy="406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130"/>
              </a:lnSpc>
              <a:spcBef>
                <a:spcPts val="155"/>
              </a:spcBef>
            </a:pPr>
            <a:r>
              <a:rPr sz="2935" b="1" spc="5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935" b="1" dirty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sz="2935" b="1" spc="5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935" b="1" dirty="0">
                <a:solidFill>
                  <a:srgbClr val="FF0000"/>
                </a:solidFill>
                <a:latin typeface="Times New Roman"/>
                <a:cs typeface="Times New Roman"/>
              </a:rPr>
              <a:t>consi</a:t>
            </a:r>
            <a:r>
              <a:rPr sz="2935" b="1" spc="5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2935" b="1" spc="-52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935" b="1" dirty="0">
                <a:solidFill>
                  <a:srgbClr val="FF0000"/>
                </a:solidFill>
                <a:latin typeface="Times New Roman"/>
                <a:cs typeface="Times New Roman"/>
              </a:rPr>
              <a:t>ed </a:t>
            </a:r>
            <a:r>
              <a:rPr sz="2935" b="1" spc="47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935" b="1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endParaRPr sz="2935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61303" y="2797742"/>
            <a:ext cx="4942899" cy="13713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130"/>
              </a:lnSpc>
              <a:spcBef>
                <a:spcPts val="155"/>
              </a:spcBef>
            </a:pPr>
            <a:r>
              <a:rPr sz="2935" b="1" dirty="0">
                <a:solidFill>
                  <a:srgbClr val="FF0000"/>
                </a:solidFill>
                <a:latin typeface="Times New Roman"/>
                <a:cs typeface="Times New Roman"/>
              </a:rPr>
              <a:t>ori</a:t>
            </a:r>
            <a:r>
              <a:rPr sz="2935" b="1" spc="12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935" b="1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2935" b="1" spc="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935" b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935" b="1" spc="-8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935" b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935" b="1" spc="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935" b="1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935" b="1" spc="12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935" b="1" dirty="0">
                <a:solidFill>
                  <a:srgbClr val="FF0000"/>
                </a:solidFill>
                <a:latin typeface="Times New Roman"/>
                <a:cs typeface="Times New Roman"/>
              </a:rPr>
              <a:t>ut</a:t>
            </a:r>
            <a:r>
              <a:rPr sz="2935" b="1" spc="-5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935" b="1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935" b="1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935" b="1" spc="-2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935" b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935" b="1" spc="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935" b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935" b="1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935" b="1" dirty="0">
                <a:solidFill>
                  <a:srgbClr val="FF0000"/>
                </a:solidFill>
                <a:latin typeface="Times New Roman"/>
                <a:cs typeface="Times New Roman"/>
              </a:rPr>
              <a:t>mobi</a:t>
            </a:r>
            <a:r>
              <a:rPr sz="2935" b="1" spc="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935" b="1" dirty="0">
                <a:solidFill>
                  <a:srgbClr val="FF0000"/>
                </a:solidFill>
                <a:latin typeface="Times New Roman"/>
                <a:cs typeface="Times New Roman"/>
              </a:rPr>
              <a:t>es.</a:t>
            </a:r>
            <a:endParaRPr sz="2935">
              <a:latin typeface="Times New Roman"/>
              <a:cs typeface="Times New Roman"/>
            </a:endParaRPr>
          </a:p>
          <a:p>
            <a:pPr marL="17145" marR="55880">
              <a:lnSpc>
                <a:spcPct val="96000"/>
              </a:lnSpc>
              <a:spcBef>
                <a:spcPts val="265"/>
              </a:spcBef>
            </a:pPr>
            <a:r>
              <a:rPr sz="2935" dirty="0">
                <a:latin typeface="Times New Roman"/>
                <a:cs typeface="Times New Roman"/>
              </a:rPr>
              <a:t>Drive</a:t>
            </a:r>
            <a:r>
              <a:rPr sz="2935" spc="12" dirty="0">
                <a:latin typeface="Times New Roman"/>
                <a:cs typeface="Times New Roman"/>
              </a:rPr>
              <a:t> </a:t>
            </a:r>
            <a:r>
              <a:rPr sz="2935" dirty="0">
                <a:latin typeface="Times New Roman"/>
                <a:cs typeface="Times New Roman"/>
              </a:rPr>
              <a:t>is</a:t>
            </a:r>
            <a:r>
              <a:rPr sz="2935" spc="-19" dirty="0">
                <a:latin typeface="Times New Roman"/>
                <a:cs typeface="Times New Roman"/>
              </a:rPr>
              <a:t> </a:t>
            </a:r>
            <a:r>
              <a:rPr sz="2935" dirty="0">
                <a:latin typeface="Times New Roman"/>
                <a:cs typeface="Times New Roman"/>
              </a:rPr>
              <a:t>gi</a:t>
            </a:r>
            <a:r>
              <a:rPr sz="2935" spc="12" dirty="0">
                <a:latin typeface="Times New Roman"/>
                <a:cs typeface="Times New Roman"/>
              </a:rPr>
              <a:t>v</a:t>
            </a:r>
            <a:r>
              <a:rPr sz="2935" dirty="0">
                <a:latin typeface="Times New Roman"/>
                <a:cs typeface="Times New Roman"/>
              </a:rPr>
              <a:t>en</a:t>
            </a:r>
            <a:r>
              <a:rPr sz="2935" spc="-12" dirty="0">
                <a:latin typeface="Times New Roman"/>
                <a:cs typeface="Times New Roman"/>
              </a:rPr>
              <a:t> </a:t>
            </a:r>
            <a:r>
              <a:rPr sz="2935" dirty="0">
                <a:latin typeface="Times New Roman"/>
                <a:cs typeface="Times New Roman"/>
              </a:rPr>
              <a:t>to</a:t>
            </a:r>
            <a:r>
              <a:rPr sz="2935" spc="12" dirty="0">
                <a:latin typeface="Times New Roman"/>
                <a:cs typeface="Times New Roman"/>
              </a:rPr>
              <a:t> </a:t>
            </a:r>
            <a:r>
              <a:rPr sz="2935" dirty="0">
                <a:latin typeface="Times New Roman"/>
                <a:cs typeface="Times New Roman"/>
              </a:rPr>
              <a:t>the re</a:t>
            </a:r>
            <a:r>
              <a:rPr sz="2935" spc="-12" dirty="0">
                <a:latin typeface="Times New Roman"/>
                <a:cs typeface="Times New Roman"/>
              </a:rPr>
              <a:t>a</a:t>
            </a:r>
            <a:r>
              <a:rPr sz="2935" spc="-159" dirty="0">
                <a:latin typeface="Times New Roman"/>
                <a:cs typeface="Times New Roman"/>
              </a:rPr>
              <a:t>r</a:t>
            </a:r>
            <a:r>
              <a:rPr sz="2935" dirty="0">
                <a:latin typeface="Times New Roman"/>
                <a:cs typeface="Times New Roman"/>
              </a:rPr>
              <a:t>.</a:t>
            </a:r>
            <a:endParaRPr sz="2935">
              <a:latin typeface="Times New Roman"/>
              <a:cs typeface="Times New Roman"/>
            </a:endParaRPr>
          </a:p>
          <a:p>
            <a:pPr marL="17145" marR="55880">
              <a:lnSpc>
                <a:spcPct val="96000"/>
              </a:lnSpc>
              <a:spcBef>
                <a:spcPts val="420"/>
              </a:spcBef>
            </a:pPr>
            <a:r>
              <a:rPr sz="2935" b="1" i="1" dirty="0">
                <a:latin typeface="Times New Roman"/>
                <a:cs typeface="Times New Roman"/>
              </a:rPr>
              <a:t>Eq</a:t>
            </a:r>
            <a:r>
              <a:rPr sz="2935" b="1" i="1" spc="5" dirty="0">
                <a:latin typeface="Times New Roman"/>
                <a:cs typeface="Times New Roman"/>
              </a:rPr>
              <a:t>u</a:t>
            </a:r>
            <a:r>
              <a:rPr sz="2935" b="1" i="1" dirty="0">
                <a:latin typeface="Times New Roman"/>
                <a:cs typeface="Times New Roman"/>
              </a:rPr>
              <a:t>al</a:t>
            </a:r>
            <a:r>
              <a:rPr sz="2935" b="1" i="1" spc="-72" dirty="0">
                <a:latin typeface="Times New Roman"/>
                <a:cs typeface="Times New Roman"/>
              </a:rPr>
              <a:t> </a:t>
            </a:r>
            <a:r>
              <a:rPr sz="2935" b="1" i="1" dirty="0">
                <a:latin typeface="Times New Roman"/>
                <a:cs typeface="Times New Roman"/>
              </a:rPr>
              <a:t>Distrib</a:t>
            </a:r>
            <a:r>
              <a:rPr sz="2935" b="1" i="1" spc="5" dirty="0">
                <a:latin typeface="Times New Roman"/>
                <a:cs typeface="Times New Roman"/>
              </a:rPr>
              <a:t>u</a:t>
            </a:r>
            <a:r>
              <a:rPr sz="2935" b="1" i="1" dirty="0">
                <a:latin typeface="Times New Roman"/>
                <a:cs typeface="Times New Roman"/>
              </a:rPr>
              <a:t>ti</a:t>
            </a:r>
            <a:r>
              <a:rPr sz="2935" b="1" i="1" spc="5" dirty="0">
                <a:latin typeface="Times New Roman"/>
                <a:cs typeface="Times New Roman"/>
              </a:rPr>
              <a:t>o</a:t>
            </a:r>
            <a:r>
              <a:rPr sz="2935" b="1" i="1" dirty="0">
                <a:latin typeface="Times New Roman"/>
                <a:cs typeface="Times New Roman"/>
              </a:rPr>
              <a:t>n</a:t>
            </a:r>
            <a:r>
              <a:rPr sz="2935" b="1" i="1" spc="-95" dirty="0">
                <a:latin typeface="Times New Roman"/>
                <a:cs typeface="Times New Roman"/>
              </a:rPr>
              <a:t> </a:t>
            </a:r>
            <a:r>
              <a:rPr sz="2935" b="1" i="1" spc="5" dirty="0">
                <a:latin typeface="Times New Roman"/>
                <a:cs typeface="Times New Roman"/>
              </a:rPr>
              <a:t>o</a:t>
            </a:r>
            <a:r>
              <a:rPr sz="2935" b="1" i="1" dirty="0">
                <a:latin typeface="Times New Roman"/>
                <a:cs typeface="Times New Roman"/>
              </a:rPr>
              <a:t>f</a:t>
            </a:r>
            <a:r>
              <a:rPr sz="2935" b="1" i="1" spc="-24" dirty="0">
                <a:latin typeface="Times New Roman"/>
                <a:cs typeface="Times New Roman"/>
              </a:rPr>
              <a:t> </a:t>
            </a:r>
            <a:r>
              <a:rPr sz="2935" b="1" i="1" dirty="0">
                <a:latin typeface="Times New Roman"/>
                <a:cs typeface="Times New Roman"/>
              </a:rPr>
              <a:t>weig</a:t>
            </a:r>
            <a:r>
              <a:rPr sz="2935" b="1" i="1" spc="5" dirty="0">
                <a:latin typeface="Times New Roman"/>
                <a:cs typeface="Times New Roman"/>
              </a:rPr>
              <a:t>ht</a:t>
            </a:r>
            <a:r>
              <a:rPr sz="2935" b="1" i="1" dirty="0">
                <a:latin typeface="Times New Roman"/>
                <a:cs typeface="Times New Roman"/>
              </a:rPr>
              <a:t>.</a:t>
            </a:r>
            <a:endParaRPr sz="2935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6067" y="3277585"/>
            <a:ext cx="220312" cy="13737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140"/>
              </a:lnSpc>
              <a:spcBef>
                <a:spcPts val="155"/>
              </a:spcBef>
            </a:pPr>
            <a:r>
              <a:rPr sz="2935" dirty="0">
                <a:latin typeface="Arial"/>
                <a:cs typeface="Arial"/>
              </a:rPr>
              <a:t>•</a:t>
            </a:r>
            <a:endParaRPr sz="2935">
              <a:latin typeface="Arial"/>
              <a:cs typeface="Arial"/>
            </a:endParaRPr>
          </a:p>
          <a:p>
            <a:pPr marL="17145" marR="0">
              <a:lnSpc>
                <a:spcPct val="96000"/>
              </a:lnSpc>
              <a:spcBef>
                <a:spcPts val="265"/>
              </a:spcBef>
            </a:pPr>
            <a:r>
              <a:rPr sz="2935" dirty="0">
                <a:latin typeface="Arial"/>
                <a:cs typeface="Arial"/>
              </a:rPr>
              <a:t>•</a:t>
            </a:r>
            <a:endParaRPr sz="2935">
              <a:latin typeface="Arial"/>
              <a:cs typeface="Arial"/>
            </a:endParaRPr>
          </a:p>
          <a:p>
            <a:pPr marL="17145" marR="0">
              <a:lnSpc>
                <a:spcPct val="96000"/>
              </a:lnSpc>
              <a:spcBef>
                <a:spcPts val="435"/>
              </a:spcBef>
            </a:pPr>
            <a:r>
              <a:rPr sz="2935" dirty="0">
                <a:latin typeface="Arial"/>
                <a:cs typeface="Arial"/>
              </a:rPr>
              <a:t>•</a:t>
            </a:r>
            <a:endParaRPr sz="2935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1304" y="4247106"/>
            <a:ext cx="5376422" cy="406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130"/>
              </a:lnSpc>
              <a:spcBef>
                <a:spcPts val="155"/>
              </a:spcBef>
            </a:pPr>
            <a:r>
              <a:rPr sz="2935" dirty="0">
                <a:latin typeface="Times New Roman"/>
                <a:cs typeface="Times New Roman"/>
              </a:rPr>
              <a:t>La</a:t>
            </a:r>
            <a:r>
              <a:rPr sz="2935" spc="-45" dirty="0">
                <a:latin typeface="Times New Roman"/>
                <a:cs typeface="Times New Roman"/>
              </a:rPr>
              <a:t>r</a:t>
            </a:r>
            <a:r>
              <a:rPr sz="2935" dirty="0">
                <a:latin typeface="Times New Roman"/>
                <a:cs typeface="Times New Roman"/>
              </a:rPr>
              <a:t>gest </a:t>
            </a:r>
            <a:r>
              <a:rPr sz="2935" spc="319" dirty="0">
                <a:latin typeface="Times New Roman"/>
                <a:cs typeface="Times New Roman"/>
              </a:rPr>
              <a:t> </a:t>
            </a:r>
            <a:r>
              <a:rPr sz="2935" dirty="0">
                <a:latin typeface="Times New Roman"/>
                <a:cs typeface="Times New Roman"/>
              </a:rPr>
              <a:t>d</a:t>
            </a:r>
            <a:r>
              <a:rPr sz="2935" spc="5" dirty="0">
                <a:latin typeface="Times New Roman"/>
                <a:cs typeface="Times New Roman"/>
              </a:rPr>
              <a:t>ra</a:t>
            </a:r>
            <a:r>
              <a:rPr sz="2935" dirty="0">
                <a:latin typeface="Times New Roman"/>
                <a:cs typeface="Times New Roman"/>
              </a:rPr>
              <a:t>wback </a:t>
            </a:r>
            <a:r>
              <a:rPr sz="2935" spc="319" dirty="0">
                <a:latin typeface="Times New Roman"/>
                <a:cs typeface="Times New Roman"/>
              </a:rPr>
              <a:t> </a:t>
            </a:r>
            <a:r>
              <a:rPr sz="2935" spc="5" dirty="0">
                <a:latin typeface="Times New Roman"/>
                <a:cs typeface="Times New Roman"/>
              </a:rPr>
              <a:t>o</a:t>
            </a:r>
            <a:r>
              <a:rPr sz="2935" dirty="0">
                <a:latin typeface="Times New Roman"/>
                <a:cs typeface="Times New Roman"/>
              </a:rPr>
              <a:t>f </a:t>
            </a:r>
            <a:r>
              <a:rPr sz="2935" spc="382" dirty="0">
                <a:latin typeface="Times New Roman"/>
                <a:cs typeface="Times New Roman"/>
              </a:rPr>
              <a:t> </a:t>
            </a:r>
            <a:r>
              <a:rPr sz="2935" dirty="0">
                <a:latin typeface="Times New Roman"/>
                <a:cs typeface="Times New Roman"/>
              </a:rPr>
              <a:t>mi</a:t>
            </a:r>
            <a:r>
              <a:rPr sz="2935" spc="5" dirty="0">
                <a:latin typeface="Times New Roman"/>
                <a:cs typeface="Times New Roman"/>
              </a:rPr>
              <a:t>d</a:t>
            </a:r>
            <a:r>
              <a:rPr sz="2935" dirty="0">
                <a:latin typeface="Times New Roman"/>
                <a:cs typeface="Times New Roman"/>
              </a:rPr>
              <a:t>-en</a:t>
            </a:r>
            <a:r>
              <a:rPr sz="2935" spc="5" dirty="0">
                <a:latin typeface="Times New Roman"/>
                <a:cs typeface="Times New Roman"/>
              </a:rPr>
              <a:t>g</a:t>
            </a:r>
            <a:r>
              <a:rPr sz="2935" dirty="0">
                <a:latin typeface="Times New Roman"/>
                <a:cs typeface="Times New Roman"/>
              </a:rPr>
              <a:t>i</a:t>
            </a:r>
            <a:r>
              <a:rPr sz="2935" spc="5" dirty="0">
                <a:latin typeface="Times New Roman"/>
                <a:cs typeface="Times New Roman"/>
              </a:rPr>
              <a:t>n</a:t>
            </a:r>
            <a:r>
              <a:rPr sz="2935" dirty="0">
                <a:latin typeface="Times New Roman"/>
                <a:cs typeface="Times New Roman"/>
              </a:rPr>
              <a:t>e</a:t>
            </a:r>
            <a:endParaRPr sz="2935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1303" y="4560483"/>
            <a:ext cx="1178758" cy="719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375"/>
              </a:lnSpc>
              <a:spcBef>
                <a:spcPts val="485"/>
              </a:spcBef>
            </a:pPr>
            <a:r>
              <a:rPr sz="2935" dirty="0">
                <a:latin typeface="Times New Roman"/>
                <a:cs typeface="Times New Roman"/>
              </a:rPr>
              <a:t>cars </a:t>
            </a:r>
            <a:r>
              <a:rPr sz="2935" spc="446" dirty="0">
                <a:latin typeface="Times New Roman"/>
                <a:cs typeface="Times New Roman"/>
              </a:rPr>
              <a:t> </a:t>
            </a:r>
            <a:r>
              <a:rPr sz="2935" dirty="0">
                <a:latin typeface="Times New Roman"/>
                <a:cs typeface="Times New Roman"/>
              </a:rPr>
              <a:t>is </a:t>
            </a:r>
            <a:endParaRPr sz="2935">
              <a:latin typeface="Times New Roman"/>
              <a:cs typeface="Times New Roman"/>
            </a:endParaRPr>
          </a:p>
          <a:p>
            <a:pPr marL="17145">
              <a:lnSpc>
                <a:spcPts val="3375"/>
              </a:lnSpc>
            </a:pPr>
            <a:r>
              <a:rPr sz="2935" dirty="0">
                <a:latin typeface="Times New Roman"/>
                <a:cs typeface="Times New Roman"/>
              </a:rPr>
              <a:t>spac</a:t>
            </a:r>
            <a:r>
              <a:rPr sz="2935" spc="-5" dirty="0">
                <a:latin typeface="Times New Roman"/>
                <a:cs typeface="Times New Roman"/>
              </a:rPr>
              <a:t>e</a:t>
            </a:r>
            <a:r>
              <a:rPr sz="2935" dirty="0">
                <a:latin typeface="Times New Roman"/>
                <a:cs typeface="Times New Roman"/>
              </a:rPr>
              <a:t>;</a:t>
            </a:r>
            <a:endParaRPr sz="2935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08448" y="4560483"/>
            <a:ext cx="4029566" cy="4063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130"/>
              </a:lnSpc>
              <a:spcBef>
                <a:spcPts val="155"/>
              </a:spcBef>
            </a:pPr>
            <a:r>
              <a:rPr sz="2935" dirty="0">
                <a:latin typeface="Times New Roman"/>
                <a:cs typeface="Times New Roman"/>
              </a:rPr>
              <a:t>res</a:t>
            </a:r>
            <a:r>
              <a:rPr sz="2935" spc="5" dirty="0">
                <a:latin typeface="Times New Roman"/>
                <a:cs typeface="Times New Roman"/>
              </a:rPr>
              <a:t>t</a:t>
            </a:r>
            <a:r>
              <a:rPr sz="2935" spc="12" dirty="0">
                <a:latin typeface="Times New Roman"/>
                <a:cs typeface="Times New Roman"/>
              </a:rPr>
              <a:t>r</a:t>
            </a:r>
            <a:r>
              <a:rPr sz="2935" dirty="0">
                <a:latin typeface="Times New Roman"/>
                <a:cs typeface="Times New Roman"/>
              </a:rPr>
              <a:t>icted </a:t>
            </a:r>
            <a:r>
              <a:rPr sz="2935" spc="461" dirty="0">
                <a:latin typeface="Times New Roman"/>
                <a:cs typeface="Times New Roman"/>
              </a:rPr>
              <a:t> </a:t>
            </a:r>
            <a:r>
              <a:rPr sz="2935" dirty="0">
                <a:latin typeface="Times New Roman"/>
                <a:cs typeface="Times New Roman"/>
              </a:rPr>
              <a:t>re</a:t>
            </a:r>
            <a:r>
              <a:rPr sz="2935" spc="5" dirty="0">
                <a:latin typeface="Times New Roman"/>
                <a:cs typeface="Times New Roman"/>
              </a:rPr>
              <a:t>a</a:t>
            </a:r>
            <a:r>
              <a:rPr sz="2935" dirty="0">
                <a:latin typeface="Times New Roman"/>
                <a:cs typeface="Times New Roman"/>
              </a:rPr>
              <a:t>r </a:t>
            </a:r>
            <a:r>
              <a:rPr sz="2935" spc="461" dirty="0">
                <a:latin typeface="Times New Roman"/>
                <a:cs typeface="Times New Roman"/>
              </a:rPr>
              <a:t> </a:t>
            </a:r>
            <a:r>
              <a:rPr sz="2935" dirty="0">
                <a:latin typeface="Times New Roman"/>
                <a:cs typeface="Times New Roman"/>
              </a:rPr>
              <a:t>passen</a:t>
            </a:r>
            <a:r>
              <a:rPr sz="2935" spc="5" dirty="0">
                <a:latin typeface="Times New Roman"/>
                <a:cs typeface="Times New Roman"/>
              </a:rPr>
              <a:t>g</a:t>
            </a:r>
            <a:r>
              <a:rPr sz="2935" dirty="0">
                <a:latin typeface="Times New Roman"/>
                <a:cs typeface="Times New Roman"/>
              </a:rPr>
              <a:t>er</a:t>
            </a:r>
            <a:endParaRPr sz="2935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6067" y="5353702"/>
            <a:ext cx="220312" cy="4067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140"/>
              </a:lnSpc>
              <a:spcBef>
                <a:spcPts val="155"/>
              </a:spcBef>
            </a:pPr>
            <a:r>
              <a:rPr sz="2935" dirty="0">
                <a:latin typeface="Arial"/>
                <a:cs typeface="Arial"/>
              </a:rPr>
              <a:t>•</a:t>
            </a:r>
            <a:endParaRPr sz="293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1304" y="5355805"/>
            <a:ext cx="5369521" cy="2142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 marR="635" algn="just">
              <a:lnSpc>
                <a:spcPts val="2870"/>
              </a:lnSpc>
              <a:spcBef>
                <a:spcPts val="145"/>
              </a:spcBef>
            </a:pPr>
            <a:r>
              <a:rPr sz="4405" baseline="-4000" dirty="0">
                <a:latin typeface="Times New Roman"/>
                <a:cs typeface="Times New Roman"/>
              </a:rPr>
              <a:t>Co</a:t>
            </a:r>
            <a:r>
              <a:rPr sz="4405" spc="5" baseline="-4000" dirty="0">
                <a:latin typeface="Times New Roman"/>
                <a:cs typeface="Times New Roman"/>
              </a:rPr>
              <a:t>n</a:t>
            </a:r>
            <a:r>
              <a:rPr sz="4405" baseline="-4000" dirty="0">
                <a:latin typeface="Times New Roman"/>
                <a:cs typeface="Times New Roman"/>
              </a:rPr>
              <a:t>s</a:t>
            </a:r>
            <a:r>
              <a:rPr sz="4405" spc="-5" baseline="-4000" dirty="0">
                <a:latin typeface="Times New Roman"/>
                <a:cs typeface="Times New Roman"/>
              </a:rPr>
              <a:t>e</a:t>
            </a:r>
            <a:r>
              <a:rPr sz="4405" baseline="-4000" dirty="0">
                <a:latin typeface="Times New Roman"/>
                <a:cs typeface="Times New Roman"/>
              </a:rPr>
              <a:t>q</a:t>
            </a:r>
            <a:r>
              <a:rPr sz="4405" spc="5" baseline="-4000" dirty="0">
                <a:latin typeface="Times New Roman"/>
                <a:cs typeface="Times New Roman"/>
              </a:rPr>
              <a:t>u</a:t>
            </a:r>
            <a:r>
              <a:rPr sz="4405" baseline="-4000" dirty="0">
                <a:latin typeface="Times New Roman"/>
                <a:cs typeface="Times New Roman"/>
              </a:rPr>
              <a:t>ent</a:t>
            </a:r>
            <a:r>
              <a:rPr sz="4405" spc="-12" baseline="-4000" dirty="0">
                <a:latin typeface="Times New Roman"/>
                <a:cs typeface="Times New Roman"/>
              </a:rPr>
              <a:t>l</a:t>
            </a:r>
            <a:r>
              <a:rPr sz="4405" baseline="-4000" dirty="0">
                <a:latin typeface="Times New Roman"/>
                <a:cs typeface="Times New Roman"/>
              </a:rPr>
              <a:t>y   </a:t>
            </a:r>
            <a:r>
              <a:rPr sz="4405" spc="174" baseline="-4000" dirty="0">
                <a:latin typeface="Times New Roman"/>
                <a:cs typeface="Times New Roman"/>
              </a:rPr>
              <a:t> </a:t>
            </a:r>
            <a:r>
              <a:rPr sz="4405" spc="-25" baseline="-4000" dirty="0">
                <a:latin typeface="Times New Roman"/>
                <a:cs typeface="Times New Roman"/>
              </a:rPr>
              <a:t>m</a:t>
            </a:r>
            <a:r>
              <a:rPr sz="4405" baseline="-4000" dirty="0">
                <a:latin typeface="Times New Roman"/>
                <a:cs typeface="Times New Roman"/>
              </a:rPr>
              <a:t>ost   </a:t>
            </a:r>
            <a:r>
              <a:rPr sz="4405" spc="286" baseline="-4000" dirty="0">
                <a:latin typeface="Times New Roman"/>
                <a:cs typeface="Times New Roman"/>
              </a:rPr>
              <a:t> </a:t>
            </a:r>
            <a:r>
              <a:rPr sz="4405" spc="-25" baseline="-4000" dirty="0">
                <a:latin typeface="Times New Roman"/>
                <a:cs typeface="Times New Roman"/>
              </a:rPr>
              <a:t>m</a:t>
            </a:r>
            <a:r>
              <a:rPr sz="4405" spc="12" baseline="-4000" dirty="0">
                <a:latin typeface="Times New Roman"/>
                <a:cs typeface="Times New Roman"/>
              </a:rPr>
              <a:t>i</a:t>
            </a:r>
            <a:r>
              <a:rPr sz="4405" spc="5" baseline="-4000" dirty="0">
                <a:latin typeface="Times New Roman"/>
                <a:cs typeface="Times New Roman"/>
              </a:rPr>
              <a:t>d</a:t>
            </a:r>
            <a:r>
              <a:rPr sz="4405" baseline="-4000" dirty="0">
                <a:latin typeface="Times New Roman"/>
                <a:cs typeface="Times New Roman"/>
              </a:rPr>
              <a:t>-engi</a:t>
            </a:r>
            <a:r>
              <a:rPr sz="4405" spc="12" baseline="-4000" dirty="0">
                <a:latin typeface="Times New Roman"/>
                <a:cs typeface="Times New Roman"/>
              </a:rPr>
              <a:t>n</a:t>
            </a:r>
            <a:r>
              <a:rPr sz="4405" baseline="-4000" dirty="0">
                <a:latin typeface="Times New Roman"/>
                <a:cs typeface="Times New Roman"/>
              </a:rPr>
              <a:t>e</a:t>
            </a:r>
            <a:endParaRPr sz="2935">
              <a:latin typeface="Times New Roman"/>
              <a:cs typeface="Times New Roman"/>
            </a:endParaRPr>
          </a:p>
          <a:p>
            <a:pPr marL="17145" marR="763270" algn="just">
              <a:lnSpc>
                <a:spcPts val="2730"/>
              </a:lnSpc>
            </a:pPr>
            <a:r>
              <a:rPr sz="4405" baseline="1000" dirty="0">
                <a:latin typeface="Times New Roman"/>
                <a:cs typeface="Times New Roman"/>
              </a:rPr>
              <a:t>ve</a:t>
            </a:r>
            <a:r>
              <a:rPr sz="4405" spc="5" baseline="1000" dirty="0">
                <a:latin typeface="Times New Roman"/>
                <a:cs typeface="Times New Roman"/>
              </a:rPr>
              <a:t>h</a:t>
            </a:r>
            <a:r>
              <a:rPr sz="4405" baseline="1000" dirty="0">
                <a:latin typeface="Times New Roman"/>
                <a:cs typeface="Times New Roman"/>
              </a:rPr>
              <a:t>icles</a:t>
            </a:r>
            <a:r>
              <a:rPr sz="4405" spc="-41" baseline="1000" dirty="0">
                <a:latin typeface="Times New Roman"/>
                <a:cs typeface="Times New Roman"/>
              </a:rPr>
              <a:t> </a:t>
            </a:r>
            <a:r>
              <a:rPr sz="4405" baseline="1000" dirty="0">
                <a:latin typeface="Times New Roman"/>
                <a:cs typeface="Times New Roman"/>
              </a:rPr>
              <a:t>are</a:t>
            </a:r>
            <a:r>
              <a:rPr sz="4405" spc="-21" baseline="1000" dirty="0">
                <a:latin typeface="Times New Roman"/>
                <a:cs typeface="Times New Roman"/>
              </a:rPr>
              <a:t> </a:t>
            </a:r>
            <a:r>
              <a:rPr sz="4405" baseline="1000" dirty="0">
                <a:latin typeface="Times New Roman"/>
                <a:cs typeface="Times New Roman"/>
              </a:rPr>
              <a:t>tw</a:t>
            </a:r>
            <a:r>
              <a:rPr sz="4405" spc="12" baseline="1000" dirty="0">
                <a:latin typeface="Times New Roman"/>
                <a:cs typeface="Times New Roman"/>
              </a:rPr>
              <a:t>o</a:t>
            </a:r>
            <a:r>
              <a:rPr sz="4405" baseline="1000" dirty="0">
                <a:latin typeface="Times New Roman"/>
                <a:cs typeface="Times New Roman"/>
              </a:rPr>
              <a:t>-seat</a:t>
            </a:r>
            <a:r>
              <a:rPr sz="4405" spc="-53" baseline="1000" dirty="0">
                <a:latin typeface="Times New Roman"/>
                <a:cs typeface="Times New Roman"/>
              </a:rPr>
              <a:t> </a:t>
            </a:r>
            <a:r>
              <a:rPr sz="4405" baseline="1000" dirty="0">
                <a:latin typeface="Times New Roman"/>
                <a:cs typeface="Times New Roman"/>
              </a:rPr>
              <a:t>ve</a:t>
            </a:r>
            <a:r>
              <a:rPr sz="4405" spc="5" baseline="1000" dirty="0">
                <a:latin typeface="Times New Roman"/>
                <a:cs typeface="Times New Roman"/>
              </a:rPr>
              <a:t>h</a:t>
            </a:r>
            <a:r>
              <a:rPr sz="4405" baseline="1000" dirty="0">
                <a:latin typeface="Times New Roman"/>
                <a:cs typeface="Times New Roman"/>
              </a:rPr>
              <a:t>icle</a:t>
            </a:r>
            <a:r>
              <a:rPr sz="4405" spc="-5" baseline="1000" dirty="0">
                <a:latin typeface="Times New Roman"/>
                <a:cs typeface="Times New Roman"/>
              </a:rPr>
              <a:t>s</a:t>
            </a:r>
            <a:r>
              <a:rPr sz="4405" baseline="1000" dirty="0">
                <a:latin typeface="Times New Roman"/>
                <a:cs typeface="Times New Roman"/>
              </a:rPr>
              <a:t>.</a:t>
            </a:r>
            <a:endParaRPr sz="2935">
              <a:latin typeface="Times New Roman"/>
              <a:cs typeface="Times New Roman"/>
            </a:endParaRPr>
          </a:p>
          <a:p>
            <a:pPr marL="17145" algn="just">
              <a:lnSpc>
                <a:spcPts val="3375"/>
              </a:lnSpc>
              <a:spcBef>
                <a:spcPts val="1020"/>
              </a:spcBef>
            </a:pPr>
            <a:r>
              <a:rPr sz="2935" dirty="0">
                <a:latin typeface="Times New Roman"/>
                <a:cs typeface="Times New Roman"/>
              </a:rPr>
              <a:t>T</a:t>
            </a:r>
            <a:r>
              <a:rPr sz="2935" spc="5" dirty="0">
                <a:latin typeface="Times New Roman"/>
                <a:cs typeface="Times New Roman"/>
              </a:rPr>
              <a:t>h</a:t>
            </a:r>
            <a:r>
              <a:rPr sz="2935" dirty="0">
                <a:latin typeface="Times New Roman"/>
                <a:cs typeface="Times New Roman"/>
              </a:rPr>
              <a:t>e</a:t>
            </a:r>
            <a:r>
              <a:rPr sz="2935" spc="40" dirty="0">
                <a:latin typeface="Times New Roman"/>
                <a:cs typeface="Times New Roman"/>
              </a:rPr>
              <a:t> </a:t>
            </a:r>
            <a:r>
              <a:rPr sz="2935" dirty="0">
                <a:latin typeface="Times New Roman"/>
                <a:cs typeface="Times New Roman"/>
              </a:rPr>
              <a:t>en</a:t>
            </a:r>
            <a:r>
              <a:rPr sz="2935" spc="5" dirty="0">
                <a:latin typeface="Times New Roman"/>
                <a:cs typeface="Times New Roman"/>
              </a:rPr>
              <a:t>g</a:t>
            </a:r>
            <a:r>
              <a:rPr sz="2935" dirty="0">
                <a:latin typeface="Times New Roman"/>
                <a:cs typeface="Times New Roman"/>
              </a:rPr>
              <a:t>i</a:t>
            </a:r>
            <a:r>
              <a:rPr sz="2935" spc="5" dirty="0">
                <a:latin typeface="Times New Roman"/>
                <a:cs typeface="Times New Roman"/>
              </a:rPr>
              <a:t>n</a:t>
            </a:r>
            <a:r>
              <a:rPr sz="2935" dirty="0">
                <a:latin typeface="Times New Roman"/>
                <a:cs typeface="Times New Roman"/>
              </a:rPr>
              <a:t>e</a:t>
            </a:r>
            <a:r>
              <a:rPr sz="2935" spc="13" dirty="0">
                <a:latin typeface="Times New Roman"/>
                <a:cs typeface="Times New Roman"/>
              </a:rPr>
              <a:t> </a:t>
            </a:r>
            <a:r>
              <a:rPr sz="2935" dirty="0">
                <a:latin typeface="Times New Roman"/>
                <a:cs typeface="Times New Roman"/>
              </a:rPr>
              <a:t>in</a:t>
            </a:r>
            <a:r>
              <a:rPr sz="2935" spc="63" dirty="0">
                <a:latin typeface="Times New Roman"/>
                <a:cs typeface="Times New Roman"/>
              </a:rPr>
              <a:t> </a:t>
            </a:r>
            <a:r>
              <a:rPr sz="2935" dirty="0">
                <a:latin typeface="Times New Roman"/>
                <a:cs typeface="Times New Roman"/>
              </a:rPr>
              <a:t>e</a:t>
            </a:r>
            <a:r>
              <a:rPr sz="2935" spc="-45" dirty="0">
                <a:latin typeface="Times New Roman"/>
                <a:cs typeface="Times New Roman"/>
              </a:rPr>
              <a:t>f</a:t>
            </a:r>
            <a:r>
              <a:rPr sz="2935" dirty="0">
                <a:latin typeface="Times New Roman"/>
                <a:cs typeface="Times New Roman"/>
              </a:rPr>
              <a:t>fect</a:t>
            </a:r>
            <a:r>
              <a:rPr sz="2935" spc="49" dirty="0">
                <a:latin typeface="Times New Roman"/>
                <a:cs typeface="Times New Roman"/>
              </a:rPr>
              <a:t> </a:t>
            </a:r>
            <a:r>
              <a:rPr sz="2935" dirty="0">
                <a:latin typeface="Times New Roman"/>
                <a:cs typeface="Times New Roman"/>
              </a:rPr>
              <a:t>p</a:t>
            </a:r>
            <a:r>
              <a:rPr sz="2935" spc="12" dirty="0">
                <a:latin typeface="Times New Roman"/>
                <a:cs typeface="Times New Roman"/>
              </a:rPr>
              <a:t>u</a:t>
            </a:r>
            <a:r>
              <a:rPr sz="2935" dirty="0">
                <a:latin typeface="Times New Roman"/>
                <a:cs typeface="Times New Roman"/>
              </a:rPr>
              <a:t>shes t</a:t>
            </a:r>
            <a:r>
              <a:rPr sz="2935" spc="12" dirty="0">
                <a:latin typeface="Times New Roman"/>
                <a:cs typeface="Times New Roman"/>
              </a:rPr>
              <a:t>h</a:t>
            </a:r>
            <a:r>
              <a:rPr sz="2935" dirty="0">
                <a:latin typeface="Times New Roman"/>
                <a:cs typeface="Times New Roman"/>
              </a:rPr>
              <a:t>e </a:t>
            </a:r>
            <a:endParaRPr sz="2935">
              <a:latin typeface="Times New Roman"/>
              <a:cs typeface="Times New Roman"/>
            </a:endParaRPr>
          </a:p>
          <a:p>
            <a:pPr marL="17145" algn="just">
              <a:lnSpc>
                <a:spcPts val="3375"/>
              </a:lnSpc>
            </a:pPr>
            <a:r>
              <a:rPr sz="2935" dirty="0">
                <a:latin typeface="Times New Roman"/>
                <a:cs typeface="Times New Roman"/>
              </a:rPr>
              <a:t>passen</a:t>
            </a:r>
            <a:r>
              <a:rPr sz="2935" spc="5" dirty="0">
                <a:latin typeface="Times New Roman"/>
                <a:cs typeface="Times New Roman"/>
              </a:rPr>
              <a:t>g</a:t>
            </a:r>
            <a:r>
              <a:rPr sz="2935" dirty="0">
                <a:latin typeface="Times New Roman"/>
                <a:cs typeface="Times New Roman"/>
              </a:rPr>
              <a:t>er</a:t>
            </a:r>
            <a:r>
              <a:rPr sz="2935" spc="25" dirty="0">
                <a:latin typeface="Times New Roman"/>
                <a:cs typeface="Times New Roman"/>
              </a:rPr>
              <a:t> </a:t>
            </a:r>
            <a:r>
              <a:rPr sz="2935" dirty="0">
                <a:latin typeface="Times New Roman"/>
                <a:cs typeface="Times New Roman"/>
              </a:rPr>
              <a:t>co</a:t>
            </a:r>
            <a:r>
              <a:rPr sz="2935" spc="-19" dirty="0">
                <a:latin typeface="Times New Roman"/>
                <a:cs typeface="Times New Roman"/>
              </a:rPr>
              <a:t>m</a:t>
            </a:r>
            <a:r>
              <a:rPr sz="2935" dirty="0">
                <a:latin typeface="Times New Roman"/>
                <a:cs typeface="Times New Roman"/>
              </a:rPr>
              <a:t>p</a:t>
            </a:r>
            <a:r>
              <a:rPr sz="2935" spc="19" dirty="0">
                <a:latin typeface="Times New Roman"/>
                <a:cs typeface="Times New Roman"/>
              </a:rPr>
              <a:t>a</a:t>
            </a:r>
            <a:r>
              <a:rPr sz="2935" dirty="0">
                <a:latin typeface="Times New Roman"/>
                <a:cs typeface="Times New Roman"/>
              </a:rPr>
              <a:t>r</a:t>
            </a:r>
            <a:r>
              <a:rPr sz="2935" spc="12" dirty="0">
                <a:latin typeface="Times New Roman"/>
                <a:cs typeface="Times New Roman"/>
              </a:rPr>
              <a:t>t</a:t>
            </a:r>
            <a:r>
              <a:rPr sz="2935" dirty="0">
                <a:latin typeface="Times New Roman"/>
                <a:cs typeface="Times New Roman"/>
              </a:rPr>
              <a:t>m</a:t>
            </a:r>
            <a:r>
              <a:rPr sz="2935" spc="-5" dirty="0">
                <a:latin typeface="Times New Roman"/>
                <a:cs typeface="Times New Roman"/>
              </a:rPr>
              <a:t>e</a:t>
            </a:r>
            <a:r>
              <a:rPr sz="2935" dirty="0">
                <a:latin typeface="Times New Roman"/>
                <a:cs typeface="Times New Roman"/>
              </a:rPr>
              <a:t>nt f</a:t>
            </a:r>
            <a:r>
              <a:rPr sz="2935" spc="5" dirty="0">
                <a:latin typeface="Times New Roman"/>
                <a:cs typeface="Times New Roman"/>
              </a:rPr>
              <a:t>o</a:t>
            </a:r>
            <a:r>
              <a:rPr sz="2935" dirty="0">
                <a:latin typeface="Times New Roman"/>
                <a:cs typeface="Times New Roman"/>
              </a:rPr>
              <a:t>rward </a:t>
            </a:r>
            <a:endParaRPr sz="2935">
              <a:latin typeface="Times New Roman"/>
              <a:cs typeface="Times New Roman"/>
            </a:endParaRPr>
          </a:p>
          <a:p>
            <a:pPr marL="17145" algn="just">
              <a:lnSpc>
                <a:spcPts val="3375"/>
              </a:lnSpc>
            </a:pPr>
            <a:r>
              <a:rPr sz="2935" dirty="0">
                <a:latin typeface="Times New Roman"/>
                <a:cs typeface="Times New Roman"/>
              </a:rPr>
              <a:t>t</a:t>
            </a:r>
            <a:r>
              <a:rPr sz="2935" spc="5" dirty="0">
                <a:latin typeface="Times New Roman"/>
                <a:cs typeface="Times New Roman"/>
              </a:rPr>
              <a:t>o</a:t>
            </a:r>
            <a:r>
              <a:rPr sz="2935" dirty="0">
                <a:latin typeface="Times New Roman"/>
                <a:cs typeface="Times New Roman"/>
              </a:rPr>
              <a:t>wards</a:t>
            </a:r>
            <a:r>
              <a:rPr sz="2935" spc="107" dirty="0">
                <a:latin typeface="Times New Roman"/>
                <a:cs typeface="Times New Roman"/>
              </a:rPr>
              <a:t> </a:t>
            </a:r>
            <a:r>
              <a:rPr sz="2935" dirty="0">
                <a:latin typeface="Times New Roman"/>
                <a:cs typeface="Times New Roman"/>
              </a:rPr>
              <a:t>t</a:t>
            </a:r>
            <a:r>
              <a:rPr sz="2935" spc="5" dirty="0">
                <a:latin typeface="Times New Roman"/>
                <a:cs typeface="Times New Roman"/>
              </a:rPr>
              <a:t>h</a:t>
            </a:r>
            <a:r>
              <a:rPr sz="2935" dirty="0">
                <a:latin typeface="Times New Roman"/>
                <a:cs typeface="Times New Roman"/>
              </a:rPr>
              <a:t>e</a:t>
            </a:r>
            <a:r>
              <a:rPr sz="2935" spc="170" dirty="0">
                <a:latin typeface="Times New Roman"/>
                <a:cs typeface="Times New Roman"/>
              </a:rPr>
              <a:t> </a:t>
            </a:r>
            <a:r>
              <a:rPr sz="2935" dirty="0">
                <a:latin typeface="Times New Roman"/>
                <a:cs typeface="Times New Roman"/>
              </a:rPr>
              <a:t>fr</a:t>
            </a:r>
            <a:r>
              <a:rPr sz="2935" spc="5" dirty="0">
                <a:latin typeface="Times New Roman"/>
                <a:cs typeface="Times New Roman"/>
              </a:rPr>
              <a:t>o</a:t>
            </a:r>
            <a:r>
              <a:rPr sz="2935" dirty="0">
                <a:latin typeface="Times New Roman"/>
                <a:cs typeface="Times New Roman"/>
              </a:rPr>
              <a:t>nt</a:t>
            </a:r>
            <a:r>
              <a:rPr sz="2935" spc="-44" dirty="0">
                <a:latin typeface="Times New Roman"/>
                <a:cs typeface="Times New Roman"/>
              </a:rPr>
              <a:t> </a:t>
            </a:r>
            <a:r>
              <a:rPr sz="2935" spc="-533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2935" u="heavy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axle</a:t>
            </a:r>
            <a:r>
              <a:rPr sz="2935" spc="144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2935" dirty="0">
                <a:latin typeface="Times New Roman"/>
                <a:cs typeface="Times New Roman"/>
                <a:hlinkClick r:id="rId2"/>
              </a:rPr>
              <a:t>(if</a:t>
            </a:r>
            <a:r>
              <a:rPr sz="2935" spc="172" dirty="0">
                <a:latin typeface="Times New Roman"/>
                <a:cs typeface="Times New Roman"/>
              </a:rPr>
              <a:t> </a:t>
            </a:r>
            <a:r>
              <a:rPr sz="2935" dirty="0">
                <a:latin typeface="Times New Roman"/>
                <a:cs typeface="Times New Roman"/>
              </a:rPr>
              <a:t>en</a:t>
            </a:r>
            <a:r>
              <a:rPr sz="2935" spc="5" dirty="0">
                <a:latin typeface="Times New Roman"/>
                <a:cs typeface="Times New Roman"/>
              </a:rPr>
              <a:t>g</a:t>
            </a:r>
            <a:r>
              <a:rPr sz="2935" dirty="0">
                <a:latin typeface="Times New Roman"/>
                <a:cs typeface="Times New Roman"/>
              </a:rPr>
              <a:t>i</a:t>
            </a:r>
            <a:r>
              <a:rPr sz="2935" spc="5" dirty="0">
                <a:latin typeface="Times New Roman"/>
                <a:cs typeface="Times New Roman"/>
              </a:rPr>
              <a:t>n</a:t>
            </a:r>
            <a:r>
              <a:rPr sz="2935" dirty="0">
                <a:latin typeface="Times New Roman"/>
                <a:cs typeface="Times New Roman"/>
              </a:rPr>
              <a:t>e</a:t>
            </a:r>
            <a:r>
              <a:rPr sz="2935" spc="135" dirty="0">
                <a:latin typeface="Times New Roman"/>
                <a:cs typeface="Times New Roman"/>
              </a:rPr>
              <a:t> </a:t>
            </a:r>
            <a:r>
              <a:rPr sz="2935" dirty="0">
                <a:latin typeface="Times New Roman"/>
                <a:cs typeface="Times New Roman"/>
              </a:rPr>
              <a:t>is </a:t>
            </a:r>
            <a:endParaRPr sz="2935">
              <a:latin typeface="Times New Roman"/>
              <a:cs typeface="Times New Roman"/>
            </a:endParaRPr>
          </a:p>
          <a:p>
            <a:pPr marL="17145" algn="just">
              <a:lnSpc>
                <a:spcPts val="3375"/>
              </a:lnSpc>
            </a:pPr>
            <a:r>
              <a:rPr sz="2935" dirty="0">
                <a:latin typeface="Times New Roman"/>
                <a:cs typeface="Times New Roman"/>
              </a:rPr>
              <a:t>be</a:t>
            </a:r>
            <a:r>
              <a:rPr sz="2935" spc="5" dirty="0">
                <a:latin typeface="Times New Roman"/>
                <a:cs typeface="Times New Roman"/>
              </a:rPr>
              <a:t>h</a:t>
            </a:r>
            <a:r>
              <a:rPr sz="2935" dirty="0">
                <a:latin typeface="Times New Roman"/>
                <a:cs typeface="Times New Roman"/>
              </a:rPr>
              <a:t>i</a:t>
            </a:r>
            <a:r>
              <a:rPr sz="2935" spc="5" dirty="0">
                <a:latin typeface="Times New Roman"/>
                <a:cs typeface="Times New Roman"/>
              </a:rPr>
              <a:t>n</a:t>
            </a:r>
            <a:r>
              <a:rPr sz="2935" dirty="0">
                <a:latin typeface="Times New Roman"/>
                <a:cs typeface="Times New Roman"/>
              </a:rPr>
              <a:t>d</a:t>
            </a:r>
            <a:r>
              <a:rPr sz="2935" spc="-79" dirty="0">
                <a:latin typeface="Times New Roman"/>
                <a:cs typeface="Times New Roman"/>
              </a:rPr>
              <a:t> </a:t>
            </a:r>
            <a:r>
              <a:rPr sz="2935" dirty="0">
                <a:latin typeface="Times New Roman"/>
                <a:cs typeface="Times New Roman"/>
              </a:rPr>
              <a:t>d</a:t>
            </a:r>
            <a:r>
              <a:rPr sz="2935" spc="5" dirty="0">
                <a:latin typeface="Times New Roman"/>
                <a:cs typeface="Times New Roman"/>
              </a:rPr>
              <a:t>r</a:t>
            </a:r>
            <a:r>
              <a:rPr sz="2935" dirty="0">
                <a:latin typeface="Times New Roman"/>
                <a:cs typeface="Times New Roman"/>
              </a:rPr>
              <a:t>i</a:t>
            </a:r>
            <a:r>
              <a:rPr sz="2935" spc="5" dirty="0">
                <a:latin typeface="Times New Roman"/>
                <a:cs typeface="Times New Roman"/>
              </a:rPr>
              <a:t>v</a:t>
            </a:r>
            <a:r>
              <a:rPr sz="2935" dirty="0">
                <a:latin typeface="Times New Roman"/>
                <a:cs typeface="Times New Roman"/>
              </a:rPr>
              <a:t>er</a:t>
            </a:r>
            <a:r>
              <a:rPr sz="2935" spc="5" dirty="0">
                <a:latin typeface="Times New Roman"/>
                <a:cs typeface="Times New Roman"/>
              </a:rPr>
              <a:t>)</a:t>
            </a:r>
            <a:r>
              <a:rPr sz="2935" dirty="0">
                <a:latin typeface="Times New Roman"/>
                <a:cs typeface="Times New Roman"/>
              </a:rPr>
              <a:t>.</a:t>
            </a:r>
            <a:endParaRPr sz="2935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6067" y="6150021"/>
            <a:ext cx="220109" cy="406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130"/>
              </a:lnSpc>
              <a:spcBef>
                <a:spcPts val="155"/>
              </a:spcBef>
            </a:pPr>
            <a:r>
              <a:rPr sz="2935" dirty="0">
                <a:latin typeface="Arial"/>
                <a:cs typeface="Arial"/>
              </a:rPr>
              <a:t>•</a:t>
            </a:r>
            <a:endParaRPr sz="293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6706909" y="5415496"/>
            <a:ext cx="5189022" cy="258433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8" name="object 28"/>
          <p:cNvSpPr/>
          <p:nvPr/>
        </p:nvSpPr>
        <p:spPr>
          <a:xfrm>
            <a:off x="7124066" y="2196268"/>
            <a:ext cx="4771864" cy="28997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7" name="object 27"/>
          <p:cNvSpPr txBox="1"/>
          <p:nvPr/>
        </p:nvSpPr>
        <p:spPr>
          <a:xfrm>
            <a:off x="944740" y="736631"/>
            <a:ext cx="2472090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Engine</a:t>
            </a:r>
            <a:endParaRPr sz="5875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78561" y="736631"/>
            <a:ext cx="201479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Fitted</a:t>
            </a:r>
            <a:endParaRPr sz="5875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55082" y="736631"/>
            <a:ext cx="76917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at</a:t>
            </a:r>
            <a:endParaRPr sz="5875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85990" y="736631"/>
            <a:ext cx="1721883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spc="-19" dirty="0">
                <a:latin typeface="Arial"/>
                <a:cs typeface="Arial"/>
              </a:rPr>
              <a:t>b</a:t>
            </a:r>
            <a:r>
              <a:rPr sz="5875" dirty="0">
                <a:latin typeface="Arial"/>
                <a:cs typeface="Arial"/>
              </a:rPr>
              <a:t>ack</a:t>
            </a:r>
            <a:endParaRPr sz="5875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66273" y="2251270"/>
            <a:ext cx="27098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50"/>
              </a:lnSpc>
              <a:spcBef>
                <a:spcPts val="20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endParaRPr sz="374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71510" y="2253945"/>
            <a:ext cx="530408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Flat</a:t>
            </a:r>
            <a:r>
              <a:rPr sz="3740" spc="134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floor</a:t>
            </a:r>
            <a:r>
              <a:rPr sz="3740" spc="67" dirty="0">
                <a:latin typeface="Times New Roman"/>
                <a:cs typeface="Times New Roman"/>
              </a:rPr>
              <a:t> </a:t>
            </a:r>
            <a:r>
              <a:rPr sz="3740" spc="-12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s</a:t>
            </a:r>
            <a:r>
              <a:rPr sz="3740" spc="126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avail</a:t>
            </a:r>
            <a:r>
              <a:rPr sz="3740" spc="-19" dirty="0">
                <a:latin typeface="Times New Roman"/>
                <a:cs typeface="Times New Roman"/>
              </a:rPr>
              <a:t>a</a:t>
            </a:r>
            <a:r>
              <a:rPr sz="3740" dirty="0">
                <a:latin typeface="Times New Roman"/>
                <a:cs typeface="Times New Roman"/>
              </a:rPr>
              <a:t>b</a:t>
            </a:r>
            <a:r>
              <a:rPr sz="3740" spc="5" dirty="0">
                <a:latin typeface="Times New Roman"/>
                <a:cs typeface="Times New Roman"/>
              </a:rPr>
              <a:t>l</a:t>
            </a: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77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si</a:t>
            </a:r>
            <a:r>
              <a:rPr sz="3740" spc="12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ce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71510" y="2766742"/>
            <a:ext cx="94899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l</a:t>
            </a:r>
            <a:r>
              <a:rPr sz="3740" spc="5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ng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33478" y="2766742"/>
            <a:ext cx="181808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p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opeller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64658" y="2766742"/>
            <a:ext cx="121119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s</a:t>
            </a:r>
            <a:r>
              <a:rPr sz="3740" spc="12" dirty="0">
                <a:latin typeface="Times New Roman"/>
                <a:cs typeface="Times New Roman"/>
              </a:rPr>
              <a:t>h</a:t>
            </a:r>
            <a:r>
              <a:rPr sz="3740" dirty="0">
                <a:latin typeface="Times New Roman"/>
                <a:cs typeface="Times New Roman"/>
              </a:rPr>
              <a:t>af</a:t>
            </a:r>
            <a:r>
              <a:rPr sz="3740" spc="-12" dirty="0">
                <a:latin typeface="Times New Roman"/>
                <a:cs typeface="Times New Roman"/>
              </a:rPr>
              <a:t>t</a:t>
            </a:r>
            <a:r>
              <a:rPr sz="3740" dirty="0">
                <a:latin typeface="Times New Roman"/>
                <a:cs typeface="Times New Roman"/>
              </a:rPr>
              <a:t>s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89095" y="2766742"/>
            <a:ext cx="68395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are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71509" y="3280048"/>
            <a:ext cx="2105406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eli</a:t>
            </a:r>
            <a:r>
              <a:rPr sz="3740" spc="-19" dirty="0">
                <a:latin typeface="Times New Roman"/>
                <a:cs typeface="Times New Roman"/>
              </a:rPr>
              <a:t>m</a:t>
            </a:r>
            <a:r>
              <a:rPr sz="3740" dirty="0">
                <a:latin typeface="Times New Roman"/>
                <a:cs typeface="Times New Roman"/>
              </a:rPr>
              <a:t>i</a:t>
            </a:r>
            <a:r>
              <a:rPr sz="3740" spc="5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ated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6273" y="3961104"/>
            <a:ext cx="27098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50"/>
              </a:lnSpc>
              <a:spcBef>
                <a:spcPts val="20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endParaRPr sz="374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71509" y="3963779"/>
            <a:ext cx="1817134" cy="1020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 marR="71120">
              <a:lnSpc>
                <a:spcPts val="3945"/>
              </a:lnSpc>
              <a:spcBef>
                <a:spcPts val="195"/>
              </a:spcBef>
            </a:pPr>
            <a:r>
              <a:rPr sz="3740" spc="-139" dirty="0">
                <a:latin typeface="Times New Roman"/>
                <a:cs typeface="Times New Roman"/>
              </a:rPr>
              <a:t>W</a:t>
            </a:r>
            <a:r>
              <a:rPr sz="3740" dirty="0">
                <a:latin typeface="Times New Roman"/>
                <a:cs typeface="Times New Roman"/>
              </a:rPr>
              <a:t>ith</a:t>
            </a:r>
            <a:endParaRPr sz="3740">
              <a:latin typeface="Times New Roman"/>
              <a:cs typeface="Times New Roman"/>
            </a:endParaRPr>
          </a:p>
          <a:p>
            <a:pPr marL="17145">
              <a:lnSpc>
                <a:spcPts val="4040"/>
              </a:lnSpc>
              <a:spcBef>
                <a:spcPts val="5"/>
              </a:spcBef>
            </a:pPr>
            <a:r>
              <a:rPr sz="3740" dirty="0">
                <a:latin typeface="Times New Roman"/>
                <a:cs typeface="Times New Roman"/>
              </a:rPr>
              <a:t>p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o</a:t>
            </a:r>
            <a:r>
              <a:rPr sz="3740" spc="12" dirty="0">
                <a:latin typeface="Times New Roman"/>
                <a:cs typeface="Times New Roman"/>
              </a:rPr>
              <a:t>p</a:t>
            </a: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-19" dirty="0">
                <a:latin typeface="Times New Roman"/>
                <a:cs typeface="Times New Roman"/>
              </a:rPr>
              <a:t>l</a:t>
            </a:r>
            <a:r>
              <a:rPr sz="3740" dirty="0">
                <a:latin typeface="Times New Roman"/>
                <a:cs typeface="Times New Roman"/>
              </a:rPr>
              <a:t>ler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56161" y="3963778"/>
            <a:ext cx="226471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eli</a:t>
            </a:r>
            <a:r>
              <a:rPr sz="3740" spc="-12" dirty="0">
                <a:latin typeface="Times New Roman"/>
                <a:cs typeface="Times New Roman"/>
              </a:rPr>
              <a:t>m</a:t>
            </a:r>
            <a:r>
              <a:rPr sz="3740" dirty="0">
                <a:latin typeface="Times New Roman"/>
                <a:cs typeface="Times New Roman"/>
              </a:rPr>
              <a:t>i</a:t>
            </a:r>
            <a:r>
              <a:rPr sz="3740" spc="12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ation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4203" y="3963779"/>
            <a:ext cx="1330152" cy="15337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31215" marR="13970">
              <a:lnSpc>
                <a:spcPts val="3945"/>
              </a:lnSpc>
              <a:spcBef>
                <a:spcPts val="195"/>
              </a:spcBef>
            </a:pPr>
            <a:r>
              <a:rPr sz="3740" spc="5" dirty="0">
                <a:latin typeface="Times New Roman"/>
                <a:cs typeface="Times New Roman"/>
              </a:rPr>
              <a:t>of</a:t>
            </a:r>
            <a:endParaRPr sz="3740">
              <a:latin typeface="Times New Roman"/>
              <a:cs typeface="Times New Roman"/>
            </a:endParaRPr>
          </a:p>
          <a:p>
            <a:pPr marL="73660">
              <a:lnSpc>
                <a:spcPts val="4040"/>
              </a:lnSpc>
              <a:spcBef>
                <a:spcPts val="5"/>
              </a:spcBef>
            </a:pPr>
            <a:r>
              <a:rPr sz="3740" dirty="0">
                <a:latin typeface="Times New Roman"/>
                <a:cs typeface="Times New Roman"/>
              </a:rPr>
              <a:t>c</a:t>
            </a:r>
            <a:r>
              <a:rPr sz="3740" spc="-12" dirty="0">
                <a:latin typeface="Times New Roman"/>
                <a:cs typeface="Times New Roman"/>
              </a:rPr>
              <a:t>e</a:t>
            </a:r>
            <a:r>
              <a:rPr sz="3740" dirty="0">
                <a:latin typeface="Times New Roman"/>
                <a:cs typeface="Times New Roman"/>
              </a:rPr>
              <a:t>n</a:t>
            </a:r>
            <a:r>
              <a:rPr sz="3740" spc="5" dirty="0">
                <a:latin typeface="Times New Roman"/>
                <a:cs typeface="Times New Roman"/>
              </a:rPr>
              <a:t>t</a:t>
            </a:r>
            <a:r>
              <a:rPr sz="3740" dirty="0">
                <a:latin typeface="Times New Roman"/>
                <a:cs typeface="Times New Roman"/>
              </a:rPr>
              <a:t>er</a:t>
            </a:r>
            <a:endParaRPr sz="3740">
              <a:latin typeface="Times New Roman"/>
              <a:cs typeface="Times New Roman"/>
            </a:endParaRPr>
          </a:p>
          <a:p>
            <a:pPr marL="17145" marR="12065">
              <a:lnSpc>
                <a:spcPts val="4040"/>
              </a:lnSpc>
            </a:pPr>
            <a:r>
              <a:rPr sz="3740" dirty="0">
                <a:latin typeface="Times New Roman"/>
                <a:cs typeface="Times New Roman"/>
              </a:rPr>
              <a:t>giving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59991" y="4476576"/>
            <a:ext cx="1028173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s</a:t>
            </a:r>
            <a:r>
              <a:rPr sz="3740" spc="12" dirty="0">
                <a:latin typeface="Times New Roman"/>
                <a:cs typeface="Times New Roman"/>
              </a:rPr>
              <a:t>h</a:t>
            </a:r>
            <a:r>
              <a:rPr sz="3740" dirty="0">
                <a:latin typeface="Times New Roman"/>
                <a:cs typeface="Times New Roman"/>
              </a:rPr>
              <a:t>aft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58552" y="4476576"/>
            <a:ext cx="683004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spc="-12" dirty="0">
                <a:latin typeface="Times New Roman"/>
                <a:cs typeface="Times New Roman"/>
              </a:rPr>
              <a:t>t</a:t>
            </a:r>
            <a:r>
              <a:rPr sz="3740" dirty="0">
                <a:latin typeface="Times New Roman"/>
                <a:cs typeface="Times New Roman"/>
              </a:rPr>
              <a:t>he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1509" y="4989046"/>
            <a:ext cx="502017" cy="508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spc="5" dirty="0">
                <a:latin typeface="Times New Roman"/>
                <a:cs typeface="Times New Roman"/>
              </a:rPr>
              <a:t>of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06402" y="4989046"/>
            <a:ext cx="1448996" cy="508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g</a:t>
            </a:r>
            <a:r>
              <a:rPr sz="3740" spc="5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avi</a:t>
            </a:r>
            <a:r>
              <a:rPr sz="3740" spc="-12" dirty="0">
                <a:latin typeface="Times New Roman"/>
                <a:cs typeface="Times New Roman"/>
              </a:rPr>
              <a:t>t</a:t>
            </a:r>
            <a:r>
              <a:rPr sz="3740" dirty="0">
                <a:latin typeface="Times New Roman"/>
                <a:cs typeface="Times New Roman"/>
              </a:rPr>
              <a:t>y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87900" y="4989046"/>
            <a:ext cx="1633592" cy="508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lowered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1509" y="5502510"/>
            <a:ext cx="3292380" cy="11897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 marR="71120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stab</a:t>
            </a:r>
            <a:r>
              <a:rPr sz="3740" spc="12" dirty="0">
                <a:latin typeface="Times New Roman"/>
                <a:cs typeface="Times New Roman"/>
              </a:rPr>
              <a:t>l</a:t>
            </a: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-25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d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i</a:t>
            </a:r>
            <a:r>
              <a:rPr sz="3740" spc="5" dirty="0">
                <a:latin typeface="Times New Roman"/>
                <a:cs typeface="Times New Roman"/>
              </a:rPr>
              <a:t>v</a:t>
            </a:r>
            <a:r>
              <a:rPr sz="3740" dirty="0">
                <a:latin typeface="Times New Roman"/>
                <a:cs typeface="Times New Roman"/>
              </a:rPr>
              <a:t>i</a:t>
            </a:r>
            <a:r>
              <a:rPr sz="3740" spc="5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g</a:t>
            </a:r>
            <a:endParaRPr sz="3740">
              <a:latin typeface="Times New Roman"/>
              <a:cs typeface="Times New Roman"/>
            </a:endParaRPr>
          </a:p>
          <a:p>
            <a:pPr marL="17145">
              <a:lnSpc>
                <a:spcPct val="96000"/>
              </a:lnSpc>
              <a:spcBef>
                <a:spcPts val="870"/>
              </a:spcBef>
            </a:pPr>
            <a:r>
              <a:rPr sz="3740" dirty="0">
                <a:latin typeface="Times New Roman"/>
                <a:cs typeface="Times New Roman"/>
              </a:rPr>
              <a:t>B</a:t>
            </a:r>
            <a:r>
              <a:rPr sz="3740" spc="-12" dirty="0">
                <a:latin typeface="Times New Roman"/>
                <a:cs typeface="Times New Roman"/>
              </a:rPr>
              <a:t>e</a:t>
            </a:r>
            <a:r>
              <a:rPr sz="3740" dirty="0">
                <a:latin typeface="Times New Roman"/>
                <a:cs typeface="Times New Roman"/>
              </a:rPr>
              <a:t>tter </a:t>
            </a:r>
            <a:r>
              <a:rPr sz="3740" spc="848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adhesion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6273" y="6181531"/>
            <a:ext cx="270981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50"/>
              </a:lnSpc>
              <a:spcBef>
                <a:spcPts val="20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endParaRPr sz="374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80068" y="6184204"/>
            <a:ext cx="1791446" cy="1020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275">
              <a:lnSpc>
                <a:spcPts val="3945"/>
              </a:lnSpc>
              <a:spcBef>
                <a:spcPts val="195"/>
              </a:spcBef>
            </a:pPr>
            <a:r>
              <a:rPr sz="3740" spc="5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n </a:t>
            </a:r>
            <a:r>
              <a:rPr sz="3740" spc="789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r</a:t>
            </a:r>
            <a:r>
              <a:rPr sz="3740" spc="12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ad</a:t>
            </a:r>
            <a:endParaRPr sz="3740">
              <a:latin typeface="Times New Roman"/>
              <a:cs typeface="Times New Roman"/>
            </a:endParaRPr>
          </a:p>
          <a:p>
            <a:pPr marL="17145" marR="1905">
              <a:lnSpc>
                <a:spcPts val="4040"/>
              </a:lnSpc>
              <a:spcBef>
                <a:spcPts val="5"/>
              </a:spcBef>
            </a:pPr>
            <a:r>
              <a:rPr sz="3740" dirty="0">
                <a:latin typeface="Times New Roman"/>
                <a:cs typeface="Times New Roman"/>
              </a:rPr>
              <a:t>cli</a:t>
            </a:r>
            <a:r>
              <a:rPr sz="3740" spc="-19" dirty="0">
                <a:latin typeface="Times New Roman"/>
                <a:cs typeface="Times New Roman"/>
              </a:rPr>
              <a:t>m</a:t>
            </a:r>
            <a:r>
              <a:rPr sz="3740" dirty="0">
                <a:latin typeface="Times New Roman"/>
                <a:cs typeface="Times New Roman"/>
              </a:rPr>
              <a:t>b</a:t>
            </a:r>
            <a:r>
              <a:rPr sz="3740" spc="5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ng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1509" y="6697002"/>
            <a:ext cx="1788211" cy="1020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s</a:t>
            </a:r>
            <a:r>
              <a:rPr sz="3740" spc="12" dirty="0">
                <a:latin typeface="Times New Roman"/>
                <a:cs typeface="Times New Roman"/>
              </a:rPr>
              <a:t>p</a:t>
            </a: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-12" dirty="0">
                <a:latin typeface="Times New Roman"/>
                <a:cs typeface="Times New Roman"/>
              </a:rPr>
              <a:t>c</a:t>
            </a:r>
            <a:r>
              <a:rPr sz="3740" dirty="0">
                <a:latin typeface="Times New Roman"/>
                <a:cs typeface="Times New Roman"/>
              </a:rPr>
              <a:t>ia</a:t>
            </a:r>
            <a:r>
              <a:rPr sz="3740" spc="-12" dirty="0">
                <a:latin typeface="Times New Roman"/>
                <a:cs typeface="Times New Roman"/>
              </a:rPr>
              <a:t>l</a:t>
            </a:r>
            <a:r>
              <a:rPr sz="3740" dirty="0">
                <a:latin typeface="Times New Roman"/>
                <a:cs typeface="Times New Roman"/>
              </a:rPr>
              <a:t>ly</a:t>
            </a:r>
            <a:endParaRPr sz="3740">
              <a:latin typeface="Times New Roman"/>
              <a:cs typeface="Times New Roman"/>
            </a:endParaRPr>
          </a:p>
          <a:p>
            <a:pPr marL="17145" marR="71120">
              <a:lnSpc>
                <a:spcPts val="4040"/>
              </a:lnSpc>
              <a:spcBef>
                <a:spcPts val="5"/>
              </a:spcBef>
            </a:pPr>
            <a:r>
              <a:rPr sz="3740" dirty="0">
                <a:latin typeface="Times New Roman"/>
                <a:cs typeface="Times New Roman"/>
              </a:rPr>
              <a:t>hi</a:t>
            </a:r>
            <a:r>
              <a:rPr sz="3740" spc="5" dirty="0">
                <a:latin typeface="Times New Roman"/>
                <a:cs typeface="Times New Roman"/>
              </a:rPr>
              <a:t>l</a:t>
            </a:r>
            <a:r>
              <a:rPr sz="3740" dirty="0">
                <a:latin typeface="Times New Roman"/>
                <a:cs typeface="Times New Roman"/>
              </a:rPr>
              <a:t>l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53597" y="6697002"/>
            <a:ext cx="1132010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when</a:t>
            </a:r>
            <a:endParaRPr sz="374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944741" y="1415654"/>
            <a:ext cx="201479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Other</a:t>
            </a:r>
            <a:endParaRPr sz="5875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18272" y="1415654"/>
            <a:ext cx="3262648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spc="19" dirty="0">
                <a:latin typeface="Arial"/>
                <a:cs typeface="Arial"/>
              </a:rPr>
              <a:t>i</a:t>
            </a:r>
            <a:r>
              <a:rPr sz="5875" dirty="0">
                <a:latin typeface="Arial"/>
                <a:cs typeface="Arial"/>
              </a:rPr>
              <a:t>mportant</a:t>
            </a:r>
            <a:endParaRPr sz="587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38168" y="1415654"/>
            <a:ext cx="263946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chass</a:t>
            </a:r>
            <a:r>
              <a:rPr sz="5875" spc="19" dirty="0">
                <a:latin typeface="Arial"/>
                <a:cs typeface="Arial"/>
              </a:rPr>
              <a:t>i</a:t>
            </a:r>
            <a:r>
              <a:rPr sz="5875" dirty="0">
                <a:latin typeface="Arial"/>
                <a:cs typeface="Arial"/>
              </a:rPr>
              <a:t>s</a:t>
            </a:r>
            <a:endParaRPr sz="587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34134" y="1415654"/>
            <a:ext cx="1931851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types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54127" y="2930293"/>
            <a:ext cx="4431804" cy="18766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65"/>
              </a:lnSpc>
              <a:spcBef>
                <a:spcPts val="20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r>
              <a:rPr sz="3740" spc="47" dirty="0">
                <a:latin typeface="Arial"/>
                <a:cs typeface="Arial"/>
              </a:rPr>
              <a:t> </a:t>
            </a:r>
            <a:r>
              <a:rPr sz="3740" spc="-259" dirty="0">
                <a:latin typeface="Times New Roman"/>
                <a:cs typeface="Times New Roman"/>
              </a:rPr>
              <a:t>T</a:t>
            </a:r>
            <a:r>
              <a:rPr sz="3740" dirty="0">
                <a:latin typeface="Times New Roman"/>
                <a:cs typeface="Times New Roman"/>
              </a:rPr>
              <a:t>abu</a:t>
            </a:r>
            <a:r>
              <a:rPr sz="3740" spc="5" dirty="0">
                <a:latin typeface="Times New Roman"/>
                <a:cs typeface="Times New Roman"/>
              </a:rPr>
              <a:t>l</a:t>
            </a:r>
            <a:r>
              <a:rPr sz="3740" dirty="0">
                <a:latin typeface="Times New Roman"/>
                <a:cs typeface="Times New Roman"/>
              </a:rPr>
              <a:t>ar</a:t>
            </a:r>
            <a:r>
              <a:rPr sz="3740" spc="-92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Space</a:t>
            </a:r>
            <a:r>
              <a:rPr sz="3740" spc="-88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F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a</a:t>
            </a:r>
            <a:r>
              <a:rPr sz="3740" spc="-25" dirty="0">
                <a:latin typeface="Times New Roman"/>
                <a:cs typeface="Times New Roman"/>
              </a:rPr>
              <a:t>m</a:t>
            </a:r>
            <a:r>
              <a:rPr sz="3740" dirty="0">
                <a:latin typeface="Times New Roman"/>
                <a:cs typeface="Times New Roman"/>
              </a:rPr>
              <a:t>e</a:t>
            </a:r>
            <a:endParaRPr sz="3740">
              <a:latin typeface="Times New Roman"/>
              <a:cs typeface="Times New Roman"/>
            </a:endParaRPr>
          </a:p>
          <a:p>
            <a:pPr marL="17145" marR="71755">
              <a:lnSpc>
                <a:spcPct val="96000"/>
              </a:lnSpc>
              <a:spcBef>
                <a:spcPts val="87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r>
              <a:rPr sz="3740" spc="47" dirty="0">
                <a:latin typeface="Arial"/>
                <a:cs typeface="Arial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Mon</a:t>
            </a:r>
            <a:r>
              <a:rPr sz="3740" spc="12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coque</a:t>
            </a:r>
            <a:r>
              <a:rPr sz="3740" spc="-101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Fra</a:t>
            </a:r>
            <a:r>
              <a:rPr sz="3740" spc="-19" dirty="0">
                <a:latin typeface="Times New Roman"/>
                <a:cs typeface="Times New Roman"/>
              </a:rPr>
              <a:t>m</a:t>
            </a:r>
            <a:r>
              <a:rPr sz="3740" dirty="0">
                <a:latin typeface="Times New Roman"/>
                <a:cs typeface="Times New Roman"/>
              </a:rPr>
              <a:t>e</a:t>
            </a:r>
            <a:endParaRPr sz="3740">
              <a:latin typeface="Times New Roman"/>
              <a:cs typeface="Times New Roman"/>
            </a:endParaRPr>
          </a:p>
          <a:p>
            <a:pPr marL="17145" marR="71755">
              <a:lnSpc>
                <a:spcPct val="96000"/>
              </a:lnSpc>
              <a:spcBef>
                <a:spcPts val="1055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r>
              <a:rPr sz="3740" spc="47" dirty="0">
                <a:latin typeface="Arial"/>
                <a:cs typeface="Arial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B</a:t>
            </a:r>
            <a:r>
              <a:rPr sz="3740" spc="-12" dirty="0">
                <a:latin typeface="Times New Roman"/>
                <a:cs typeface="Times New Roman"/>
              </a:rPr>
              <a:t>a</a:t>
            </a:r>
            <a:r>
              <a:rPr sz="3740" dirty="0">
                <a:latin typeface="Times New Roman"/>
                <a:cs typeface="Times New Roman"/>
              </a:rPr>
              <a:t>ckb</a:t>
            </a:r>
            <a:r>
              <a:rPr sz="3740" spc="12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ne</a:t>
            </a:r>
            <a:r>
              <a:rPr sz="3740" spc="-107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Fra</a:t>
            </a:r>
            <a:r>
              <a:rPr sz="3740" spc="-19" dirty="0">
                <a:latin typeface="Times New Roman"/>
                <a:cs typeface="Times New Roman"/>
              </a:rPr>
              <a:t>m</a:t>
            </a:r>
            <a:r>
              <a:rPr sz="3740" dirty="0">
                <a:latin typeface="Times New Roman"/>
                <a:cs typeface="Times New Roman"/>
              </a:rPr>
              <a:t>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27349" y="7092344"/>
            <a:ext cx="267929" cy="237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1770"/>
              </a:lnSpc>
              <a:spcBef>
                <a:spcPts val="90"/>
              </a:spcBef>
            </a:pPr>
            <a:r>
              <a:rPr sz="1600" dirty="0">
                <a:solidFill>
                  <a:srgbClr val="888888"/>
                </a:solidFill>
                <a:latin typeface="Times New Roman"/>
                <a:cs typeface="Times New Roman"/>
              </a:rPr>
              <a:t>28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 txBox="1"/>
          <p:nvPr/>
        </p:nvSpPr>
        <p:spPr>
          <a:xfrm>
            <a:off x="1121648" y="6154077"/>
            <a:ext cx="1790307" cy="9828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40"/>
              </a:spcBef>
            </a:pPr>
            <a:endParaRPr sz="1200"/>
          </a:p>
          <a:p>
            <a:pPr>
              <a:lnSpc>
                <a:spcPct val="96000"/>
              </a:lnSpc>
            </a:pPr>
            <a:r>
              <a:rPr sz="3470" dirty="0">
                <a:latin typeface="Times New Roman"/>
                <a:cs typeface="Times New Roman"/>
              </a:rPr>
              <a:t>r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457711" y="6154077"/>
            <a:ext cx="2084208" cy="9828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40"/>
              </a:spcBef>
            </a:pPr>
            <a:endParaRPr sz="1200"/>
          </a:p>
          <a:p>
            <a:pPr>
              <a:lnSpc>
                <a:spcPct val="96000"/>
              </a:lnSpc>
            </a:pPr>
            <a:r>
              <a:rPr sz="347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010008" y="6154077"/>
            <a:ext cx="2204608" cy="9828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40"/>
              </a:spcBef>
            </a:pPr>
            <a:endParaRPr sz="1200"/>
          </a:p>
          <a:p>
            <a:pPr>
              <a:lnSpc>
                <a:spcPct val="96000"/>
              </a:lnSpc>
            </a:pPr>
            <a:r>
              <a:rPr sz="347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8783" y="6365696"/>
            <a:ext cx="1059374" cy="11945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565"/>
              </a:lnSpc>
              <a:spcBef>
                <a:spcPts val="180"/>
              </a:spcBef>
            </a:pPr>
            <a:r>
              <a:rPr sz="5205" baseline="1000" dirty="0">
                <a:latin typeface="Arial"/>
                <a:cs typeface="Arial"/>
              </a:rPr>
              <a:t>•</a:t>
            </a:r>
            <a:r>
              <a:rPr sz="5205" spc="226" baseline="1000" dirty="0">
                <a:latin typeface="Arial"/>
                <a:cs typeface="Arial"/>
              </a:rPr>
              <a:t> </a:t>
            </a:r>
            <a:r>
              <a:rPr sz="5205" baseline="1000" dirty="0">
                <a:latin typeface="Times New Roman"/>
                <a:cs typeface="Times New Roman"/>
              </a:rPr>
              <a:t>Fo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75824" y="6368186"/>
            <a:ext cx="1761418" cy="1192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00710">
              <a:lnSpc>
                <a:spcPts val="3440"/>
              </a:lnSpc>
              <a:spcBef>
                <a:spcPts val="170"/>
              </a:spcBef>
            </a:pPr>
            <a:r>
              <a:rPr sz="5205" baseline="-1000" dirty="0">
                <a:solidFill>
                  <a:srgbClr val="FF0000"/>
                </a:solidFill>
                <a:latin typeface="Times New Roman"/>
                <a:cs typeface="Times New Roman"/>
              </a:rPr>
              <a:t>highe</a:t>
            </a:r>
            <a:endParaRPr sz="3470">
              <a:latin typeface="Times New Roman"/>
              <a:cs typeface="Times New Roman"/>
            </a:endParaRPr>
          </a:p>
          <a:p>
            <a:pPr>
              <a:lnSpc>
                <a:spcPts val="3445"/>
              </a:lnSpc>
            </a:pPr>
            <a:r>
              <a:rPr sz="5205" spc="5" baseline="100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42331" y="6386503"/>
            <a:ext cx="1602636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2780">
              <a:lnSpc>
                <a:spcPts val="3440"/>
              </a:lnSpc>
              <a:spcBef>
                <a:spcPts val="170"/>
              </a:spcBef>
            </a:pPr>
            <a:r>
              <a:rPr sz="5205" baseline="-10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5205" spc="-12" baseline="-10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5205" baseline="-1000" dirty="0">
                <a:solidFill>
                  <a:srgbClr val="FF0000"/>
                </a:solidFill>
                <a:latin typeface="Times New Roman"/>
                <a:cs typeface="Times New Roman"/>
              </a:rPr>
              <a:t>re</a:t>
            </a:r>
            <a:endParaRPr sz="3470" dirty="0">
              <a:latin typeface="Times New Roman"/>
              <a:cs typeface="Times New Roman"/>
            </a:endParaRPr>
          </a:p>
          <a:p>
            <a:pPr marR="92710">
              <a:lnSpc>
                <a:spcPts val="3445"/>
              </a:lnSpc>
            </a:pPr>
            <a:endParaRPr sz="347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180023" y="1772993"/>
            <a:ext cx="5644840" cy="607013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6" name="object 26"/>
          <p:cNvSpPr txBox="1"/>
          <p:nvPr/>
        </p:nvSpPr>
        <p:spPr>
          <a:xfrm>
            <a:off x="944740" y="769177"/>
            <a:ext cx="2649929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spc="-226" dirty="0">
                <a:latin typeface="Arial"/>
                <a:cs typeface="Arial"/>
              </a:rPr>
              <a:t>T</a:t>
            </a:r>
            <a:r>
              <a:rPr sz="5875" dirty="0">
                <a:latin typeface="Arial"/>
                <a:cs typeface="Arial"/>
              </a:rPr>
              <a:t>ubular</a:t>
            </a:r>
            <a:endParaRPr sz="5875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56399" y="769177"/>
            <a:ext cx="230247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F</a:t>
            </a:r>
            <a:r>
              <a:rPr sz="5875" spc="-19" dirty="0">
                <a:latin typeface="Arial"/>
                <a:cs typeface="Arial"/>
              </a:rPr>
              <a:t>r</a:t>
            </a:r>
            <a:r>
              <a:rPr sz="5875" dirty="0">
                <a:latin typeface="Arial"/>
                <a:cs typeface="Arial"/>
              </a:rPr>
              <a:t>ame</a:t>
            </a:r>
            <a:endParaRPr sz="5875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1825" y="1606550"/>
            <a:ext cx="254702" cy="10696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Arial"/>
                <a:cs typeface="Arial"/>
              </a:rPr>
              <a:t>•</a:t>
            </a:r>
            <a:endParaRPr sz="3470">
              <a:latin typeface="Arial"/>
              <a:cs typeface="Arial"/>
            </a:endParaRPr>
          </a:p>
          <a:p>
            <a:pPr marL="17145">
              <a:lnSpc>
                <a:spcPct val="96000"/>
              </a:lnSpc>
              <a:spcBef>
                <a:spcPts val="500"/>
              </a:spcBef>
            </a:pPr>
            <a:r>
              <a:rPr sz="3470" dirty="0">
                <a:latin typeface="Arial"/>
                <a:cs typeface="Arial"/>
              </a:rPr>
              <a:t>•</a:t>
            </a:r>
            <a:endParaRPr sz="347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7062" y="1609040"/>
            <a:ext cx="5345332" cy="1916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 marR="691515" algn="just">
              <a:lnSpc>
                <a:spcPts val="3685"/>
              </a:lnSpc>
              <a:spcBef>
                <a:spcPts val="185"/>
              </a:spcBef>
            </a:pPr>
            <a:r>
              <a:rPr sz="3470" spc="-5" dirty="0">
                <a:latin typeface="Times New Roman"/>
                <a:cs typeface="Times New Roman"/>
              </a:rPr>
              <a:t>I</a:t>
            </a:r>
            <a:r>
              <a:rPr sz="3470" dirty="0">
                <a:latin typeface="Times New Roman"/>
                <a:cs typeface="Times New Roman"/>
              </a:rPr>
              <a:t>t </a:t>
            </a:r>
            <a:r>
              <a:rPr sz="3470" spc="-5" dirty="0">
                <a:latin typeface="Times New Roman"/>
                <a:cs typeface="Times New Roman"/>
              </a:rPr>
              <a:t>i</a:t>
            </a:r>
            <a:r>
              <a:rPr sz="3470" dirty="0">
                <a:latin typeface="Times New Roman"/>
                <a:cs typeface="Times New Roman"/>
              </a:rPr>
              <a:t>s </a:t>
            </a:r>
            <a:r>
              <a:rPr sz="3470" spc="5" dirty="0">
                <a:latin typeface="Times New Roman"/>
                <a:cs typeface="Times New Roman"/>
              </a:rPr>
              <a:t>3</a:t>
            </a:r>
            <a:r>
              <a:rPr sz="3470" spc="-5" dirty="0">
                <a:latin typeface="Times New Roman"/>
                <a:cs typeface="Times New Roman"/>
              </a:rPr>
              <a:t>-</a:t>
            </a:r>
            <a:r>
              <a:rPr sz="3470" dirty="0">
                <a:latin typeface="Times New Roman"/>
                <a:cs typeface="Times New Roman"/>
              </a:rPr>
              <a:t>di</a:t>
            </a:r>
            <a:r>
              <a:rPr sz="3470" spc="-12" dirty="0">
                <a:latin typeface="Times New Roman"/>
                <a:cs typeface="Times New Roman"/>
              </a:rPr>
              <a:t>m</a:t>
            </a:r>
            <a:r>
              <a:rPr sz="3470" dirty="0">
                <a:latin typeface="Times New Roman"/>
                <a:cs typeface="Times New Roman"/>
              </a:rPr>
              <a:t>ensional</a:t>
            </a:r>
            <a:r>
              <a:rPr sz="3470" spc="-19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design</a:t>
            </a:r>
            <a:endParaRPr sz="3470">
              <a:latin typeface="Times New Roman"/>
              <a:cs typeface="Times New Roman"/>
            </a:endParaRPr>
          </a:p>
          <a:p>
            <a:pPr marL="17145" algn="just">
              <a:lnSpc>
                <a:spcPts val="3340"/>
              </a:lnSpc>
              <a:spcBef>
                <a:spcPts val="1240"/>
              </a:spcBef>
            </a:pPr>
            <a:r>
              <a:rPr sz="3470" spc="-119" dirty="0">
                <a:latin typeface="Times New Roman"/>
                <a:cs typeface="Times New Roman"/>
              </a:rPr>
              <a:t>T</a:t>
            </a:r>
            <a:r>
              <a:rPr sz="3470" dirty="0">
                <a:latin typeface="Times New Roman"/>
                <a:cs typeface="Times New Roman"/>
              </a:rPr>
              <a:t>ubular</a:t>
            </a:r>
            <a:r>
              <a:rPr sz="3470" spc="5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s</a:t>
            </a:r>
            <a:r>
              <a:rPr sz="3470" spc="-12" dirty="0">
                <a:latin typeface="Times New Roman"/>
                <a:cs typeface="Times New Roman"/>
              </a:rPr>
              <a:t>p</a:t>
            </a:r>
            <a:r>
              <a:rPr sz="3470" dirty="0">
                <a:latin typeface="Times New Roman"/>
                <a:cs typeface="Times New Roman"/>
              </a:rPr>
              <a:t>a</a:t>
            </a:r>
            <a:r>
              <a:rPr sz="3470" spc="-12" dirty="0">
                <a:latin typeface="Times New Roman"/>
                <a:cs typeface="Times New Roman"/>
              </a:rPr>
              <a:t>c</a:t>
            </a:r>
            <a:r>
              <a:rPr sz="3470" dirty="0">
                <a:latin typeface="Times New Roman"/>
                <a:cs typeface="Times New Roman"/>
              </a:rPr>
              <a:t>e fr</a:t>
            </a:r>
            <a:r>
              <a:rPr sz="3470" spc="-12" dirty="0">
                <a:latin typeface="Times New Roman"/>
                <a:cs typeface="Times New Roman"/>
              </a:rPr>
              <a:t>am</a:t>
            </a:r>
            <a:r>
              <a:rPr sz="3470" dirty="0">
                <a:latin typeface="Times New Roman"/>
                <a:cs typeface="Times New Roman"/>
              </a:rPr>
              <a:t>e</a:t>
            </a:r>
            <a:r>
              <a:rPr sz="3470" spc="25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chas</a:t>
            </a:r>
            <a:r>
              <a:rPr sz="3470" spc="-19" dirty="0">
                <a:latin typeface="Times New Roman"/>
                <a:cs typeface="Times New Roman"/>
              </a:rPr>
              <a:t>s</a:t>
            </a:r>
            <a:r>
              <a:rPr sz="3470" dirty="0">
                <a:latin typeface="Times New Roman"/>
                <a:cs typeface="Times New Roman"/>
              </a:rPr>
              <a:t>is e</a:t>
            </a:r>
            <a:r>
              <a:rPr sz="3470" spc="-25" dirty="0">
                <a:latin typeface="Times New Roman"/>
                <a:cs typeface="Times New Roman"/>
              </a:rPr>
              <a:t>m</a:t>
            </a:r>
            <a:r>
              <a:rPr sz="3470" dirty="0">
                <a:latin typeface="Times New Roman"/>
                <a:cs typeface="Times New Roman"/>
              </a:rPr>
              <a:t>plo</a:t>
            </a:r>
            <a:r>
              <a:rPr sz="3470" spc="12" dirty="0">
                <a:latin typeface="Times New Roman"/>
                <a:cs typeface="Times New Roman"/>
              </a:rPr>
              <a:t>y</a:t>
            </a:r>
            <a:r>
              <a:rPr sz="3470" dirty="0">
                <a:latin typeface="Times New Roman"/>
                <a:cs typeface="Times New Roman"/>
              </a:rPr>
              <a:t>s</a:t>
            </a:r>
            <a:r>
              <a:rPr sz="3470" spc="27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doz</a:t>
            </a:r>
            <a:r>
              <a:rPr sz="3470" spc="-33" dirty="0">
                <a:latin typeface="Times New Roman"/>
                <a:cs typeface="Times New Roman"/>
              </a:rPr>
              <a:t>e</a:t>
            </a:r>
            <a:r>
              <a:rPr sz="3470" dirty="0">
                <a:latin typeface="Times New Roman"/>
                <a:cs typeface="Times New Roman"/>
              </a:rPr>
              <a:t>ns</a:t>
            </a:r>
            <a:r>
              <a:rPr sz="3470" spc="47" dirty="0">
                <a:latin typeface="Times New Roman"/>
                <a:cs typeface="Times New Roman"/>
              </a:rPr>
              <a:t> </a:t>
            </a:r>
            <a:r>
              <a:rPr sz="3470" spc="5" dirty="0">
                <a:latin typeface="Times New Roman"/>
                <a:cs typeface="Times New Roman"/>
              </a:rPr>
              <a:t>o</a:t>
            </a:r>
            <a:r>
              <a:rPr sz="3470" dirty="0">
                <a:latin typeface="Times New Roman"/>
                <a:cs typeface="Times New Roman"/>
              </a:rPr>
              <a:t>f c</a:t>
            </a:r>
            <a:r>
              <a:rPr sz="3470" spc="-12" dirty="0">
                <a:latin typeface="Times New Roman"/>
                <a:cs typeface="Times New Roman"/>
              </a:rPr>
              <a:t>i</a:t>
            </a:r>
            <a:r>
              <a:rPr sz="3470" dirty="0">
                <a:latin typeface="Times New Roman"/>
                <a:cs typeface="Times New Roman"/>
              </a:rPr>
              <a:t>r</a:t>
            </a:r>
            <a:r>
              <a:rPr sz="3470" spc="-12" dirty="0">
                <a:latin typeface="Times New Roman"/>
                <a:cs typeface="Times New Roman"/>
              </a:rPr>
              <a:t>c</a:t>
            </a:r>
            <a:r>
              <a:rPr sz="3470" dirty="0">
                <a:latin typeface="Times New Roman"/>
                <a:cs typeface="Times New Roman"/>
              </a:rPr>
              <a:t>ular s</a:t>
            </a:r>
            <a:r>
              <a:rPr sz="3470" spc="-12" dirty="0">
                <a:latin typeface="Times New Roman"/>
                <a:cs typeface="Times New Roman"/>
              </a:rPr>
              <a:t>e</a:t>
            </a:r>
            <a:r>
              <a:rPr sz="3470" dirty="0">
                <a:latin typeface="Times New Roman"/>
                <a:cs typeface="Times New Roman"/>
              </a:rPr>
              <a:t>c</a:t>
            </a:r>
            <a:r>
              <a:rPr sz="3470" spc="-12" dirty="0">
                <a:latin typeface="Times New Roman"/>
                <a:cs typeface="Times New Roman"/>
              </a:rPr>
              <a:t>t</a:t>
            </a:r>
            <a:r>
              <a:rPr sz="3470" dirty="0">
                <a:latin typeface="Times New Roman"/>
                <a:cs typeface="Times New Roman"/>
              </a:rPr>
              <a:t>ion  </a:t>
            </a:r>
            <a:r>
              <a:rPr sz="3470" spc="554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t</a:t>
            </a:r>
            <a:r>
              <a:rPr sz="3470" spc="-12" dirty="0">
                <a:latin typeface="Times New Roman"/>
                <a:cs typeface="Times New Roman"/>
              </a:rPr>
              <a:t>u</a:t>
            </a:r>
            <a:r>
              <a:rPr sz="3470" dirty="0">
                <a:latin typeface="Times New Roman"/>
                <a:cs typeface="Times New Roman"/>
              </a:rPr>
              <a:t>be,  </a:t>
            </a:r>
            <a:r>
              <a:rPr sz="3470" spc="521" dirty="0">
                <a:latin typeface="Times New Roman"/>
                <a:cs typeface="Times New Roman"/>
              </a:rPr>
              <a:t> </a:t>
            </a:r>
            <a:r>
              <a:rPr sz="3470" spc="5" dirty="0">
                <a:latin typeface="Times New Roman"/>
                <a:cs typeface="Times New Roman"/>
              </a:rPr>
              <a:t>po</a:t>
            </a:r>
            <a:r>
              <a:rPr sz="3470" dirty="0">
                <a:latin typeface="Times New Roman"/>
                <a:cs typeface="Times New Roman"/>
              </a:rPr>
              <a:t>s</a:t>
            </a:r>
            <a:r>
              <a:rPr sz="3470" spc="-12" dirty="0">
                <a:latin typeface="Times New Roman"/>
                <a:cs typeface="Times New Roman"/>
              </a:rPr>
              <a:t>i</a:t>
            </a:r>
            <a:r>
              <a:rPr sz="3470" dirty="0">
                <a:latin typeface="Times New Roman"/>
                <a:cs typeface="Times New Roman"/>
              </a:rPr>
              <a:t>t</a:t>
            </a:r>
            <a:r>
              <a:rPr sz="3470" spc="-12" dirty="0">
                <a:latin typeface="Times New Roman"/>
                <a:cs typeface="Times New Roman"/>
              </a:rPr>
              <a:t>i</a:t>
            </a:r>
            <a:r>
              <a:rPr sz="3470" spc="5" dirty="0">
                <a:latin typeface="Times New Roman"/>
                <a:cs typeface="Times New Roman"/>
              </a:rPr>
              <a:t>on</a:t>
            </a:r>
            <a:r>
              <a:rPr sz="3470" dirty="0">
                <a:latin typeface="Times New Roman"/>
                <a:cs typeface="Times New Roman"/>
              </a:rPr>
              <a:t>s  </a:t>
            </a:r>
            <a:r>
              <a:rPr sz="3470" spc="534" dirty="0">
                <a:latin typeface="Times New Roman"/>
                <a:cs typeface="Times New Roman"/>
              </a:rPr>
              <a:t> </a:t>
            </a:r>
            <a:r>
              <a:rPr sz="3470" spc="-5" dirty="0">
                <a:latin typeface="Times New Roman"/>
                <a:cs typeface="Times New Roman"/>
              </a:rPr>
              <a:t>in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7062" y="3473357"/>
            <a:ext cx="1607690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di</a:t>
            </a:r>
            <a:r>
              <a:rPr sz="3470" spc="-67" dirty="0">
                <a:latin typeface="Times New Roman"/>
                <a:cs typeface="Times New Roman"/>
              </a:rPr>
              <a:t>f</a:t>
            </a:r>
            <a:r>
              <a:rPr sz="3470" dirty="0">
                <a:latin typeface="Times New Roman"/>
                <a:cs typeface="Times New Roman"/>
              </a:rPr>
              <a:t>fe</a:t>
            </a:r>
            <a:r>
              <a:rPr sz="3470" spc="-12" dirty="0">
                <a:latin typeface="Times New Roman"/>
                <a:cs typeface="Times New Roman"/>
              </a:rPr>
              <a:t>r</a:t>
            </a:r>
            <a:r>
              <a:rPr sz="3470" spc="-19" dirty="0">
                <a:latin typeface="Times New Roman"/>
                <a:cs typeface="Times New Roman"/>
              </a:rPr>
              <a:t>e</a:t>
            </a:r>
            <a:r>
              <a:rPr sz="3470" dirty="0">
                <a:latin typeface="Times New Roman"/>
                <a:cs typeface="Times New Roman"/>
              </a:rPr>
              <a:t>nt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75548" y="3473357"/>
            <a:ext cx="1840400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dire</a:t>
            </a:r>
            <a:r>
              <a:rPr sz="3470" spc="-12" dirty="0">
                <a:latin typeface="Times New Roman"/>
                <a:cs typeface="Times New Roman"/>
              </a:rPr>
              <a:t>c</a:t>
            </a:r>
            <a:r>
              <a:rPr sz="3470" dirty="0">
                <a:latin typeface="Times New Roman"/>
                <a:cs typeface="Times New Roman"/>
              </a:rPr>
              <a:t>t</a:t>
            </a:r>
            <a:r>
              <a:rPr sz="3470" spc="-12" dirty="0">
                <a:latin typeface="Times New Roman"/>
                <a:cs typeface="Times New Roman"/>
              </a:rPr>
              <a:t>i</a:t>
            </a:r>
            <a:r>
              <a:rPr sz="3470" dirty="0">
                <a:latin typeface="Times New Roman"/>
                <a:cs typeface="Times New Roman"/>
              </a:rPr>
              <a:t>o</a:t>
            </a:r>
            <a:r>
              <a:rPr sz="3470" spc="12" dirty="0">
                <a:latin typeface="Times New Roman"/>
                <a:cs typeface="Times New Roman"/>
              </a:rPr>
              <a:t>n</a:t>
            </a:r>
            <a:r>
              <a:rPr sz="3470" dirty="0">
                <a:latin typeface="Times New Roman"/>
                <a:cs typeface="Times New Roman"/>
              </a:rPr>
              <a:t>s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46149" y="3473357"/>
            <a:ext cx="442370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spc="-5" dirty="0">
                <a:latin typeface="Times New Roman"/>
                <a:cs typeface="Times New Roman"/>
              </a:rPr>
              <a:t>to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7062" y="3896618"/>
            <a:ext cx="5345289" cy="898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340"/>
              </a:lnSpc>
              <a:spcBef>
                <a:spcPts val="425"/>
              </a:spcBef>
            </a:pPr>
            <a:r>
              <a:rPr sz="3470" dirty="0">
                <a:latin typeface="Times New Roman"/>
                <a:cs typeface="Times New Roman"/>
              </a:rPr>
              <a:t>provide </a:t>
            </a:r>
            <a:r>
              <a:rPr sz="3470" spc="139" dirty="0">
                <a:latin typeface="Times New Roman"/>
                <a:cs typeface="Times New Roman"/>
              </a:rPr>
              <a:t> </a:t>
            </a:r>
            <a:r>
              <a:rPr sz="3470" spc="-12" dirty="0">
                <a:latin typeface="Times New Roman"/>
                <a:cs typeface="Times New Roman"/>
              </a:rPr>
              <a:t>m</a:t>
            </a:r>
            <a:r>
              <a:rPr sz="3470" dirty="0">
                <a:latin typeface="Times New Roman"/>
                <a:cs typeface="Times New Roman"/>
              </a:rPr>
              <a:t>e</a:t>
            </a:r>
            <a:r>
              <a:rPr sz="3470" spc="-12" dirty="0">
                <a:latin typeface="Times New Roman"/>
                <a:cs typeface="Times New Roman"/>
              </a:rPr>
              <a:t>c</a:t>
            </a:r>
            <a:r>
              <a:rPr sz="3470" dirty="0">
                <a:latin typeface="Times New Roman"/>
                <a:cs typeface="Times New Roman"/>
              </a:rPr>
              <a:t>h</a:t>
            </a:r>
            <a:r>
              <a:rPr sz="3470" spc="-12" dirty="0">
                <a:latin typeface="Times New Roman"/>
                <a:cs typeface="Times New Roman"/>
              </a:rPr>
              <a:t>a</a:t>
            </a:r>
            <a:r>
              <a:rPr sz="3470" dirty="0">
                <a:latin typeface="Times New Roman"/>
                <a:cs typeface="Times New Roman"/>
              </a:rPr>
              <a:t>nical </a:t>
            </a:r>
            <a:r>
              <a:rPr sz="3470" spc="146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s</a:t>
            </a:r>
            <a:r>
              <a:rPr sz="3470" spc="-12" dirty="0">
                <a:latin typeface="Times New Roman"/>
                <a:cs typeface="Times New Roman"/>
              </a:rPr>
              <a:t>t</a:t>
            </a:r>
            <a:r>
              <a:rPr sz="3470" dirty="0">
                <a:latin typeface="Times New Roman"/>
                <a:cs typeface="Times New Roman"/>
              </a:rPr>
              <a:t>reng</a:t>
            </a:r>
            <a:r>
              <a:rPr sz="3470" spc="-12" dirty="0">
                <a:latin typeface="Times New Roman"/>
                <a:cs typeface="Times New Roman"/>
              </a:rPr>
              <a:t>t</a:t>
            </a:r>
            <a:r>
              <a:rPr sz="3470" dirty="0">
                <a:latin typeface="Times New Roman"/>
                <a:cs typeface="Times New Roman"/>
              </a:rPr>
              <a:t>h against</a:t>
            </a:r>
            <a:r>
              <a:rPr sz="3470" spc="-12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force</a:t>
            </a:r>
            <a:r>
              <a:rPr sz="3470" spc="-33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from</a:t>
            </a:r>
            <a:r>
              <a:rPr sz="3470" spc="-12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an</a:t>
            </a:r>
            <a:r>
              <a:rPr sz="3470" spc="5" dirty="0">
                <a:latin typeface="Times New Roman"/>
                <a:cs typeface="Times New Roman"/>
              </a:rPr>
              <a:t>y</a:t>
            </a:r>
            <a:r>
              <a:rPr sz="3470" dirty="0">
                <a:latin typeface="Times New Roman"/>
                <a:cs typeface="Times New Roman"/>
              </a:rPr>
              <a:t>w</a:t>
            </a:r>
            <a:r>
              <a:rPr sz="3470" spc="12" dirty="0">
                <a:latin typeface="Times New Roman"/>
                <a:cs typeface="Times New Roman"/>
              </a:rPr>
              <a:t>h</a:t>
            </a:r>
            <a:r>
              <a:rPr sz="3470" dirty="0">
                <a:latin typeface="Times New Roman"/>
                <a:cs typeface="Times New Roman"/>
              </a:rPr>
              <a:t>e</a:t>
            </a:r>
            <a:r>
              <a:rPr sz="3470" spc="-25" dirty="0">
                <a:latin typeface="Times New Roman"/>
                <a:cs typeface="Times New Roman"/>
              </a:rPr>
              <a:t>r</a:t>
            </a:r>
            <a:r>
              <a:rPr sz="3470" dirty="0">
                <a:latin typeface="Times New Roman"/>
                <a:cs typeface="Times New Roman"/>
              </a:rPr>
              <a:t>e.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1825" y="4909218"/>
            <a:ext cx="254906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90"/>
              </a:lnSpc>
              <a:spcBef>
                <a:spcPts val="185"/>
              </a:spcBef>
            </a:pPr>
            <a:r>
              <a:rPr sz="3470" dirty="0">
                <a:latin typeface="Arial"/>
                <a:cs typeface="Arial"/>
              </a:rPr>
              <a:t>•</a:t>
            </a:r>
            <a:endParaRPr sz="347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7062" y="4911711"/>
            <a:ext cx="5353160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Th</a:t>
            </a:r>
            <a:r>
              <a:rPr sz="3470" spc="-12" dirty="0">
                <a:latin typeface="Times New Roman"/>
                <a:cs typeface="Times New Roman"/>
              </a:rPr>
              <a:t>e</a:t>
            </a:r>
            <a:r>
              <a:rPr sz="3470" dirty="0">
                <a:latin typeface="Times New Roman"/>
                <a:cs typeface="Times New Roman"/>
              </a:rPr>
              <a:t>se </a:t>
            </a:r>
            <a:r>
              <a:rPr sz="3470" spc="447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tub</a:t>
            </a:r>
            <a:r>
              <a:rPr sz="3470" spc="-19" dirty="0">
                <a:latin typeface="Times New Roman"/>
                <a:cs typeface="Times New Roman"/>
              </a:rPr>
              <a:t>e</a:t>
            </a:r>
            <a:r>
              <a:rPr sz="3470" dirty="0">
                <a:latin typeface="Times New Roman"/>
                <a:cs typeface="Times New Roman"/>
              </a:rPr>
              <a:t>s </a:t>
            </a:r>
            <a:r>
              <a:rPr sz="3470" spc="454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a</a:t>
            </a:r>
            <a:r>
              <a:rPr sz="3470" spc="-12" dirty="0">
                <a:latin typeface="Times New Roman"/>
                <a:cs typeface="Times New Roman"/>
              </a:rPr>
              <a:t>r</a:t>
            </a:r>
            <a:r>
              <a:rPr sz="3470" dirty="0">
                <a:latin typeface="Times New Roman"/>
                <a:cs typeface="Times New Roman"/>
              </a:rPr>
              <a:t>e </a:t>
            </a:r>
            <a:r>
              <a:rPr sz="3470" spc="461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w</a:t>
            </a:r>
            <a:r>
              <a:rPr sz="3470" spc="-19" dirty="0">
                <a:latin typeface="Times New Roman"/>
                <a:cs typeface="Times New Roman"/>
              </a:rPr>
              <a:t>e</a:t>
            </a:r>
            <a:r>
              <a:rPr sz="3470" dirty="0">
                <a:latin typeface="Times New Roman"/>
                <a:cs typeface="Times New Roman"/>
              </a:rPr>
              <a:t>lded </a:t>
            </a:r>
            <a:r>
              <a:rPr sz="3470" spc="461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&amp;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7062" y="5335809"/>
            <a:ext cx="1128581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for</a:t>
            </a:r>
            <a:r>
              <a:rPr sz="3470" spc="-12" dirty="0">
                <a:latin typeface="Times New Roman"/>
                <a:cs typeface="Times New Roman"/>
              </a:rPr>
              <a:t>m</a:t>
            </a:r>
            <a:r>
              <a:rPr sz="3470" dirty="0">
                <a:latin typeface="Times New Roman"/>
                <a:cs typeface="Times New Roman"/>
              </a:rPr>
              <a:t>s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40945" y="5335809"/>
            <a:ext cx="296210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a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12176" y="5335809"/>
            <a:ext cx="88262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ve</a:t>
            </a:r>
            <a:r>
              <a:rPr sz="3470" spc="-19" dirty="0">
                <a:latin typeface="Times New Roman"/>
                <a:cs typeface="Times New Roman"/>
              </a:rPr>
              <a:t>r</a:t>
            </a:r>
            <a:r>
              <a:rPr sz="3470" dirty="0">
                <a:latin typeface="Times New Roman"/>
                <a:cs typeface="Times New Roman"/>
              </a:rPr>
              <a:t>y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69970" y="5335809"/>
            <a:ext cx="161961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co</a:t>
            </a:r>
            <a:r>
              <a:rPr sz="3470" spc="-12" dirty="0">
                <a:latin typeface="Times New Roman"/>
                <a:cs typeface="Times New Roman"/>
              </a:rPr>
              <a:t>m</a:t>
            </a:r>
            <a:r>
              <a:rPr sz="3470" dirty="0">
                <a:latin typeface="Times New Roman"/>
                <a:cs typeface="Times New Roman"/>
              </a:rPr>
              <a:t>plex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7061" y="5759071"/>
            <a:ext cx="1753380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s</a:t>
            </a:r>
            <a:r>
              <a:rPr sz="3470" spc="-12" dirty="0">
                <a:latin typeface="Times New Roman"/>
                <a:cs typeface="Times New Roman"/>
              </a:rPr>
              <a:t>t</a:t>
            </a:r>
            <a:r>
              <a:rPr sz="3470" dirty="0">
                <a:latin typeface="Times New Roman"/>
                <a:cs typeface="Times New Roman"/>
              </a:rPr>
              <a:t>ructur</a:t>
            </a:r>
            <a:r>
              <a:rPr sz="3470" spc="-5" dirty="0">
                <a:latin typeface="Times New Roman"/>
                <a:cs typeface="Times New Roman"/>
              </a:rPr>
              <a:t>e</a:t>
            </a:r>
            <a:r>
              <a:rPr sz="3470" dirty="0">
                <a:latin typeface="Times New Roman"/>
                <a:cs typeface="Times New Roman"/>
              </a:rPr>
              <a:t>.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28716" y="6351229"/>
            <a:ext cx="664485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solidFill>
                  <a:srgbClr val="FF0000"/>
                </a:solidFill>
                <a:latin typeface="Times New Roman"/>
                <a:cs typeface="Times New Roman"/>
              </a:rPr>
              <a:t>ngt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09950" y="6310303"/>
            <a:ext cx="1566181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solidFill>
                  <a:srgbClr val="FF0000"/>
                </a:solidFill>
                <a:latin typeface="Times New Roman"/>
                <a:cs typeface="Times New Roman"/>
              </a:rPr>
              <a:t>re</a:t>
            </a:r>
            <a:r>
              <a:rPr sz="3470" spc="-19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3470" dirty="0">
                <a:solidFill>
                  <a:srgbClr val="FF0000"/>
                </a:solidFill>
                <a:latin typeface="Times New Roman"/>
                <a:cs typeface="Times New Roman"/>
              </a:rPr>
              <a:t>uir</a:t>
            </a:r>
            <a:r>
              <a:rPr sz="3470" spc="-2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47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347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7062" y="6774095"/>
            <a:ext cx="321203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spc="5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4131" y="6767503"/>
            <a:ext cx="1295400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470" spc="-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347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ort</a:t>
            </a:r>
            <a:r>
              <a:rPr lang="en-US" sz="347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endParaRPr sz="347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87167" y="6774095"/>
            <a:ext cx="3502140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470" spc="-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47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470" spc="-12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470" dirty="0">
                <a:latin typeface="Times New Roman"/>
                <a:cs typeface="Times New Roman"/>
              </a:rPr>
              <a:t>,</a:t>
            </a:r>
            <a:r>
              <a:rPr sz="3470" spc="521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tu</a:t>
            </a:r>
            <a:r>
              <a:rPr sz="3470" spc="12" dirty="0">
                <a:latin typeface="Times New Roman"/>
                <a:cs typeface="Times New Roman"/>
              </a:rPr>
              <a:t>b</a:t>
            </a:r>
            <a:r>
              <a:rPr sz="3470" dirty="0">
                <a:latin typeface="Times New Roman"/>
                <a:cs typeface="Times New Roman"/>
              </a:rPr>
              <a:t>ular</a:t>
            </a:r>
            <a:r>
              <a:rPr sz="3470" spc="501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spa</a:t>
            </a:r>
            <a:r>
              <a:rPr sz="3470" spc="-12" dirty="0">
                <a:latin typeface="Times New Roman"/>
                <a:cs typeface="Times New Roman"/>
              </a:rPr>
              <a:t>c</a:t>
            </a:r>
            <a:r>
              <a:rPr sz="3470" dirty="0">
                <a:latin typeface="Times New Roman"/>
                <a:cs typeface="Times New Roman"/>
              </a:rPr>
              <a:t>e</a:t>
            </a:r>
            <a:endParaRPr sz="347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062" y="7198091"/>
            <a:ext cx="112637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fr</a:t>
            </a:r>
            <a:r>
              <a:rPr sz="3470" spc="-12" dirty="0">
                <a:latin typeface="Times New Roman"/>
                <a:cs typeface="Times New Roman"/>
              </a:rPr>
              <a:t>am</a:t>
            </a:r>
            <a:r>
              <a:rPr sz="3470" dirty="0">
                <a:latin typeface="Times New Roman"/>
                <a:cs typeface="Times New Roman"/>
              </a:rPr>
              <a:t>e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3621" y="7198091"/>
            <a:ext cx="1348927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chas</a:t>
            </a:r>
            <a:r>
              <a:rPr sz="3470" spc="-19" dirty="0">
                <a:latin typeface="Times New Roman"/>
                <a:cs typeface="Times New Roman"/>
              </a:rPr>
              <a:t>s</a:t>
            </a:r>
            <a:r>
              <a:rPr sz="3470" dirty="0">
                <a:latin typeface="Times New Roman"/>
                <a:cs typeface="Times New Roman"/>
              </a:rPr>
              <a:t>is</a:t>
            </a:r>
            <a:endParaRPr sz="347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14160" y="7198091"/>
            <a:ext cx="137586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usually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7062" y="7621352"/>
            <a:ext cx="5344627" cy="898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340"/>
              </a:lnSpc>
              <a:spcBef>
                <a:spcPts val="425"/>
              </a:spcBef>
            </a:pPr>
            <a:r>
              <a:rPr sz="3470" dirty="0">
                <a:latin typeface="Times New Roman"/>
                <a:cs typeface="Times New Roman"/>
              </a:rPr>
              <a:t>inco</a:t>
            </a:r>
            <a:r>
              <a:rPr sz="3470" spc="-12" dirty="0">
                <a:latin typeface="Times New Roman"/>
                <a:cs typeface="Times New Roman"/>
              </a:rPr>
              <a:t>r</a:t>
            </a:r>
            <a:r>
              <a:rPr sz="3470" dirty="0">
                <a:latin typeface="Times New Roman"/>
                <a:cs typeface="Times New Roman"/>
              </a:rPr>
              <a:t>pora</a:t>
            </a:r>
            <a:r>
              <a:rPr sz="3470" spc="-12" dirty="0">
                <a:latin typeface="Times New Roman"/>
                <a:cs typeface="Times New Roman"/>
              </a:rPr>
              <a:t>t</a:t>
            </a:r>
            <a:r>
              <a:rPr sz="3470" dirty="0">
                <a:latin typeface="Times New Roman"/>
                <a:cs typeface="Times New Roman"/>
              </a:rPr>
              <a:t>e</a:t>
            </a:r>
            <a:r>
              <a:rPr sz="3470" spc="167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a</a:t>
            </a:r>
            <a:r>
              <a:rPr sz="3470" spc="200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s</a:t>
            </a:r>
            <a:r>
              <a:rPr sz="3470" spc="-12" dirty="0">
                <a:latin typeface="Times New Roman"/>
                <a:cs typeface="Times New Roman"/>
              </a:rPr>
              <a:t>t</a:t>
            </a:r>
            <a:r>
              <a:rPr sz="3470" dirty="0">
                <a:latin typeface="Times New Roman"/>
                <a:cs typeface="Times New Roman"/>
              </a:rPr>
              <a:t>ro</a:t>
            </a:r>
            <a:r>
              <a:rPr sz="3470" spc="5" dirty="0">
                <a:latin typeface="Times New Roman"/>
                <a:cs typeface="Times New Roman"/>
              </a:rPr>
              <a:t>n</a:t>
            </a:r>
            <a:r>
              <a:rPr sz="3470" dirty="0">
                <a:latin typeface="Times New Roman"/>
                <a:cs typeface="Times New Roman"/>
              </a:rPr>
              <a:t>g</a:t>
            </a:r>
            <a:r>
              <a:rPr sz="3470" spc="206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s</a:t>
            </a:r>
            <a:r>
              <a:rPr sz="3470" spc="-12" dirty="0">
                <a:latin typeface="Times New Roman"/>
                <a:cs typeface="Times New Roman"/>
              </a:rPr>
              <a:t>t</a:t>
            </a:r>
            <a:r>
              <a:rPr sz="3470" dirty="0">
                <a:latin typeface="Times New Roman"/>
                <a:cs typeface="Times New Roman"/>
              </a:rPr>
              <a:t>ructu</a:t>
            </a:r>
            <a:r>
              <a:rPr sz="3470" spc="-19" dirty="0">
                <a:latin typeface="Times New Roman"/>
                <a:cs typeface="Times New Roman"/>
              </a:rPr>
              <a:t>r</a:t>
            </a:r>
            <a:r>
              <a:rPr sz="3470" dirty="0">
                <a:latin typeface="Times New Roman"/>
                <a:cs typeface="Times New Roman"/>
              </a:rPr>
              <a:t>e u</a:t>
            </a:r>
            <a:r>
              <a:rPr sz="3470" spc="12" dirty="0">
                <a:latin typeface="Times New Roman"/>
                <a:cs typeface="Times New Roman"/>
              </a:rPr>
              <a:t>n</a:t>
            </a:r>
            <a:r>
              <a:rPr sz="3470" dirty="0">
                <a:latin typeface="Times New Roman"/>
                <a:cs typeface="Times New Roman"/>
              </a:rPr>
              <a:t>der</a:t>
            </a:r>
            <a:r>
              <a:rPr sz="3470" spc="-33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b</a:t>
            </a:r>
            <a:r>
              <a:rPr sz="3470" spc="12" dirty="0">
                <a:latin typeface="Times New Roman"/>
                <a:cs typeface="Times New Roman"/>
              </a:rPr>
              <a:t>o</a:t>
            </a:r>
            <a:r>
              <a:rPr sz="3470" dirty="0">
                <a:latin typeface="Times New Roman"/>
                <a:cs typeface="Times New Roman"/>
              </a:rPr>
              <a:t>th</a:t>
            </a:r>
            <a:r>
              <a:rPr sz="3470" spc="-25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d</a:t>
            </a:r>
            <a:r>
              <a:rPr sz="3470" spc="12" dirty="0">
                <a:latin typeface="Times New Roman"/>
                <a:cs typeface="Times New Roman"/>
              </a:rPr>
              <a:t>o</a:t>
            </a:r>
            <a:r>
              <a:rPr sz="3470" dirty="0">
                <a:latin typeface="Times New Roman"/>
                <a:cs typeface="Times New Roman"/>
              </a:rPr>
              <a:t>ors.</a:t>
            </a:r>
            <a:endParaRPr sz="347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/>
          <p:nvPr/>
        </p:nvSpPr>
        <p:spPr>
          <a:xfrm>
            <a:off x="944741" y="965231"/>
            <a:ext cx="409206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98531" y="965231"/>
            <a:ext cx="64439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&amp;</a:t>
            </a:r>
            <a:endParaRPr sz="5875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04654" y="965231"/>
            <a:ext cx="1224981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Dis</a:t>
            </a:r>
            <a:endParaRPr sz="587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88375" y="965231"/>
            <a:ext cx="4009121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4741" y="2479871"/>
            <a:ext cx="1304889" cy="510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65"/>
              </a:lnSpc>
              <a:spcBef>
                <a:spcPts val="20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r>
              <a:rPr sz="3740" spc="47" dirty="0">
                <a:latin typeface="Arial"/>
                <a:cs typeface="Arial"/>
              </a:rPr>
              <a:t> </a:t>
            </a:r>
            <a:r>
              <a:rPr sz="3740" spc="-419" dirty="0">
                <a:latin typeface="Times New Roman"/>
                <a:cs typeface="Times New Roman"/>
              </a:rPr>
              <a:t>V</a:t>
            </a:r>
            <a:r>
              <a:rPr sz="3740" dirty="0">
                <a:latin typeface="Times New Roman"/>
                <a:cs typeface="Times New Roman"/>
              </a:rPr>
              <a:t>ery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46401" y="2482545"/>
            <a:ext cx="129321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st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o</a:t>
            </a:r>
            <a:r>
              <a:rPr sz="3740" spc="12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g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35377" y="2482545"/>
            <a:ext cx="47483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spc="5" dirty="0">
                <a:latin typeface="Times New Roman"/>
                <a:cs typeface="Times New Roman"/>
              </a:rPr>
              <a:t>in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04282" y="2479871"/>
            <a:ext cx="1354294" cy="510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65"/>
              </a:lnSpc>
              <a:spcBef>
                <a:spcPts val="200"/>
              </a:spcBef>
            </a:pPr>
            <a:r>
              <a:rPr sz="3740" dirty="0">
                <a:latin typeface="Times New Roman"/>
                <a:cs typeface="Times New Roman"/>
              </a:rPr>
              <a:t>any  </a:t>
            </a:r>
            <a:r>
              <a:rPr sz="3740" spc="279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Arial"/>
                <a:cs typeface="Arial"/>
              </a:rPr>
              <a:t>•</a:t>
            </a:r>
            <a:endParaRPr sz="374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92432" y="2482545"/>
            <a:ext cx="4745220" cy="37566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spc="-419" dirty="0">
                <a:latin typeface="Times New Roman"/>
                <a:cs typeface="Times New Roman"/>
              </a:rPr>
              <a:t>V</a:t>
            </a:r>
            <a:r>
              <a:rPr sz="3740" b="1" i="1" dirty="0">
                <a:latin typeface="Times New Roman"/>
                <a:cs typeface="Times New Roman"/>
              </a:rPr>
              <a:t>ery </a:t>
            </a:r>
            <a:r>
              <a:rPr sz="3740" b="1" i="1" spc="527" dirty="0">
                <a:latin typeface="Times New Roman"/>
                <a:cs typeface="Times New Roman"/>
              </a:rPr>
              <a:t> </a:t>
            </a:r>
            <a:r>
              <a:rPr sz="3740" b="1" i="1" dirty="0">
                <a:latin typeface="Times New Roman"/>
                <a:cs typeface="Times New Roman"/>
              </a:rPr>
              <a:t>complex </a:t>
            </a:r>
            <a:r>
              <a:rPr sz="3740" b="1" i="1" spc="418" dirty="0">
                <a:latin typeface="Times New Roman"/>
                <a:cs typeface="Times New Roman"/>
              </a:rPr>
              <a:t> </a:t>
            </a:r>
            <a:r>
              <a:rPr sz="3740" b="1" i="1" dirty="0">
                <a:latin typeface="Times New Roman"/>
                <a:cs typeface="Times New Roman"/>
              </a:rPr>
              <a:t>, </a:t>
            </a:r>
            <a:r>
              <a:rPr sz="3740" b="1" i="1" spc="517" dirty="0">
                <a:latin typeface="Times New Roman"/>
                <a:cs typeface="Times New Roman"/>
              </a:rPr>
              <a:t> </a:t>
            </a:r>
            <a:r>
              <a:rPr sz="3740" b="1" i="1" dirty="0">
                <a:latin typeface="Times New Roman"/>
                <a:cs typeface="Times New Roman"/>
              </a:rPr>
              <a:t>c</a:t>
            </a:r>
            <a:r>
              <a:rPr sz="3740" b="1" i="1" spc="-12" dirty="0">
                <a:latin typeface="Times New Roman"/>
                <a:cs typeface="Times New Roman"/>
              </a:rPr>
              <a:t>o</a:t>
            </a:r>
            <a:r>
              <a:rPr sz="3740" b="1" i="1" dirty="0">
                <a:latin typeface="Times New Roman"/>
                <a:cs typeface="Times New Roman"/>
              </a:rPr>
              <a:t>st</a:t>
            </a:r>
            <a:r>
              <a:rPr sz="3740" b="1" i="1" spc="5" dirty="0">
                <a:latin typeface="Times New Roman"/>
                <a:cs typeface="Times New Roman"/>
              </a:rPr>
              <a:t>l</a:t>
            </a:r>
            <a:r>
              <a:rPr sz="3740" b="1" i="1" dirty="0">
                <a:latin typeface="Times New Roman"/>
                <a:cs typeface="Times New Roman"/>
              </a:rPr>
              <a:t>y</a:t>
            </a:r>
            <a:endParaRPr sz="3740">
              <a:latin typeface="Times New Roman"/>
              <a:cs typeface="Times New Roman"/>
            </a:endParaRPr>
          </a:p>
          <a:p>
            <a:pPr marL="17145" marR="635">
              <a:lnSpc>
                <a:spcPts val="4040"/>
              </a:lnSpc>
              <a:spcBef>
                <a:spcPts val="5"/>
              </a:spcBef>
            </a:pPr>
            <a:r>
              <a:rPr sz="3740" b="1" i="1" spc="5" dirty="0">
                <a:latin typeface="Times New Roman"/>
                <a:cs typeface="Times New Roman"/>
              </a:rPr>
              <a:t>an</a:t>
            </a:r>
            <a:r>
              <a:rPr sz="3740" b="1" i="1" dirty="0">
                <a:latin typeface="Times New Roman"/>
                <a:cs typeface="Times New Roman"/>
              </a:rPr>
              <a:t>d</a:t>
            </a:r>
            <a:r>
              <a:rPr sz="3740" b="1" i="1" spc="375" dirty="0">
                <a:latin typeface="Times New Roman"/>
                <a:cs typeface="Times New Roman"/>
              </a:rPr>
              <a:t> </a:t>
            </a:r>
            <a:r>
              <a:rPr sz="3740" b="1" i="1" dirty="0">
                <a:latin typeface="Times New Roman"/>
                <a:cs typeface="Times New Roman"/>
              </a:rPr>
              <a:t>time</a:t>
            </a:r>
            <a:r>
              <a:rPr sz="3740" b="1" i="1" spc="439" dirty="0">
                <a:latin typeface="Times New Roman"/>
                <a:cs typeface="Times New Roman"/>
              </a:rPr>
              <a:t> </a:t>
            </a:r>
            <a:r>
              <a:rPr sz="3740" b="1" i="1" dirty="0">
                <a:latin typeface="Times New Roman"/>
                <a:cs typeface="Times New Roman"/>
              </a:rPr>
              <a:t>con</a:t>
            </a:r>
            <a:r>
              <a:rPr sz="3740" b="1" i="1" spc="12" dirty="0">
                <a:latin typeface="Times New Roman"/>
                <a:cs typeface="Times New Roman"/>
              </a:rPr>
              <a:t>s</a:t>
            </a:r>
            <a:r>
              <a:rPr sz="3740" b="1" i="1" dirty="0">
                <a:latin typeface="Times New Roman"/>
                <a:cs typeface="Times New Roman"/>
              </a:rPr>
              <a:t>umi</a:t>
            </a:r>
            <a:r>
              <a:rPr sz="3740" b="1" i="1" spc="12" dirty="0">
                <a:latin typeface="Times New Roman"/>
                <a:cs typeface="Times New Roman"/>
              </a:rPr>
              <a:t>n</a:t>
            </a:r>
            <a:r>
              <a:rPr sz="3740" b="1" i="1" dirty="0">
                <a:latin typeface="Times New Roman"/>
                <a:cs typeface="Times New Roman"/>
              </a:rPr>
              <a:t>g</a:t>
            </a:r>
            <a:r>
              <a:rPr sz="3740" b="1" i="1" spc="270" dirty="0">
                <a:latin typeface="Times New Roman"/>
                <a:cs typeface="Times New Roman"/>
              </a:rPr>
              <a:t> </a:t>
            </a:r>
            <a:r>
              <a:rPr sz="3740" b="1" i="1" spc="5" dirty="0">
                <a:latin typeface="Times New Roman"/>
                <a:cs typeface="Times New Roman"/>
              </a:rPr>
              <a:t>to</a:t>
            </a:r>
            <a:endParaRPr sz="3740">
              <a:latin typeface="Times New Roman"/>
              <a:cs typeface="Times New Roman"/>
            </a:endParaRPr>
          </a:p>
          <a:p>
            <a:pPr marL="17145" marR="71120">
              <a:lnSpc>
                <a:spcPts val="4040"/>
              </a:lnSpc>
            </a:pPr>
            <a:r>
              <a:rPr sz="3740" b="1" i="1" spc="5" dirty="0">
                <a:latin typeface="Times New Roman"/>
                <a:cs typeface="Times New Roman"/>
              </a:rPr>
              <a:t>b</a:t>
            </a:r>
            <a:r>
              <a:rPr sz="3740" b="1" i="1" dirty="0">
                <a:latin typeface="Times New Roman"/>
                <a:cs typeface="Times New Roman"/>
              </a:rPr>
              <a:t>e</a:t>
            </a:r>
            <a:r>
              <a:rPr sz="3740" b="1" i="1" spc="-48" dirty="0">
                <a:latin typeface="Times New Roman"/>
                <a:cs typeface="Times New Roman"/>
              </a:rPr>
              <a:t> </a:t>
            </a:r>
            <a:r>
              <a:rPr sz="3740" b="1" i="1" dirty="0">
                <a:latin typeface="Times New Roman"/>
                <a:cs typeface="Times New Roman"/>
              </a:rPr>
              <a:t>b</a:t>
            </a:r>
            <a:r>
              <a:rPr sz="3740" b="1" i="1" spc="12" dirty="0">
                <a:latin typeface="Times New Roman"/>
                <a:cs typeface="Times New Roman"/>
              </a:rPr>
              <a:t>u</a:t>
            </a:r>
            <a:r>
              <a:rPr sz="3740" b="1" i="1" dirty="0">
                <a:latin typeface="Times New Roman"/>
                <a:cs typeface="Times New Roman"/>
              </a:rPr>
              <a:t>il</a:t>
            </a:r>
            <a:r>
              <a:rPr sz="3740" b="1" i="1" spc="12" dirty="0">
                <a:latin typeface="Times New Roman"/>
                <a:cs typeface="Times New Roman"/>
              </a:rPr>
              <a:t>t</a:t>
            </a:r>
            <a:r>
              <a:rPr sz="3740" b="1" i="1" dirty="0">
                <a:latin typeface="Times New Roman"/>
                <a:cs typeface="Times New Roman"/>
              </a:rPr>
              <a:t>.</a:t>
            </a:r>
            <a:endParaRPr sz="3740">
              <a:latin typeface="Times New Roman"/>
              <a:cs typeface="Times New Roman"/>
            </a:endParaRPr>
          </a:p>
          <a:p>
            <a:pPr marL="17145" marR="6985" indent="118110" algn="just">
              <a:lnSpc>
                <a:spcPts val="4300"/>
              </a:lnSpc>
              <a:spcBef>
                <a:spcPts val="1095"/>
              </a:spcBef>
            </a:pPr>
            <a:r>
              <a:rPr sz="3740" spc="5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113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engag</a:t>
            </a:r>
            <a:r>
              <a:rPr sz="3740" spc="-12" dirty="0">
                <a:latin typeface="Times New Roman"/>
                <a:cs typeface="Times New Roman"/>
              </a:rPr>
              <a:t>e</a:t>
            </a:r>
            <a:r>
              <a:rPr sz="3740" dirty="0">
                <a:latin typeface="Times New Roman"/>
                <a:cs typeface="Times New Roman"/>
              </a:rPr>
              <a:t>s a</a:t>
            </a:r>
            <a:r>
              <a:rPr sz="3740" spc="100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l</a:t>
            </a:r>
            <a:r>
              <a:rPr sz="3740" spc="5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71" dirty="0">
                <a:latin typeface="Times New Roman"/>
                <a:cs typeface="Times New Roman"/>
              </a:rPr>
              <a:t> </a:t>
            </a:r>
            <a:r>
              <a:rPr sz="3740" spc="12" dirty="0">
                <a:latin typeface="Times New Roman"/>
                <a:cs typeface="Times New Roman"/>
              </a:rPr>
              <a:t>of </a:t>
            </a:r>
            <a:endParaRPr sz="3740">
              <a:latin typeface="Times New Roman"/>
              <a:cs typeface="Times New Roman"/>
            </a:endParaRPr>
          </a:p>
          <a:p>
            <a:pPr marL="17145" marR="6985" algn="just">
              <a:lnSpc>
                <a:spcPts val="4300"/>
              </a:lnSpc>
            </a:pPr>
            <a:r>
              <a:rPr sz="3740" dirty="0">
                <a:latin typeface="Times New Roman"/>
                <a:cs typeface="Times New Roman"/>
              </a:rPr>
              <a:t>s</a:t>
            </a:r>
            <a:r>
              <a:rPr sz="3740" spc="12" dirty="0">
                <a:latin typeface="Times New Roman"/>
                <a:cs typeface="Times New Roman"/>
              </a:rPr>
              <a:t>p</a:t>
            </a:r>
            <a:r>
              <a:rPr sz="3740" dirty="0">
                <a:latin typeface="Times New Roman"/>
                <a:cs typeface="Times New Roman"/>
              </a:rPr>
              <a:t>a</a:t>
            </a:r>
            <a:r>
              <a:rPr sz="3740" spc="-12" dirty="0">
                <a:latin typeface="Times New Roman"/>
                <a:cs typeface="Times New Roman"/>
              </a:rPr>
              <a:t>c</a:t>
            </a:r>
            <a:r>
              <a:rPr sz="3740" dirty="0">
                <a:latin typeface="Times New Roman"/>
                <a:cs typeface="Times New Roman"/>
              </a:rPr>
              <a:t>es ri</a:t>
            </a:r>
            <a:r>
              <a:rPr sz="3740" spc="12" dirty="0">
                <a:latin typeface="Times New Roman"/>
                <a:cs typeface="Times New Roman"/>
              </a:rPr>
              <a:t>s</a:t>
            </a: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13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5" dirty="0">
                <a:latin typeface="Times New Roman"/>
                <a:cs typeface="Times New Roman"/>
              </a:rPr>
              <a:t>h</a:t>
            </a: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35" dirty="0">
                <a:latin typeface="Times New Roman"/>
                <a:cs typeface="Times New Roman"/>
              </a:rPr>
              <a:t> </a:t>
            </a:r>
            <a:r>
              <a:rPr sz="3740" spc="5" dirty="0">
                <a:latin typeface="Times New Roman"/>
                <a:cs typeface="Times New Roman"/>
              </a:rPr>
              <a:t>doo</a:t>
            </a:r>
            <a:r>
              <a:rPr sz="3740" dirty="0">
                <a:latin typeface="Times New Roman"/>
                <a:cs typeface="Times New Roman"/>
              </a:rPr>
              <a:t>r</a:t>
            </a:r>
            <a:r>
              <a:rPr sz="3740" spc="1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s</a:t>
            </a:r>
            <a:r>
              <a:rPr sz="3740" spc="-19" dirty="0">
                <a:latin typeface="Times New Roman"/>
                <a:cs typeface="Times New Roman"/>
              </a:rPr>
              <a:t>e</a:t>
            </a:r>
            <a:r>
              <a:rPr sz="3740" dirty="0">
                <a:latin typeface="Times New Roman"/>
                <a:cs typeface="Times New Roman"/>
              </a:rPr>
              <a:t>al </a:t>
            </a:r>
            <a:endParaRPr sz="3740">
              <a:latin typeface="Times New Roman"/>
              <a:cs typeface="Times New Roman"/>
            </a:endParaRPr>
          </a:p>
          <a:p>
            <a:pPr marL="17145" marR="6985" algn="just">
              <a:lnSpc>
                <a:spcPts val="4300"/>
              </a:lnSpc>
            </a:pPr>
            <a:r>
              <a:rPr sz="3740" dirty="0">
                <a:latin typeface="Times New Roman"/>
                <a:cs typeface="Times New Roman"/>
              </a:rPr>
              <a:t>and</a:t>
            </a:r>
            <a:r>
              <a:rPr sz="3740" spc="20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result in</a:t>
            </a:r>
            <a:r>
              <a:rPr sz="3740" spc="27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di</a:t>
            </a:r>
            <a:r>
              <a:rPr sz="3740" spc="-67" dirty="0">
                <a:latin typeface="Times New Roman"/>
                <a:cs typeface="Times New Roman"/>
              </a:rPr>
              <a:t>f</a:t>
            </a:r>
            <a:r>
              <a:rPr sz="3740" dirty="0">
                <a:latin typeface="Times New Roman"/>
                <a:cs typeface="Times New Roman"/>
              </a:rPr>
              <a:t>ficult to </a:t>
            </a:r>
            <a:endParaRPr sz="3740">
              <a:latin typeface="Times New Roman"/>
              <a:cs typeface="Times New Roman"/>
            </a:endParaRPr>
          </a:p>
          <a:p>
            <a:pPr marL="17145" marR="6985" algn="just">
              <a:lnSpc>
                <a:spcPts val="4300"/>
              </a:lnSpc>
            </a:pPr>
            <a:r>
              <a:rPr sz="3740" dirty="0">
                <a:latin typeface="Times New Roman"/>
                <a:cs typeface="Times New Roman"/>
              </a:rPr>
              <a:t>a</a:t>
            </a:r>
            <a:r>
              <a:rPr sz="3740" spc="-12" dirty="0">
                <a:latin typeface="Times New Roman"/>
                <a:cs typeface="Times New Roman"/>
              </a:rPr>
              <a:t>c</a:t>
            </a:r>
            <a:r>
              <a:rPr sz="3740" dirty="0">
                <a:latin typeface="Times New Roman"/>
                <a:cs typeface="Times New Roman"/>
              </a:rPr>
              <a:t>c</a:t>
            </a:r>
            <a:r>
              <a:rPr sz="3740" spc="-12" dirty="0">
                <a:latin typeface="Times New Roman"/>
                <a:cs typeface="Times New Roman"/>
              </a:rPr>
              <a:t>e</a:t>
            </a:r>
            <a:r>
              <a:rPr sz="3740" dirty="0">
                <a:latin typeface="Times New Roman"/>
                <a:cs typeface="Times New Roman"/>
              </a:rPr>
              <a:t>ss</a:t>
            </a:r>
            <a:r>
              <a:rPr sz="3740" spc="-28" dirty="0">
                <a:latin typeface="Times New Roman"/>
                <a:cs typeface="Times New Roman"/>
              </a:rPr>
              <a:t> </a:t>
            </a:r>
            <a:r>
              <a:rPr sz="3740" spc="5" dirty="0">
                <a:latin typeface="Times New Roman"/>
                <a:cs typeface="Times New Roman"/>
              </a:rPr>
              <a:t>t</a:t>
            </a:r>
            <a:r>
              <a:rPr sz="3740" dirty="0">
                <a:latin typeface="Times New Roman"/>
                <a:cs typeface="Times New Roman"/>
              </a:rPr>
              <a:t>o</a:t>
            </a:r>
            <a:r>
              <a:rPr sz="3740" spc="-28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5" dirty="0">
                <a:latin typeface="Times New Roman"/>
                <a:cs typeface="Times New Roman"/>
              </a:rPr>
              <a:t>h</a:t>
            </a: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-55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c</a:t>
            </a:r>
            <a:r>
              <a:rPr sz="3740" spc="-12" dirty="0">
                <a:latin typeface="Times New Roman"/>
                <a:cs typeface="Times New Roman"/>
              </a:rPr>
              <a:t>a</a:t>
            </a:r>
            <a:r>
              <a:rPr sz="3740" dirty="0">
                <a:latin typeface="Times New Roman"/>
                <a:cs typeface="Times New Roman"/>
              </a:rPr>
              <a:t>b</a:t>
            </a:r>
            <a:r>
              <a:rPr sz="3740" spc="5" dirty="0">
                <a:latin typeface="Times New Roman"/>
                <a:cs typeface="Times New Roman"/>
              </a:rPr>
              <a:t>i</a:t>
            </a:r>
            <a:r>
              <a:rPr sz="3740" spc="12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.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49977" y="2995343"/>
            <a:ext cx="2371396" cy="15341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 marR="71120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d</a:t>
            </a:r>
            <a:r>
              <a:rPr sz="3740" spc="5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rect</a:t>
            </a:r>
            <a:r>
              <a:rPr sz="3740" spc="-12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on</a:t>
            </a:r>
            <a:endParaRPr sz="3740">
              <a:latin typeface="Times New Roman"/>
              <a:cs typeface="Times New Roman"/>
            </a:endParaRPr>
          </a:p>
          <a:p>
            <a:pPr marL="17145" marR="34925">
              <a:lnSpc>
                <a:spcPts val="4040"/>
              </a:lnSpc>
              <a:spcBef>
                <a:spcPts val="5"/>
              </a:spcBef>
            </a:pPr>
            <a:r>
              <a:rPr sz="3740" dirty="0">
                <a:latin typeface="Times New Roman"/>
                <a:cs typeface="Times New Roman"/>
              </a:rPr>
              <a:t>with</a:t>
            </a:r>
            <a:r>
              <a:rPr sz="3740" spc="534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lad</a:t>
            </a:r>
            <a:r>
              <a:rPr sz="3740" spc="5" dirty="0">
                <a:latin typeface="Times New Roman"/>
                <a:cs typeface="Times New Roman"/>
              </a:rPr>
              <a:t>d</a:t>
            </a:r>
            <a:r>
              <a:rPr sz="3740" spc="-19" dirty="0">
                <a:latin typeface="Times New Roman"/>
                <a:cs typeface="Times New Roman"/>
              </a:rPr>
              <a:t>e</a:t>
            </a:r>
            <a:r>
              <a:rPr sz="3740" dirty="0">
                <a:latin typeface="Times New Roman"/>
                <a:cs typeface="Times New Roman"/>
              </a:rPr>
              <a:t>r</a:t>
            </a:r>
            <a:endParaRPr sz="3740">
              <a:latin typeface="Times New Roman"/>
              <a:cs typeface="Times New Roman"/>
            </a:endParaRPr>
          </a:p>
          <a:p>
            <a:pPr marL="17145">
              <a:lnSpc>
                <a:spcPts val="4040"/>
              </a:lnSpc>
            </a:pPr>
            <a:r>
              <a:rPr sz="3740" dirty="0">
                <a:latin typeface="Times New Roman"/>
                <a:cs typeface="Times New Roman"/>
              </a:rPr>
              <a:t>Mo</a:t>
            </a:r>
            <a:r>
              <a:rPr sz="3740" spc="12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ocoque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65891" y="2995343"/>
            <a:ext cx="2326041" cy="1021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0185" marR="0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(compared</a:t>
            </a:r>
            <a:endParaRPr sz="3740">
              <a:latin typeface="Times New Roman"/>
              <a:cs typeface="Times New Roman"/>
            </a:endParaRPr>
          </a:p>
          <a:p>
            <a:pPr marL="17145">
              <a:lnSpc>
                <a:spcPts val="4040"/>
              </a:lnSpc>
              <a:spcBef>
                <a:spcPts val="5"/>
              </a:spcBef>
            </a:pPr>
            <a:r>
              <a:rPr sz="3740" dirty="0">
                <a:latin typeface="Times New Roman"/>
                <a:cs typeface="Times New Roman"/>
              </a:rPr>
              <a:t>chassis</a:t>
            </a:r>
            <a:r>
              <a:rPr sz="3740" spc="481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and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30719" y="4021446"/>
            <a:ext cx="144825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chassis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89511" y="4021446"/>
            <a:ext cx="50202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spc="5" dirty="0">
                <a:latin typeface="Times New Roman"/>
                <a:cs typeface="Times New Roman"/>
              </a:rPr>
              <a:t>of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87195" y="4189704"/>
            <a:ext cx="27098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50"/>
              </a:lnSpc>
              <a:spcBef>
                <a:spcPts val="20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endParaRPr sz="374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9977" y="4534243"/>
            <a:ext cx="68537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5" dirty="0">
                <a:latin typeface="Times New Roman"/>
                <a:cs typeface="Times New Roman"/>
              </a:rPr>
              <a:t>h</a:t>
            </a:r>
            <a:r>
              <a:rPr sz="3740" dirty="0">
                <a:latin typeface="Times New Roman"/>
                <a:cs typeface="Times New Roman"/>
              </a:rPr>
              <a:t>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47918" y="4534243"/>
            <a:ext cx="1076536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sa</a:t>
            </a:r>
            <a:r>
              <a:rPr sz="3740" spc="-19" dirty="0">
                <a:latin typeface="Times New Roman"/>
                <a:cs typeface="Times New Roman"/>
              </a:rPr>
              <a:t>m</a:t>
            </a:r>
            <a:r>
              <a:rPr sz="3740" dirty="0">
                <a:latin typeface="Times New Roman"/>
                <a:cs typeface="Times New Roman"/>
              </a:rPr>
              <a:t>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39139" y="4534243"/>
            <a:ext cx="155446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weigh</a:t>
            </a:r>
            <a:r>
              <a:rPr sz="3740" spc="5" dirty="0">
                <a:latin typeface="Times New Roman"/>
                <a:cs typeface="Times New Roman"/>
              </a:rPr>
              <a:t>t</a:t>
            </a:r>
            <a:r>
              <a:rPr sz="3740" dirty="0">
                <a:latin typeface="Times New Roman"/>
                <a:cs typeface="Times New Roman"/>
              </a:rPr>
              <a:t>)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87195" y="6410131"/>
            <a:ext cx="270982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50"/>
              </a:lnSpc>
              <a:spcBef>
                <a:spcPts val="20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endParaRPr sz="374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10457" y="6412805"/>
            <a:ext cx="2186483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spc="19" dirty="0">
                <a:latin typeface="Times New Roman"/>
                <a:cs typeface="Times New Roman"/>
              </a:rPr>
              <a:t>I</a:t>
            </a:r>
            <a:r>
              <a:rPr sz="3740" spc="-19" dirty="0">
                <a:latin typeface="Times New Roman"/>
                <a:cs typeface="Times New Roman"/>
              </a:rPr>
              <a:t>m</a:t>
            </a:r>
            <a:r>
              <a:rPr sz="3740" dirty="0">
                <a:latin typeface="Times New Roman"/>
                <a:cs typeface="Times New Roman"/>
              </a:rPr>
              <a:t>p</a:t>
            </a:r>
            <a:r>
              <a:rPr sz="3740" spc="12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s</a:t>
            </a:r>
            <a:r>
              <a:rPr sz="3740" spc="5" dirty="0">
                <a:latin typeface="Times New Roman"/>
                <a:cs typeface="Times New Roman"/>
              </a:rPr>
              <a:t>s</a:t>
            </a:r>
            <a:r>
              <a:rPr sz="3740" dirty="0">
                <a:latin typeface="Times New Roman"/>
                <a:cs typeface="Times New Roman"/>
              </a:rPr>
              <a:t>ib</a:t>
            </a:r>
            <a:r>
              <a:rPr sz="3740" spc="-12" dirty="0">
                <a:latin typeface="Times New Roman"/>
                <a:cs typeface="Times New Roman"/>
              </a:rPr>
              <a:t>l</a:t>
            </a:r>
            <a:r>
              <a:rPr sz="3740" dirty="0">
                <a:latin typeface="Times New Roman"/>
                <a:cs typeface="Times New Roman"/>
              </a:rPr>
              <a:t>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74800" y="6412805"/>
            <a:ext cx="659298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f</a:t>
            </a:r>
            <a:r>
              <a:rPr sz="3740" spc="12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r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92431" y="6925602"/>
            <a:ext cx="4196052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r</a:t>
            </a:r>
            <a:r>
              <a:rPr sz="3740" spc="12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b</a:t>
            </a:r>
            <a:r>
              <a:rPr sz="3740" spc="12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tized</a:t>
            </a:r>
            <a:r>
              <a:rPr sz="3740" spc="-75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p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o</a:t>
            </a:r>
            <a:r>
              <a:rPr sz="3740" spc="12" dirty="0">
                <a:latin typeface="Times New Roman"/>
                <a:cs typeface="Times New Roman"/>
              </a:rPr>
              <a:t>d</a:t>
            </a:r>
            <a:r>
              <a:rPr sz="3740" dirty="0">
                <a:latin typeface="Times New Roman"/>
                <a:cs typeface="Times New Roman"/>
              </a:rPr>
              <a:t>ucti</a:t>
            </a:r>
            <a:r>
              <a:rPr sz="3740" spc="12" dirty="0">
                <a:latin typeface="Times New Roman"/>
                <a:cs typeface="Times New Roman"/>
              </a:rPr>
              <a:t>o</a:t>
            </a:r>
            <a:r>
              <a:rPr sz="3740" spc="19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.</a:t>
            </a:r>
            <a:endParaRPr sz="374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5876131" y="463550"/>
            <a:ext cx="5803565" cy="401080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4" name="object 24"/>
          <p:cNvSpPr txBox="1"/>
          <p:nvPr/>
        </p:nvSpPr>
        <p:spPr>
          <a:xfrm>
            <a:off x="1075531" y="1682750"/>
            <a:ext cx="405021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Monocoque</a:t>
            </a:r>
            <a:endParaRPr sz="5875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9331" y="4197350"/>
            <a:ext cx="10287000" cy="426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 marR="44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Mono</a:t>
            </a:r>
            <a:r>
              <a:rPr sz="3470" spc="-12" dirty="0">
                <a:latin typeface="Times New Roman"/>
                <a:cs typeface="Times New Roman"/>
              </a:rPr>
              <a:t>c</a:t>
            </a:r>
            <a:r>
              <a:rPr sz="3470" dirty="0">
                <a:latin typeface="Times New Roman"/>
                <a:cs typeface="Times New Roman"/>
              </a:rPr>
              <a:t>oque  </a:t>
            </a:r>
            <a:r>
              <a:rPr sz="3470" spc="461" dirty="0">
                <a:latin typeface="Times New Roman"/>
                <a:cs typeface="Times New Roman"/>
              </a:rPr>
              <a:t> </a:t>
            </a:r>
            <a:r>
              <a:rPr sz="3470" spc="-5" dirty="0">
                <a:latin typeface="Times New Roman"/>
                <a:cs typeface="Times New Roman"/>
              </a:rPr>
              <a:t>i</a:t>
            </a:r>
            <a:r>
              <a:rPr sz="3470" dirty="0">
                <a:latin typeface="Times New Roman"/>
                <a:cs typeface="Times New Roman"/>
              </a:rPr>
              <a:t>s  </a:t>
            </a:r>
            <a:r>
              <a:rPr sz="3470" spc="467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a  </a:t>
            </a:r>
            <a:r>
              <a:rPr sz="3470" spc="474" dirty="0">
                <a:latin typeface="Times New Roman"/>
                <a:cs typeface="Times New Roman"/>
              </a:rPr>
              <a:t> </a:t>
            </a:r>
            <a:r>
              <a:rPr sz="3470" spc="5" dirty="0" smtClean="0">
                <a:latin typeface="Times New Roman"/>
                <a:cs typeface="Times New Roman"/>
              </a:rPr>
              <a:t>on</a:t>
            </a:r>
            <a:r>
              <a:rPr sz="3470" spc="-5" dirty="0" smtClean="0">
                <a:latin typeface="Times New Roman"/>
                <a:cs typeface="Times New Roman"/>
              </a:rPr>
              <a:t>e</a:t>
            </a:r>
            <a:r>
              <a:rPr sz="3470" spc="-19" dirty="0" smtClean="0">
                <a:latin typeface="Times New Roman"/>
                <a:cs typeface="Times New Roman"/>
              </a:rPr>
              <a:t>-</a:t>
            </a:r>
            <a:r>
              <a:rPr sz="3470" dirty="0" smtClean="0">
                <a:latin typeface="Times New Roman"/>
                <a:cs typeface="Times New Roman"/>
              </a:rPr>
              <a:t>piece</a:t>
            </a:r>
            <a:r>
              <a:rPr lang="en-US" sz="3470" dirty="0" smtClean="0">
                <a:latin typeface="Times New Roman"/>
                <a:cs typeface="Times New Roman"/>
              </a:rPr>
              <a:t> </a:t>
            </a:r>
            <a:r>
              <a:rPr sz="3470" dirty="0" smtClean="0">
                <a:latin typeface="Times New Roman"/>
                <a:cs typeface="Times New Roman"/>
              </a:rPr>
              <a:t>s</a:t>
            </a:r>
            <a:r>
              <a:rPr sz="3470" spc="-12" dirty="0" smtClean="0">
                <a:latin typeface="Times New Roman"/>
                <a:cs typeface="Times New Roman"/>
              </a:rPr>
              <a:t>t</a:t>
            </a:r>
            <a:r>
              <a:rPr sz="3470" dirty="0" smtClean="0">
                <a:latin typeface="Times New Roman"/>
                <a:cs typeface="Times New Roman"/>
              </a:rPr>
              <a:t>ructure</a:t>
            </a:r>
            <a:r>
              <a:rPr sz="3470" spc="67" dirty="0" smtClean="0">
                <a:latin typeface="Times New Roman"/>
                <a:cs typeface="Times New Roman"/>
              </a:rPr>
              <a:t> </a:t>
            </a:r>
            <a:r>
              <a:rPr sz="3470" spc="-12" dirty="0">
                <a:latin typeface="Times New Roman"/>
                <a:cs typeface="Times New Roman"/>
              </a:rPr>
              <a:t>w</a:t>
            </a:r>
            <a:r>
              <a:rPr sz="3470" dirty="0">
                <a:latin typeface="Times New Roman"/>
                <a:cs typeface="Times New Roman"/>
              </a:rPr>
              <a:t>hich</a:t>
            </a:r>
            <a:r>
              <a:rPr sz="3470" spc="79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def</a:t>
            </a:r>
            <a:r>
              <a:rPr sz="3470" spc="-25" dirty="0">
                <a:latin typeface="Times New Roman"/>
                <a:cs typeface="Times New Roman"/>
              </a:rPr>
              <a:t>i</a:t>
            </a:r>
            <a:r>
              <a:rPr sz="3470" dirty="0">
                <a:latin typeface="Times New Roman"/>
                <a:cs typeface="Times New Roman"/>
              </a:rPr>
              <a:t>n</a:t>
            </a:r>
            <a:r>
              <a:rPr sz="3470" spc="-12" dirty="0">
                <a:latin typeface="Times New Roman"/>
                <a:cs typeface="Times New Roman"/>
              </a:rPr>
              <a:t>e</a:t>
            </a:r>
            <a:r>
              <a:rPr sz="3470" dirty="0">
                <a:latin typeface="Times New Roman"/>
                <a:cs typeface="Times New Roman"/>
              </a:rPr>
              <a:t>s</a:t>
            </a:r>
            <a:r>
              <a:rPr sz="3470" spc="92" dirty="0">
                <a:latin typeface="Times New Roman"/>
                <a:cs typeface="Times New Roman"/>
              </a:rPr>
              <a:t> </a:t>
            </a:r>
            <a:r>
              <a:rPr sz="3470" dirty="0" smtClean="0">
                <a:latin typeface="Times New Roman"/>
                <a:cs typeface="Times New Roman"/>
              </a:rPr>
              <a:t>o</a:t>
            </a:r>
            <a:r>
              <a:rPr sz="3470" spc="12" dirty="0" smtClean="0">
                <a:latin typeface="Times New Roman"/>
                <a:cs typeface="Times New Roman"/>
              </a:rPr>
              <a:t>v</a:t>
            </a:r>
            <a:r>
              <a:rPr sz="3470" spc="-19" dirty="0" smtClean="0">
                <a:latin typeface="Times New Roman"/>
                <a:cs typeface="Times New Roman"/>
              </a:rPr>
              <a:t>e</a:t>
            </a:r>
            <a:r>
              <a:rPr sz="3470" dirty="0" smtClean="0">
                <a:latin typeface="Times New Roman"/>
                <a:cs typeface="Times New Roman"/>
              </a:rPr>
              <a:t>ra</a:t>
            </a:r>
            <a:r>
              <a:rPr sz="3470" spc="-12" dirty="0" smtClean="0">
                <a:latin typeface="Times New Roman"/>
                <a:cs typeface="Times New Roman"/>
              </a:rPr>
              <a:t>l</a:t>
            </a:r>
            <a:r>
              <a:rPr sz="3470" dirty="0" smtClean="0">
                <a:latin typeface="Times New Roman"/>
                <a:cs typeface="Times New Roman"/>
              </a:rPr>
              <a:t>l</a:t>
            </a:r>
            <a:r>
              <a:rPr lang="en-US" sz="3470" dirty="0" smtClean="0">
                <a:latin typeface="Times New Roman"/>
                <a:cs typeface="Times New Roman"/>
              </a:rPr>
              <a:t> </a:t>
            </a:r>
            <a:r>
              <a:rPr sz="3470" dirty="0" smtClean="0">
                <a:latin typeface="Times New Roman"/>
                <a:cs typeface="Times New Roman"/>
              </a:rPr>
              <a:t>shape</a:t>
            </a:r>
            <a:r>
              <a:rPr sz="3470" spc="105" dirty="0" smtClean="0">
                <a:latin typeface="Times New Roman"/>
                <a:cs typeface="Times New Roman"/>
              </a:rPr>
              <a:t> </a:t>
            </a:r>
            <a:r>
              <a:rPr sz="3470" spc="5" dirty="0">
                <a:latin typeface="Times New Roman"/>
                <a:cs typeface="Times New Roman"/>
              </a:rPr>
              <a:t>o</a:t>
            </a:r>
            <a:r>
              <a:rPr sz="3470" dirty="0">
                <a:latin typeface="Times New Roman"/>
                <a:cs typeface="Times New Roman"/>
              </a:rPr>
              <a:t>f</a:t>
            </a:r>
            <a:r>
              <a:rPr sz="3470" spc="119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t</a:t>
            </a:r>
            <a:r>
              <a:rPr sz="3470" spc="-19" dirty="0">
                <a:latin typeface="Times New Roman"/>
                <a:cs typeface="Times New Roman"/>
              </a:rPr>
              <a:t>h</a:t>
            </a:r>
            <a:r>
              <a:rPr sz="3470" dirty="0">
                <a:latin typeface="Times New Roman"/>
                <a:cs typeface="Times New Roman"/>
              </a:rPr>
              <a:t>e</a:t>
            </a:r>
            <a:r>
              <a:rPr sz="3470" spc="119" dirty="0">
                <a:latin typeface="Times New Roman"/>
                <a:cs typeface="Times New Roman"/>
              </a:rPr>
              <a:t> </a:t>
            </a:r>
            <a:r>
              <a:rPr sz="3470" spc="-5" dirty="0">
                <a:latin typeface="Times New Roman"/>
                <a:cs typeface="Times New Roman"/>
              </a:rPr>
              <a:t>ca</a:t>
            </a:r>
            <a:r>
              <a:rPr sz="3470" spc="-200" dirty="0">
                <a:latin typeface="Times New Roman"/>
                <a:cs typeface="Times New Roman"/>
              </a:rPr>
              <a:t>r</a:t>
            </a:r>
            <a:r>
              <a:rPr sz="3470" dirty="0">
                <a:latin typeface="Times New Roman"/>
                <a:cs typeface="Times New Roman"/>
              </a:rPr>
              <a:t>.</a:t>
            </a:r>
            <a:r>
              <a:rPr sz="3470" spc="119" dirty="0">
                <a:latin typeface="Times New Roman"/>
                <a:cs typeface="Times New Roman"/>
              </a:rPr>
              <a:t> </a:t>
            </a:r>
            <a:r>
              <a:rPr sz="3470" spc="-12" dirty="0">
                <a:latin typeface="Times New Roman"/>
                <a:cs typeface="Times New Roman"/>
              </a:rPr>
              <a:t>w</a:t>
            </a:r>
            <a:r>
              <a:rPr sz="3470" dirty="0">
                <a:latin typeface="Times New Roman"/>
                <a:cs typeface="Times New Roman"/>
              </a:rPr>
              <a:t>hile</a:t>
            </a:r>
            <a:r>
              <a:rPr sz="3470" spc="119" dirty="0">
                <a:latin typeface="Times New Roman"/>
                <a:cs typeface="Times New Roman"/>
              </a:rPr>
              <a:t> </a:t>
            </a:r>
            <a:r>
              <a:rPr sz="3470" dirty="0" smtClean="0">
                <a:latin typeface="Times New Roman"/>
                <a:cs typeface="Times New Roman"/>
              </a:rPr>
              <a:t>l</a:t>
            </a:r>
            <a:r>
              <a:rPr sz="3470" spc="-12" dirty="0" smtClean="0">
                <a:latin typeface="Times New Roman"/>
                <a:cs typeface="Times New Roman"/>
              </a:rPr>
              <a:t>a</a:t>
            </a:r>
            <a:r>
              <a:rPr sz="3470" dirty="0" smtClean="0">
                <a:latin typeface="Times New Roman"/>
                <a:cs typeface="Times New Roman"/>
              </a:rPr>
              <a:t>d</a:t>
            </a:r>
            <a:r>
              <a:rPr sz="3470" spc="12" dirty="0" smtClean="0">
                <a:latin typeface="Times New Roman"/>
                <a:cs typeface="Times New Roman"/>
              </a:rPr>
              <a:t>d</a:t>
            </a:r>
            <a:r>
              <a:rPr sz="3470" dirty="0" smtClean="0">
                <a:latin typeface="Times New Roman"/>
                <a:cs typeface="Times New Roman"/>
              </a:rPr>
              <a:t>er,</a:t>
            </a:r>
            <a:r>
              <a:rPr lang="en-US" sz="3470" dirty="0" smtClean="0">
                <a:latin typeface="Times New Roman"/>
                <a:cs typeface="Times New Roman"/>
              </a:rPr>
              <a:t> t</a:t>
            </a:r>
            <a:r>
              <a:rPr lang="en-US" sz="3470" spc="-12" dirty="0" smtClean="0">
                <a:latin typeface="Times New Roman"/>
                <a:cs typeface="Times New Roman"/>
              </a:rPr>
              <a:t>a</a:t>
            </a:r>
            <a:r>
              <a:rPr lang="en-US" sz="3470" dirty="0" smtClean="0">
                <a:latin typeface="Times New Roman"/>
                <a:cs typeface="Times New Roman"/>
              </a:rPr>
              <a:t>b</a:t>
            </a:r>
            <a:r>
              <a:rPr lang="en-US" sz="3470" spc="12" dirty="0" smtClean="0">
                <a:latin typeface="Times New Roman"/>
                <a:cs typeface="Times New Roman"/>
              </a:rPr>
              <a:t>u</a:t>
            </a:r>
            <a:r>
              <a:rPr lang="en-US" sz="3470" dirty="0" smtClean="0">
                <a:latin typeface="Times New Roman"/>
                <a:cs typeface="Times New Roman"/>
              </a:rPr>
              <a:t>l</a:t>
            </a:r>
            <a:r>
              <a:rPr lang="en-US" sz="3470" spc="-12" dirty="0" smtClean="0">
                <a:latin typeface="Times New Roman"/>
                <a:cs typeface="Times New Roman"/>
              </a:rPr>
              <a:t>a</a:t>
            </a:r>
            <a:r>
              <a:rPr lang="en-US" sz="3470" dirty="0" smtClean="0">
                <a:latin typeface="Times New Roman"/>
                <a:cs typeface="Times New Roman"/>
              </a:rPr>
              <a:t>r &amp; ba</a:t>
            </a:r>
            <a:r>
              <a:rPr lang="en-US" sz="3470" spc="-19" dirty="0" smtClean="0">
                <a:latin typeface="Times New Roman"/>
                <a:cs typeface="Times New Roman"/>
              </a:rPr>
              <a:t>c</a:t>
            </a:r>
            <a:r>
              <a:rPr lang="en-US" sz="3470" dirty="0" smtClean="0">
                <a:latin typeface="Times New Roman"/>
                <a:cs typeface="Times New Roman"/>
              </a:rPr>
              <a:t>kbone p</a:t>
            </a:r>
            <a:r>
              <a:rPr lang="en-US" sz="3470" spc="-12" dirty="0" smtClean="0">
                <a:latin typeface="Times New Roman"/>
                <a:cs typeface="Times New Roman"/>
              </a:rPr>
              <a:t>r</a:t>
            </a:r>
            <a:r>
              <a:rPr lang="en-US" sz="3470" dirty="0" smtClean="0">
                <a:latin typeface="Times New Roman"/>
                <a:cs typeface="Times New Roman"/>
              </a:rPr>
              <a:t>o</a:t>
            </a:r>
            <a:r>
              <a:rPr lang="en-US" sz="3470" spc="12" dirty="0" smtClean="0">
                <a:latin typeface="Times New Roman"/>
                <a:cs typeface="Times New Roman"/>
              </a:rPr>
              <a:t>v</a:t>
            </a:r>
            <a:r>
              <a:rPr lang="en-US" sz="3470" spc="-19" dirty="0" smtClean="0">
                <a:latin typeface="Times New Roman"/>
                <a:cs typeface="Times New Roman"/>
              </a:rPr>
              <a:t>i</a:t>
            </a:r>
            <a:r>
              <a:rPr lang="en-US" sz="3470" dirty="0" smtClean="0">
                <a:latin typeface="Times New Roman"/>
                <a:cs typeface="Times New Roman"/>
              </a:rPr>
              <a:t>de o</a:t>
            </a:r>
            <a:r>
              <a:rPr lang="en-US" sz="3470" spc="12" dirty="0" smtClean="0">
                <a:latin typeface="Times New Roman"/>
                <a:cs typeface="Times New Roman"/>
              </a:rPr>
              <a:t>n</a:t>
            </a:r>
            <a:r>
              <a:rPr lang="en-US" sz="3470" dirty="0" smtClean="0">
                <a:latin typeface="Times New Roman"/>
                <a:cs typeface="Times New Roman"/>
              </a:rPr>
              <a:t>ly</a:t>
            </a:r>
            <a:r>
              <a:rPr lang="en-US" sz="3470" spc="-12" dirty="0" smtClean="0">
                <a:latin typeface="Times New Roman"/>
                <a:cs typeface="Times New Roman"/>
              </a:rPr>
              <a:t> </a:t>
            </a:r>
            <a:r>
              <a:rPr lang="en-US" sz="3470" dirty="0" smtClean="0">
                <a:latin typeface="Times New Roman"/>
                <a:cs typeface="Times New Roman"/>
              </a:rPr>
              <a:t>s</a:t>
            </a:r>
            <a:r>
              <a:rPr lang="en-US" sz="3470" spc="-12" dirty="0" smtClean="0">
                <a:latin typeface="Times New Roman"/>
                <a:cs typeface="Times New Roman"/>
              </a:rPr>
              <a:t>t</a:t>
            </a:r>
            <a:r>
              <a:rPr lang="en-US" sz="3470" dirty="0" smtClean="0">
                <a:latin typeface="Times New Roman"/>
                <a:cs typeface="Times New Roman"/>
              </a:rPr>
              <a:t>re</a:t>
            </a:r>
            <a:r>
              <a:rPr lang="en-US" sz="3470" spc="-19" dirty="0" smtClean="0">
                <a:latin typeface="Times New Roman"/>
                <a:cs typeface="Times New Roman"/>
              </a:rPr>
              <a:t>s</a:t>
            </a:r>
            <a:r>
              <a:rPr lang="en-US" sz="3470" dirty="0" smtClean="0">
                <a:latin typeface="Times New Roman"/>
                <a:cs typeface="Times New Roman"/>
              </a:rPr>
              <a:t>s </a:t>
            </a:r>
            <a:r>
              <a:rPr lang="en-US" sz="3470" spc="-12" dirty="0" smtClean="0">
                <a:latin typeface="Times New Roman"/>
                <a:cs typeface="Times New Roman"/>
              </a:rPr>
              <a:t>m</a:t>
            </a:r>
            <a:r>
              <a:rPr lang="en-US" sz="3470" dirty="0" smtClean="0">
                <a:latin typeface="Times New Roman"/>
                <a:cs typeface="Times New Roman"/>
              </a:rPr>
              <a:t>e</a:t>
            </a:r>
            <a:r>
              <a:rPr lang="en-US" sz="3470" spc="-19" dirty="0" smtClean="0">
                <a:latin typeface="Times New Roman"/>
                <a:cs typeface="Times New Roman"/>
              </a:rPr>
              <a:t>m</a:t>
            </a:r>
            <a:r>
              <a:rPr lang="en-US" sz="3470" dirty="0" smtClean="0">
                <a:latin typeface="Times New Roman"/>
                <a:cs typeface="Times New Roman"/>
              </a:rPr>
              <a:t>bers. </a:t>
            </a:r>
            <a:endParaRPr lang="en-US" sz="3470" dirty="0" smtClean="0">
              <a:latin typeface="Times New Roman"/>
              <a:cs typeface="Times New Roman"/>
            </a:endParaRPr>
          </a:p>
          <a:p>
            <a:pPr marL="17145" marR="66040">
              <a:lnSpc>
                <a:spcPts val="3685"/>
              </a:lnSpc>
              <a:spcBef>
                <a:spcPts val="185"/>
              </a:spcBef>
            </a:pPr>
            <a:r>
              <a:rPr lang="en-US" sz="3470" spc="-246" dirty="0" smtClean="0">
                <a:latin typeface="Times New Roman"/>
                <a:cs typeface="Times New Roman"/>
              </a:rPr>
              <a:t>T</a:t>
            </a:r>
            <a:r>
              <a:rPr lang="en-US" sz="3470" dirty="0" smtClean="0">
                <a:latin typeface="Times New Roman"/>
                <a:cs typeface="Times New Roman"/>
              </a:rPr>
              <a:t>o</a:t>
            </a:r>
            <a:r>
              <a:rPr lang="en-US" sz="3470" spc="12" dirty="0" smtClean="0">
                <a:latin typeface="Times New Roman"/>
                <a:cs typeface="Times New Roman"/>
              </a:rPr>
              <a:t>d</a:t>
            </a:r>
            <a:r>
              <a:rPr lang="en-US" sz="3470" spc="-19" dirty="0" smtClean="0">
                <a:latin typeface="Times New Roman"/>
                <a:cs typeface="Times New Roman"/>
              </a:rPr>
              <a:t>a</a:t>
            </a:r>
            <a:r>
              <a:rPr lang="en-US" sz="3470" dirty="0" smtClean="0">
                <a:latin typeface="Times New Roman"/>
                <a:cs typeface="Times New Roman"/>
              </a:rPr>
              <a:t>y </a:t>
            </a:r>
            <a:r>
              <a:rPr lang="en-US" sz="3470" spc="339" dirty="0" smtClean="0">
                <a:latin typeface="Times New Roman"/>
                <a:cs typeface="Times New Roman"/>
              </a:rPr>
              <a:t> </a:t>
            </a:r>
            <a:r>
              <a:rPr lang="en-US" sz="3470" spc="-5" dirty="0" smtClean="0">
                <a:latin typeface="Times New Roman"/>
                <a:cs typeface="Times New Roman"/>
              </a:rPr>
              <a:t>99</a:t>
            </a:r>
            <a:r>
              <a:rPr lang="en-US" sz="3470" dirty="0" smtClean="0">
                <a:latin typeface="Times New Roman"/>
                <a:cs typeface="Times New Roman"/>
              </a:rPr>
              <a:t>% </a:t>
            </a:r>
            <a:r>
              <a:rPr lang="en-US" sz="3470" spc="352" dirty="0" smtClean="0">
                <a:latin typeface="Times New Roman"/>
                <a:cs typeface="Times New Roman"/>
              </a:rPr>
              <a:t> </a:t>
            </a:r>
            <a:r>
              <a:rPr lang="en-US" sz="3470" spc="-5" dirty="0" smtClean="0">
                <a:latin typeface="Times New Roman"/>
                <a:cs typeface="Times New Roman"/>
              </a:rPr>
              <a:t>ca</a:t>
            </a:r>
            <a:r>
              <a:rPr lang="en-US" sz="3470" dirty="0" smtClean="0">
                <a:latin typeface="Times New Roman"/>
                <a:cs typeface="Times New Roman"/>
              </a:rPr>
              <a:t>r </a:t>
            </a:r>
            <a:r>
              <a:rPr lang="en-US" sz="3470" spc="326" dirty="0" smtClean="0">
                <a:latin typeface="Times New Roman"/>
                <a:cs typeface="Times New Roman"/>
              </a:rPr>
              <a:t> </a:t>
            </a:r>
            <a:r>
              <a:rPr lang="en-US" sz="3470" dirty="0" smtClean="0">
                <a:latin typeface="Times New Roman"/>
                <a:cs typeface="Times New Roman"/>
              </a:rPr>
              <a:t>p</a:t>
            </a:r>
            <a:r>
              <a:rPr lang="en-US" sz="3470" spc="-12" dirty="0" smtClean="0">
                <a:latin typeface="Times New Roman"/>
                <a:cs typeface="Times New Roman"/>
              </a:rPr>
              <a:t>r</a:t>
            </a:r>
            <a:r>
              <a:rPr lang="en-US" sz="3470" dirty="0" smtClean="0">
                <a:latin typeface="Times New Roman"/>
                <a:cs typeface="Times New Roman"/>
              </a:rPr>
              <a:t>odu</a:t>
            </a:r>
            <a:r>
              <a:rPr lang="en-US" sz="3470" spc="-12" dirty="0" smtClean="0">
                <a:latin typeface="Times New Roman"/>
                <a:cs typeface="Times New Roman"/>
              </a:rPr>
              <a:t>c</a:t>
            </a:r>
            <a:r>
              <a:rPr lang="en-US" sz="3470" dirty="0" smtClean="0">
                <a:latin typeface="Times New Roman"/>
                <a:cs typeface="Times New Roman"/>
              </a:rPr>
              <a:t>ed </a:t>
            </a:r>
            <a:r>
              <a:rPr lang="en-US" sz="3470" spc="339" dirty="0" smtClean="0">
                <a:latin typeface="Times New Roman"/>
                <a:cs typeface="Times New Roman"/>
              </a:rPr>
              <a:t> </a:t>
            </a:r>
            <a:r>
              <a:rPr lang="en-US" sz="3470" spc="-5" dirty="0" smtClean="0">
                <a:latin typeface="Times New Roman"/>
                <a:cs typeface="Times New Roman"/>
              </a:rPr>
              <a:t>in </a:t>
            </a:r>
            <a:r>
              <a:rPr lang="en-US" sz="3470" dirty="0" smtClean="0">
                <a:latin typeface="Times New Roman"/>
                <a:cs typeface="Times New Roman"/>
              </a:rPr>
              <a:t>this planet a</a:t>
            </a:r>
            <a:r>
              <a:rPr lang="en-US" sz="3470" spc="-12" dirty="0" smtClean="0">
                <a:latin typeface="Times New Roman"/>
                <a:cs typeface="Times New Roman"/>
              </a:rPr>
              <a:t>r</a:t>
            </a:r>
            <a:r>
              <a:rPr lang="en-US" sz="3470" dirty="0" smtClean="0">
                <a:latin typeface="Times New Roman"/>
                <a:cs typeface="Times New Roman"/>
              </a:rPr>
              <a:t>e </a:t>
            </a:r>
            <a:r>
              <a:rPr lang="en-US" sz="3470" spc="-19" dirty="0" smtClean="0">
                <a:latin typeface="Times New Roman"/>
                <a:cs typeface="Times New Roman"/>
              </a:rPr>
              <a:t>m</a:t>
            </a:r>
            <a:r>
              <a:rPr lang="en-US" sz="3470" dirty="0" smtClean="0">
                <a:latin typeface="Times New Roman"/>
                <a:cs typeface="Times New Roman"/>
              </a:rPr>
              <a:t>ade </a:t>
            </a:r>
            <a:r>
              <a:rPr lang="en-US" sz="3470" spc="5" dirty="0" smtClean="0">
                <a:latin typeface="Times New Roman"/>
                <a:cs typeface="Times New Roman"/>
              </a:rPr>
              <a:t>of </a:t>
            </a:r>
            <a:r>
              <a:rPr lang="en-US" sz="3470" dirty="0" smtClean="0">
                <a:latin typeface="Times New Roman"/>
                <a:cs typeface="Times New Roman"/>
              </a:rPr>
              <a:t>s</a:t>
            </a:r>
            <a:r>
              <a:rPr lang="en-US" sz="3470" spc="-12" dirty="0" smtClean="0">
                <a:latin typeface="Times New Roman"/>
                <a:cs typeface="Times New Roman"/>
              </a:rPr>
              <a:t>t</a:t>
            </a:r>
            <a:r>
              <a:rPr lang="en-US" sz="3470" dirty="0" smtClean="0">
                <a:latin typeface="Times New Roman"/>
                <a:cs typeface="Times New Roman"/>
              </a:rPr>
              <a:t>e</a:t>
            </a:r>
            <a:r>
              <a:rPr lang="en-US" sz="3470" spc="-12" dirty="0" smtClean="0">
                <a:latin typeface="Times New Roman"/>
                <a:cs typeface="Times New Roman"/>
              </a:rPr>
              <a:t>e</a:t>
            </a:r>
            <a:r>
              <a:rPr lang="en-US" sz="3470" dirty="0" smtClean="0">
                <a:latin typeface="Times New Roman"/>
                <a:cs typeface="Times New Roman"/>
              </a:rPr>
              <a:t>l </a:t>
            </a:r>
            <a:r>
              <a:rPr lang="en-US" sz="3470" dirty="0" err="1" smtClean="0">
                <a:latin typeface="Times New Roman"/>
                <a:cs typeface="Times New Roman"/>
              </a:rPr>
              <a:t>Mo</a:t>
            </a:r>
            <a:r>
              <a:rPr lang="en-US" sz="3470" spc="12" dirty="0" err="1" smtClean="0">
                <a:latin typeface="Times New Roman"/>
                <a:cs typeface="Times New Roman"/>
              </a:rPr>
              <a:t>n</a:t>
            </a:r>
            <a:r>
              <a:rPr lang="en-US" sz="3470" dirty="0" err="1" smtClean="0">
                <a:latin typeface="Times New Roman"/>
                <a:cs typeface="Times New Roman"/>
              </a:rPr>
              <a:t>oc</a:t>
            </a:r>
            <a:r>
              <a:rPr lang="en-US" sz="3470" spc="5" dirty="0" err="1" smtClean="0">
                <a:latin typeface="Times New Roman"/>
                <a:cs typeface="Times New Roman"/>
              </a:rPr>
              <a:t>o</a:t>
            </a:r>
            <a:r>
              <a:rPr lang="en-US" sz="3470" dirty="0" err="1" smtClean="0">
                <a:latin typeface="Times New Roman"/>
                <a:cs typeface="Times New Roman"/>
              </a:rPr>
              <a:t>que</a:t>
            </a:r>
            <a:r>
              <a:rPr lang="en-US" sz="3470" spc="-12" dirty="0" smtClean="0">
                <a:latin typeface="Times New Roman"/>
                <a:cs typeface="Times New Roman"/>
              </a:rPr>
              <a:t> </a:t>
            </a:r>
            <a:r>
              <a:rPr lang="en-US" sz="3470" dirty="0" smtClean="0">
                <a:latin typeface="Times New Roman"/>
                <a:cs typeface="Times New Roman"/>
              </a:rPr>
              <a:t>chas</a:t>
            </a:r>
            <a:r>
              <a:rPr lang="en-US" sz="3470" spc="-19" dirty="0" smtClean="0">
                <a:latin typeface="Times New Roman"/>
                <a:cs typeface="Times New Roman"/>
              </a:rPr>
              <a:t>s</a:t>
            </a:r>
            <a:r>
              <a:rPr lang="en-US" sz="3470" dirty="0" smtClean="0">
                <a:latin typeface="Times New Roman"/>
                <a:cs typeface="Times New Roman"/>
              </a:rPr>
              <a:t>i</a:t>
            </a:r>
            <a:r>
              <a:rPr lang="en-US" sz="3470" spc="-12" dirty="0" smtClean="0">
                <a:latin typeface="Times New Roman"/>
                <a:cs typeface="Times New Roman"/>
              </a:rPr>
              <a:t>s</a:t>
            </a:r>
            <a:r>
              <a:rPr lang="en-US" sz="3470" dirty="0" smtClean="0">
                <a:latin typeface="Times New Roman"/>
                <a:cs typeface="Times New Roman"/>
              </a:rPr>
              <a:t>.</a:t>
            </a:r>
            <a:endParaRPr lang="en-US" sz="3470" dirty="0" smtClean="0">
              <a:latin typeface="Times New Roman"/>
              <a:cs typeface="Times New Roman"/>
            </a:endParaRPr>
          </a:p>
          <a:p>
            <a:pPr marL="17145">
              <a:lnSpc>
                <a:spcPct val="96000"/>
              </a:lnSpc>
              <a:spcBef>
                <a:spcPts val="905"/>
              </a:spcBef>
            </a:pPr>
            <a:r>
              <a:rPr lang="en-US" sz="3470" dirty="0" smtClean="0">
                <a:latin typeface="Times New Roman"/>
                <a:cs typeface="Times New Roman"/>
              </a:rPr>
              <a:t>C</a:t>
            </a:r>
            <a:r>
              <a:rPr lang="en-US" sz="3470" spc="12" dirty="0" smtClean="0">
                <a:latin typeface="Times New Roman"/>
                <a:cs typeface="Times New Roman"/>
              </a:rPr>
              <a:t>h</a:t>
            </a:r>
            <a:r>
              <a:rPr lang="en-US" sz="3470" dirty="0" smtClean="0">
                <a:latin typeface="Times New Roman"/>
                <a:cs typeface="Times New Roman"/>
              </a:rPr>
              <a:t>a</a:t>
            </a:r>
            <a:r>
              <a:rPr lang="en-US" sz="3470" spc="-12" dirty="0" smtClean="0">
                <a:latin typeface="Times New Roman"/>
                <a:cs typeface="Times New Roman"/>
              </a:rPr>
              <a:t>s</a:t>
            </a:r>
            <a:r>
              <a:rPr lang="en-US" sz="3470" dirty="0" smtClean="0">
                <a:latin typeface="Times New Roman"/>
                <a:cs typeface="Times New Roman"/>
              </a:rPr>
              <a:t>s</a:t>
            </a:r>
            <a:r>
              <a:rPr lang="en-US" sz="3470" spc="-12" dirty="0" smtClean="0">
                <a:latin typeface="Times New Roman"/>
                <a:cs typeface="Times New Roman"/>
              </a:rPr>
              <a:t>i</a:t>
            </a:r>
            <a:r>
              <a:rPr lang="en-US" sz="3470" dirty="0" smtClean="0">
                <a:latin typeface="Times New Roman"/>
                <a:cs typeface="Times New Roman"/>
              </a:rPr>
              <a:t>s</a:t>
            </a:r>
            <a:r>
              <a:rPr lang="en-US" sz="3470" spc="654" dirty="0" smtClean="0">
                <a:latin typeface="Times New Roman"/>
                <a:cs typeface="Times New Roman"/>
              </a:rPr>
              <a:t> </a:t>
            </a:r>
            <a:r>
              <a:rPr lang="en-US" sz="3470" dirty="0" smtClean="0">
                <a:latin typeface="Times New Roman"/>
                <a:cs typeface="Times New Roman"/>
              </a:rPr>
              <a:t>are</a:t>
            </a:r>
            <a:r>
              <a:rPr lang="en-US" sz="3470" spc="653" dirty="0" smtClean="0">
                <a:latin typeface="Times New Roman"/>
                <a:cs typeface="Times New Roman"/>
              </a:rPr>
              <a:t> </a:t>
            </a:r>
            <a:r>
              <a:rPr lang="en-US" sz="3470" spc="-12" dirty="0" smtClean="0">
                <a:latin typeface="Times New Roman"/>
                <a:cs typeface="Times New Roman"/>
              </a:rPr>
              <a:t>m</a:t>
            </a:r>
            <a:r>
              <a:rPr lang="en-US" sz="3470" dirty="0" smtClean="0">
                <a:latin typeface="Times New Roman"/>
                <a:cs typeface="Times New Roman"/>
              </a:rPr>
              <a:t>ade</a:t>
            </a:r>
            <a:r>
              <a:rPr lang="en-US" sz="3470" spc="654" dirty="0" smtClean="0">
                <a:latin typeface="Times New Roman"/>
                <a:cs typeface="Times New Roman"/>
              </a:rPr>
              <a:t> </a:t>
            </a:r>
            <a:r>
              <a:rPr lang="en-US" sz="3470" spc="5" dirty="0" smtClean="0">
                <a:latin typeface="Times New Roman"/>
                <a:cs typeface="Times New Roman"/>
              </a:rPr>
              <a:t>by  </a:t>
            </a:r>
            <a:r>
              <a:rPr lang="en-US" sz="3470" dirty="0" smtClean="0">
                <a:latin typeface="Times New Roman"/>
                <a:cs typeface="Times New Roman"/>
              </a:rPr>
              <a:t>weldi</a:t>
            </a:r>
            <a:r>
              <a:rPr lang="en-US" sz="3470" spc="-12" dirty="0" smtClean="0">
                <a:latin typeface="Times New Roman"/>
                <a:cs typeface="Times New Roman"/>
              </a:rPr>
              <a:t>n</a:t>
            </a:r>
            <a:r>
              <a:rPr lang="en-US" sz="3470" dirty="0" smtClean="0">
                <a:latin typeface="Times New Roman"/>
                <a:cs typeface="Times New Roman"/>
              </a:rPr>
              <a:t>g of Several pieces. (Spot Welding )</a:t>
            </a:r>
            <a:endParaRPr lang="en-US" sz="3470" dirty="0" smtClean="0">
              <a:latin typeface="Times New Roman"/>
              <a:cs typeface="Times New Roman"/>
            </a:endParaRPr>
          </a:p>
          <a:p>
            <a:pPr marL="17145">
              <a:lnSpc>
                <a:spcPct val="96000"/>
              </a:lnSpc>
              <a:spcBef>
                <a:spcPts val="905"/>
              </a:spcBef>
            </a:pPr>
            <a:r>
              <a:rPr lang="en-US" sz="3470" dirty="0" err="1" smtClean="0">
                <a:latin typeface="Times New Roman"/>
                <a:cs typeface="Times New Roman"/>
              </a:rPr>
              <a:t>Mo</a:t>
            </a:r>
            <a:r>
              <a:rPr lang="en-US" sz="3470" spc="12" dirty="0" err="1" smtClean="0">
                <a:latin typeface="Times New Roman"/>
                <a:cs typeface="Times New Roman"/>
              </a:rPr>
              <a:t>n</a:t>
            </a:r>
            <a:r>
              <a:rPr lang="en-US" sz="3470" dirty="0" err="1" smtClean="0">
                <a:latin typeface="Times New Roman"/>
                <a:cs typeface="Times New Roman"/>
              </a:rPr>
              <a:t>oc</a:t>
            </a:r>
            <a:r>
              <a:rPr lang="en-US" sz="3470" spc="5" dirty="0" err="1" smtClean="0">
                <a:latin typeface="Times New Roman"/>
                <a:cs typeface="Times New Roman"/>
              </a:rPr>
              <a:t>o</a:t>
            </a:r>
            <a:r>
              <a:rPr lang="en-US" sz="3470" dirty="0" err="1" smtClean="0">
                <a:latin typeface="Times New Roman"/>
                <a:cs typeface="Times New Roman"/>
              </a:rPr>
              <a:t>que</a:t>
            </a:r>
            <a:r>
              <a:rPr lang="en-US" sz="3470" spc="-12" dirty="0" smtClean="0">
                <a:latin typeface="Times New Roman"/>
                <a:cs typeface="Times New Roman"/>
              </a:rPr>
              <a:t> </a:t>
            </a:r>
            <a:r>
              <a:rPr lang="en-US" sz="3470" spc="-5" dirty="0" smtClean="0">
                <a:latin typeface="Times New Roman"/>
                <a:cs typeface="Times New Roman"/>
              </a:rPr>
              <a:t>i</a:t>
            </a:r>
            <a:r>
              <a:rPr lang="en-US" sz="3470" dirty="0" smtClean="0">
                <a:latin typeface="Times New Roman"/>
                <a:cs typeface="Times New Roman"/>
              </a:rPr>
              <a:t>s</a:t>
            </a:r>
            <a:r>
              <a:rPr lang="en-US" sz="3470" spc="-25" dirty="0" smtClean="0">
                <a:latin typeface="Times New Roman"/>
                <a:cs typeface="Times New Roman"/>
              </a:rPr>
              <a:t> </a:t>
            </a:r>
            <a:r>
              <a:rPr lang="en-US" sz="3470" spc="-12" dirty="0" smtClean="0">
                <a:latin typeface="Times New Roman"/>
                <a:cs typeface="Times New Roman"/>
              </a:rPr>
              <a:t>m</a:t>
            </a:r>
            <a:r>
              <a:rPr lang="en-US" sz="3470" dirty="0" smtClean="0">
                <a:latin typeface="Times New Roman"/>
                <a:cs typeface="Times New Roman"/>
              </a:rPr>
              <a:t>ade</a:t>
            </a:r>
            <a:r>
              <a:rPr lang="en-US" sz="3470" spc="-19" dirty="0" smtClean="0">
                <a:latin typeface="Times New Roman"/>
                <a:cs typeface="Times New Roman"/>
              </a:rPr>
              <a:t> </a:t>
            </a:r>
            <a:r>
              <a:rPr lang="en-US" sz="3470" spc="5" dirty="0" smtClean="0">
                <a:latin typeface="Times New Roman"/>
                <a:cs typeface="Times New Roman"/>
              </a:rPr>
              <a:t>o</a:t>
            </a:r>
            <a:r>
              <a:rPr lang="en-US" sz="3470" dirty="0" smtClean="0">
                <a:latin typeface="Times New Roman"/>
                <a:cs typeface="Times New Roman"/>
              </a:rPr>
              <a:t>f s</a:t>
            </a:r>
            <a:r>
              <a:rPr lang="en-US" sz="3470" spc="-12" dirty="0" smtClean="0">
                <a:latin typeface="Times New Roman"/>
                <a:cs typeface="Times New Roman"/>
              </a:rPr>
              <a:t>t</a:t>
            </a:r>
            <a:r>
              <a:rPr lang="en-US" sz="3470" dirty="0" smtClean="0">
                <a:latin typeface="Times New Roman"/>
                <a:cs typeface="Times New Roman"/>
              </a:rPr>
              <a:t>e</a:t>
            </a:r>
            <a:r>
              <a:rPr lang="en-US" sz="3470" spc="-12" dirty="0" smtClean="0">
                <a:latin typeface="Times New Roman"/>
                <a:cs typeface="Times New Roman"/>
              </a:rPr>
              <a:t>e</a:t>
            </a:r>
            <a:r>
              <a:rPr lang="en-US" sz="3470" dirty="0" smtClean="0">
                <a:latin typeface="Times New Roman"/>
                <a:cs typeface="Times New Roman"/>
              </a:rPr>
              <a:t>l</a:t>
            </a:r>
            <a:endParaRPr lang="en-US" sz="3470" dirty="0" smtClean="0">
              <a:latin typeface="Times New Roman"/>
              <a:cs typeface="Times New Roman"/>
            </a:endParaRPr>
          </a:p>
          <a:p>
            <a:pPr marL="17145">
              <a:lnSpc>
                <a:spcPct val="96000"/>
              </a:lnSpc>
              <a:spcBef>
                <a:spcPts val="905"/>
              </a:spcBef>
            </a:pPr>
            <a:endParaRPr lang="en-US" sz="3470" dirty="0" smtClean="0">
              <a:latin typeface="Times New Roman"/>
              <a:cs typeface="Times New Roman"/>
            </a:endParaRPr>
          </a:p>
          <a:p>
            <a:pPr marL="17145">
              <a:lnSpc>
                <a:spcPct val="96000"/>
              </a:lnSpc>
              <a:spcBef>
                <a:spcPts val="905"/>
              </a:spcBef>
            </a:pPr>
            <a:endParaRPr lang="en-US" sz="3470" dirty="0" smtClean="0">
              <a:latin typeface="Times New Roman"/>
              <a:cs typeface="Times New Roman"/>
            </a:endParaRPr>
          </a:p>
          <a:p>
            <a:pPr marL="17145">
              <a:lnSpc>
                <a:spcPct val="96000"/>
              </a:lnSpc>
              <a:spcBef>
                <a:spcPts val="920"/>
              </a:spcBef>
            </a:pPr>
            <a:endParaRPr lang="en-US" sz="3470" dirty="0" smtClean="0">
              <a:latin typeface="Times New Roman"/>
              <a:cs typeface="Times New Roman"/>
            </a:endParaRPr>
          </a:p>
          <a:p>
            <a:pPr marL="17145">
              <a:lnSpc>
                <a:spcPct val="96000"/>
              </a:lnSpc>
              <a:spcBef>
                <a:spcPts val="920"/>
              </a:spcBef>
            </a:pPr>
            <a:endParaRPr lang="en-US" sz="3470" dirty="0" smtClean="0">
              <a:latin typeface="Times New Roman"/>
              <a:cs typeface="Times New Roman"/>
            </a:endParaRPr>
          </a:p>
          <a:p>
            <a:pPr marL="17145" marR="5715">
              <a:lnSpc>
                <a:spcPts val="3750"/>
              </a:lnSpc>
            </a:pPr>
            <a:endParaRPr lang="en-US" sz="3470" dirty="0" smtClean="0">
              <a:latin typeface="Times New Roman"/>
              <a:cs typeface="Times New Roman"/>
            </a:endParaRPr>
          </a:p>
          <a:p>
            <a:pPr marL="17145" marR="5715">
              <a:lnSpc>
                <a:spcPts val="3750"/>
              </a:lnSpc>
            </a:pPr>
            <a:endParaRPr lang="en-US" sz="3470" dirty="0" smtClean="0">
              <a:latin typeface="Times New Roman"/>
              <a:cs typeface="Times New Roman"/>
            </a:endParaRPr>
          </a:p>
          <a:p>
            <a:pPr marL="17145" marR="5715">
              <a:lnSpc>
                <a:spcPts val="3750"/>
              </a:lnSpc>
            </a:pPr>
            <a:endParaRPr sz="347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27349" y="8379544"/>
            <a:ext cx="267929" cy="237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1770"/>
              </a:lnSpc>
              <a:spcBef>
                <a:spcPts val="90"/>
              </a:spcBef>
            </a:pPr>
            <a:r>
              <a:rPr sz="1600" dirty="0">
                <a:solidFill>
                  <a:srgbClr val="888888"/>
                </a:solidFill>
                <a:latin typeface="Times New Roman"/>
                <a:cs typeface="Times New Roman"/>
              </a:rPr>
              <a:t>31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944741" y="1040525"/>
            <a:ext cx="409206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98531" y="1040525"/>
            <a:ext cx="64439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&amp;</a:t>
            </a:r>
            <a:endParaRPr sz="587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04654" y="1040525"/>
            <a:ext cx="5088104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Disadvantages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4740" y="2555164"/>
            <a:ext cx="3677687" cy="11945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65"/>
              </a:lnSpc>
              <a:spcBef>
                <a:spcPts val="20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r>
              <a:rPr sz="3740" spc="47" dirty="0">
                <a:latin typeface="Arial"/>
                <a:cs typeface="Arial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S</a:t>
            </a:r>
            <a:r>
              <a:rPr sz="3740" spc="12" dirty="0">
                <a:latin typeface="Times New Roman"/>
                <a:cs typeface="Times New Roman"/>
              </a:rPr>
              <a:t>p</a:t>
            </a:r>
            <a:r>
              <a:rPr sz="3740" dirty="0">
                <a:latin typeface="Times New Roman"/>
                <a:cs typeface="Times New Roman"/>
              </a:rPr>
              <a:t>a</a:t>
            </a:r>
            <a:r>
              <a:rPr sz="3740" spc="-12" dirty="0">
                <a:latin typeface="Times New Roman"/>
                <a:cs typeface="Times New Roman"/>
              </a:rPr>
              <a:t>c</a:t>
            </a: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5" dirty="0">
                <a:latin typeface="Times New Roman"/>
                <a:cs typeface="Times New Roman"/>
              </a:rPr>
              <a:t>-</a:t>
            </a: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-59" dirty="0">
                <a:latin typeface="Times New Roman"/>
                <a:cs typeface="Times New Roman"/>
              </a:rPr>
              <a:t>f</a:t>
            </a:r>
            <a:r>
              <a:rPr sz="3740" dirty="0">
                <a:latin typeface="Times New Roman"/>
                <a:cs typeface="Times New Roman"/>
              </a:rPr>
              <a:t>ficie</a:t>
            </a:r>
            <a:r>
              <a:rPr sz="3740" spc="12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c</a:t>
            </a:r>
            <a:r>
              <a:rPr sz="3740" spc="-246" dirty="0">
                <a:latin typeface="Times New Roman"/>
                <a:cs typeface="Times New Roman"/>
              </a:rPr>
              <a:t>y</a:t>
            </a:r>
            <a:r>
              <a:rPr sz="3740" dirty="0">
                <a:latin typeface="Times New Roman"/>
                <a:cs typeface="Times New Roman"/>
              </a:rPr>
              <a:t>.</a:t>
            </a:r>
            <a:endParaRPr sz="3740">
              <a:latin typeface="Times New Roman"/>
              <a:cs typeface="Times New Roman"/>
            </a:endParaRPr>
          </a:p>
          <a:p>
            <a:pPr marL="17145" marR="71755">
              <a:lnSpc>
                <a:spcPct val="96000"/>
              </a:lnSpc>
              <a:spcBef>
                <a:spcPts val="87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r>
              <a:rPr sz="3740" spc="47" dirty="0">
                <a:latin typeface="Arial"/>
                <a:cs typeface="Arial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Mon</a:t>
            </a:r>
            <a:r>
              <a:rPr sz="3740" spc="12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co</a:t>
            </a:r>
            <a:r>
              <a:rPr sz="3740" spc="-12" dirty="0">
                <a:latin typeface="Times New Roman"/>
                <a:cs typeface="Times New Roman"/>
              </a:rPr>
              <a:t>q</a:t>
            </a:r>
            <a:r>
              <a:rPr sz="3740" dirty="0">
                <a:latin typeface="Times New Roman"/>
                <a:cs typeface="Times New Roman"/>
              </a:rPr>
              <a:t>ue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44972" y="2555164"/>
            <a:ext cx="1942226" cy="11945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7145" algn="r">
              <a:lnSpc>
                <a:spcPts val="3950"/>
              </a:lnSpc>
              <a:spcBef>
                <a:spcPts val="20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endParaRPr sz="3740">
              <a:latin typeface="Arial"/>
              <a:cs typeface="Arial"/>
            </a:endParaRPr>
          </a:p>
          <a:p>
            <a:pPr marR="17145" algn="r">
              <a:lnSpc>
                <a:spcPct val="96000"/>
              </a:lnSpc>
              <a:spcBef>
                <a:spcPts val="885"/>
              </a:spcBef>
            </a:pPr>
            <a:r>
              <a:rPr sz="3740" dirty="0">
                <a:latin typeface="Times New Roman"/>
                <a:cs typeface="Times New Roman"/>
              </a:rPr>
              <a:t>chassis  </a:t>
            </a:r>
            <a:r>
              <a:rPr sz="3740" spc="326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Arial"/>
                <a:cs typeface="Arial"/>
              </a:rPr>
              <a:t>•</a:t>
            </a:r>
            <a:endParaRPr sz="374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92431" y="2557839"/>
            <a:ext cx="4016171" cy="2386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 marR="8191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It is</a:t>
            </a:r>
            <a:r>
              <a:rPr sz="3740" spc="5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very</a:t>
            </a:r>
            <a:r>
              <a:rPr sz="3740" spc="-79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heav</a:t>
            </a:r>
            <a:r>
              <a:rPr sz="3740" spc="-219" dirty="0">
                <a:latin typeface="Times New Roman"/>
                <a:cs typeface="Times New Roman"/>
              </a:rPr>
              <a:t>y</a:t>
            </a:r>
            <a:r>
              <a:rPr sz="3740" dirty="0">
                <a:latin typeface="Times New Roman"/>
                <a:cs typeface="Times New Roman"/>
              </a:rPr>
              <a:t>.</a:t>
            </a:r>
            <a:endParaRPr sz="3740">
              <a:latin typeface="Times New Roman"/>
              <a:cs typeface="Times New Roman"/>
            </a:endParaRPr>
          </a:p>
          <a:p>
            <a:pPr marL="17145">
              <a:lnSpc>
                <a:spcPct val="96000"/>
              </a:lnSpc>
              <a:spcBef>
                <a:spcPts val="885"/>
              </a:spcBef>
            </a:pPr>
            <a:r>
              <a:rPr sz="3740" dirty="0">
                <a:latin typeface="Times New Roman"/>
                <a:cs typeface="Times New Roman"/>
              </a:rPr>
              <a:t>I</a:t>
            </a:r>
            <a:r>
              <a:rPr sz="3740" spc="-19" dirty="0">
                <a:latin typeface="Times New Roman"/>
                <a:cs typeface="Times New Roman"/>
              </a:rPr>
              <a:t>m</a:t>
            </a:r>
            <a:r>
              <a:rPr sz="3740" dirty="0">
                <a:latin typeface="Times New Roman"/>
                <a:cs typeface="Times New Roman"/>
              </a:rPr>
              <a:t>p</a:t>
            </a:r>
            <a:r>
              <a:rPr sz="3740" spc="5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ss</a:t>
            </a:r>
            <a:r>
              <a:rPr sz="3740" spc="5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ble</a:t>
            </a:r>
            <a:r>
              <a:rPr sz="3740" spc="-36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f</a:t>
            </a:r>
            <a:r>
              <a:rPr sz="3740" spc="5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r</a:t>
            </a:r>
            <a:r>
              <a:rPr sz="3740" spc="-29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s</a:t>
            </a:r>
            <a:r>
              <a:rPr sz="3740" spc="-19" dirty="0">
                <a:latin typeface="Times New Roman"/>
                <a:cs typeface="Times New Roman"/>
              </a:rPr>
              <a:t>m</a:t>
            </a:r>
            <a:r>
              <a:rPr sz="3740" dirty="0">
                <a:latin typeface="Times New Roman"/>
                <a:cs typeface="Times New Roman"/>
              </a:rPr>
              <a:t>all</a:t>
            </a:r>
            <a:endParaRPr sz="3740">
              <a:latin typeface="Times New Roman"/>
              <a:cs typeface="Times New Roman"/>
            </a:endParaRPr>
          </a:p>
          <a:p>
            <a:pPr marL="17145" marR="81915">
              <a:lnSpc>
                <a:spcPts val="4040"/>
              </a:lnSpc>
              <a:spcBef>
                <a:spcPts val="200"/>
              </a:spcBef>
            </a:pPr>
            <a:r>
              <a:rPr sz="3740" dirty="0">
                <a:latin typeface="Times New Roman"/>
                <a:cs typeface="Times New Roman"/>
              </a:rPr>
              <a:t>v</a:t>
            </a:r>
            <a:r>
              <a:rPr sz="3740" spc="12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l</a:t>
            </a:r>
            <a:r>
              <a:rPr sz="3740" spc="5" dirty="0">
                <a:latin typeface="Times New Roman"/>
                <a:cs typeface="Times New Roman"/>
              </a:rPr>
              <a:t>u</a:t>
            </a:r>
            <a:r>
              <a:rPr sz="3740" spc="-19" dirty="0">
                <a:latin typeface="Times New Roman"/>
                <a:cs typeface="Times New Roman"/>
              </a:rPr>
              <a:t>m</a:t>
            </a: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-95" dirty="0">
                <a:latin typeface="Times New Roman"/>
                <a:cs typeface="Times New Roman"/>
              </a:rPr>
              <a:t> </a:t>
            </a:r>
            <a:r>
              <a:rPr sz="3740" spc="5" dirty="0">
                <a:latin typeface="Times New Roman"/>
                <a:cs typeface="Times New Roman"/>
              </a:rPr>
              <a:t>p</a:t>
            </a:r>
            <a:r>
              <a:rPr sz="3740" dirty="0">
                <a:latin typeface="Times New Roman"/>
                <a:cs typeface="Times New Roman"/>
              </a:rPr>
              <a:t>r</a:t>
            </a:r>
            <a:r>
              <a:rPr sz="3740" spc="12" dirty="0">
                <a:latin typeface="Times New Roman"/>
                <a:cs typeface="Times New Roman"/>
              </a:rPr>
              <a:t>o</a:t>
            </a:r>
            <a:r>
              <a:rPr sz="3740" spc="5" dirty="0">
                <a:latin typeface="Times New Roman"/>
                <a:cs typeface="Times New Roman"/>
              </a:rPr>
              <a:t>du</a:t>
            </a:r>
            <a:r>
              <a:rPr sz="3740" dirty="0">
                <a:latin typeface="Times New Roman"/>
                <a:cs typeface="Times New Roman"/>
              </a:rPr>
              <a:t>cti</a:t>
            </a:r>
            <a:r>
              <a:rPr sz="3740" spc="12" dirty="0">
                <a:latin typeface="Times New Roman"/>
                <a:cs typeface="Times New Roman"/>
              </a:rPr>
              <a:t>o</a:t>
            </a:r>
            <a:r>
              <a:rPr sz="3740" spc="5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.</a:t>
            </a:r>
            <a:endParaRPr sz="3740">
              <a:latin typeface="Times New Roman"/>
              <a:cs typeface="Times New Roman"/>
            </a:endParaRPr>
          </a:p>
          <a:p>
            <a:pPr marL="17145" marR="81915">
              <a:lnSpc>
                <a:spcPct val="96000"/>
              </a:lnSpc>
              <a:spcBef>
                <a:spcPts val="865"/>
              </a:spcBef>
            </a:pPr>
            <a:r>
              <a:rPr sz="3740" dirty="0">
                <a:latin typeface="Times New Roman"/>
                <a:cs typeface="Times New Roman"/>
              </a:rPr>
              <a:t>In</a:t>
            </a:r>
            <a:r>
              <a:rPr sz="3740" spc="-24" dirty="0">
                <a:latin typeface="Times New Roman"/>
                <a:cs typeface="Times New Roman"/>
              </a:rPr>
              <a:t> </a:t>
            </a:r>
            <a:r>
              <a:rPr sz="3740" spc="-12" dirty="0">
                <a:latin typeface="Times New Roman"/>
                <a:cs typeface="Times New Roman"/>
              </a:rPr>
              <a:t>c</a:t>
            </a:r>
            <a:r>
              <a:rPr sz="3740" dirty="0">
                <a:latin typeface="Times New Roman"/>
                <a:cs typeface="Times New Roman"/>
              </a:rPr>
              <a:t>ase</a:t>
            </a:r>
            <a:r>
              <a:rPr sz="3740" spc="-12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of</a:t>
            </a:r>
            <a:r>
              <a:rPr sz="3740" spc="-11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a</a:t>
            </a:r>
            <a:r>
              <a:rPr sz="3740" spc="-12" dirty="0">
                <a:latin typeface="Times New Roman"/>
                <a:cs typeface="Times New Roman"/>
              </a:rPr>
              <a:t>c</a:t>
            </a:r>
            <a:r>
              <a:rPr sz="3740" dirty="0">
                <a:latin typeface="Times New Roman"/>
                <a:cs typeface="Times New Roman"/>
              </a:rPr>
              <a:t>cidents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9977" y="3754875"/>
            <a:ext cx="474318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benef</a:t>
            </a:r>
            <a:r>
              <a:rPr sz="3740" spc="5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27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cr</a:t>
            </a:r>
            <a:r>
              <a:rPr sz="3740" spc="-19" dirty="0">
                <a:latin typeface="Times New Roman"/>
                <a:cs typeface="Times New Roman"/>
              </a:rPr>
              <a:t>a</a:t>
            </a:r>
            <a:r>
              <a:rPr sz="3740" dirty="0">
                <a:latin typeface="Times New Roman"/>
                <a:cs typeface="Times New Roman"/>
              </a:rPr>
              <a:t>sh</a:t>
            </a:r>
            <a:r>
              <a:rPr sz="3740" spc="87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p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oduc</a:t>
            </a:r>
            <a:r>
              <a:rPr sz="3740" spc="-12" dirty="0">
                <a:latin typeface="Times New Roman"/>
                <a:cs typeface="Times New Roman"/>
              </a:rPr>
              <a:t>t</a:t>
            </a:r>
            <a:r>
              <a:rPr sz="3740" dirty="0">
                <a:latin typeface="Times New Roman"/>
                <a:cs typeface="Times New Roman"/>
              </a:rPr>
              <a:t>i</a:t>
            </a:r>
            <a:r>
              <a:rPr sz="3740" spc="5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n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9978" y="4267673"/>
            <a:ext cx="3064117" cy="1020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bec</a:t>
            </a:r>
            <a:r>
              <a:rPr sz="3740" spc="-12" dirty="0">
                <a:latin typeface="Times New Roman"/>
                <a:cs typeface="Times New Roman"/>
              </a:rPr>
              <a:t>a</a:t>
            </a:r>
            <a:r>
              <a:rPr sz="3740" dirty="0">
                <a:latin typeface="Times New Roman"/>
                <a:cs typeface="Times New Roman"/>
              </a:rPr>
              <a:t>u</a:t>
            </a:r>
            <a:r>
              <a:rPr sz="3740" spc="12" dirty="0">
                <a:latin typeface="Times New Roman"/>
                <a:cs typeface="Times New Roman"/>
              </a:rPr>
              <a:t>s</a:t>
            </a: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521" dirty="0">
                <a:latin typeface="Times New Roman"/>
                <a:cs typeface="Times New Roman"/>
              </a:rPr>
              <a:t> </a:t>
            </a:r>
            <a:r>
              <a:rPr sz="3740" spc="5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541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u</a:t>
            </a:r>
            <a:r>
              <a:rPr sz="3740" spc="12" dirty="0">
                <a:latin typeface="Times New Roman"/>
                <a:cs typeface="Times New Roman"/>
              </a:rPr>
              <a:t>s</a:t>
            </a:r>
            <a:r>
              <a:rPr sz="3740" dirty="0">
                <a:latin typeface="Times New Roman"/>
                <a:cs typeface="Times New Roman"/>
              </a:rPr>
              <a:t>es</a:t>
            </a:r>
            <a:endParaRPr sz="3740">
              <a:latin typeface="Times New Roman"/>
              <a:cs typeface="Times New Roman"/>
            </a:endParaRPr>
          </a:p>
          <a:p>
            <a:pPr marL="17145" marR="71120">
              <a:lnSpc>
                <a:spcPts val="4040"/>
              </a:lnSpc>
              <a:spcBef>
                <a:spcPts val="5"/>
              </a:spcBef>
            </a:pPr>
            <a:r>
              <a:rPr sz="3740" spc="-19" dirty="0">
                <a:latin typeface="Times New Roman"/>
                <a:cs typeface="Times New Roman"/>
              </a:rPr>
              <a:t>m</a:t>
            </a:r>
            <a:r>
              <a:rPr sz="3740" dirty="0">
                <a:latin typeface="Times New Roman"/>
                <a:cs typeface="Times New Roman"/>
              </a:rPr>
              <a:t>eta</a:t>
            </a:r>
            <a:r>
              <a:rPr sz="3740" spc="-5" dirty="0">
                <a:latin typeface="Times New Roman"/>
                <a:cs typeface="Times New Roman"/>
              </a:rPr>
              <a:t>l</a:t>
            </a:r>
            <a:r>
              <a:rPr sz="3740" dirty="0">
                <a:latin typeface="Times New Roman"/>
                <a:cs typeface="Times New Roman"/>
              </a:rPr>
              <a:t>.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98459" y="4267672"/>
            <a:ext cx="31555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a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97300" y="4267672"/>
            <a:ext cx="119626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l</a:t>
            </a:r>
            <a:r>
              <a:rPr sz="3740" spc="19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538" dirty="0">
                <a:latin typeface="Times New Roman"/>
                <a:cs typeface="Times New Roman"/>
              </a:rPr>
              <a:t> </a:t>
            </a:r>
            <a:r>
              <a:rPr sz="3740" spc="5" dirty="0">
                <a:latin typeface="Times New Roman"/>
                <a:cs typeface="Times New Roman"/>
              </a:rPr>
              <a:t>of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87195" y="4433895"/>
            <a:ext cx="27098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50"/>
              </a:lnSpc>
              <a:spcBef>
                <a:spcPts val="20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endParaRPr sz="374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92431" y="4949367"/>
            <a:ext cx="3043719" cy="1020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wh</a:t>
            </a:r>
            <a:r>
              <a:rPr sz="3740" spc="5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le</a:t>
            </a:r>
            <a:r>
              <a:rPr sz="3740" spc="-64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str</a:t>
            </a:r>
            <a:r>
              <a:rPr sz="3740" spc="12" dirty="0">
                <a:latin typeface="Times New Roman"/>
                <a:cs typeface="Times New Roman"/>
              </a:rPr>
              <a:t>u</a:t>
            </a:r>
            <a:r>
              <a:rPr sz="3740" dirty="0">
                <a:latin typeface="Times New Roman"/>
                <a:cs typeface="Times New Roman"/>
              </a:rPr>
              <a:t>cture</a:t>
            </a:r>
            <a:endParaRPr sz="3740">
              <a:latin typeface="Times New Roman"/>
              <a:cs typeface="Times New Roman"/>
            </a:endParaRPr>
          </a:p>
          <a:p>
            <a:pPr marL="17145" marR="71120">
              <a:lnSpc>
                <a:spcPts val="4040"/>
              </a:lnSpc>
              <a:spcBef>
                <a:spcPts val="5"/>
              </a:spcBef>
            </a:pPr>
            <a:r>
              <a:rPr sz="3740" dirty="0">
                <a:latin typeface="Times New Roman"/>
                <a:cs typeface="Times New Roman"/>
              </a:rPr>
              <a:t>o</a:t>
            </a:r>
            <a:r>
              <a:rPr sz="3740" spc="5" dirty="0">
                <a:latin typeface="Times New Roman"/>
                <a:cs typeface="Times New Roman"/>
              </a:rPr>
              <a:t>b</a:t>
            </a:r>
            <a:r>
              <a:rPr sz="3740" dirty="0">
                <a:latin typeface="Times New Roman"/>
                <a:cs typeface="Times New Roman"/>
              </a:rPr>
              <a:t>so</a:t>
            </a:r>
            <a:r>
              <a:rPr sz="3740" spc="12" dirty="0">
                <a:latin typeface="Times New Roman"/>
                <a:cs typeface="Times New Roman"/>
              </a:rPr>
              <a:t>l</a:t>
            </a:r>
            <a:r>
              <a:rPr sz="3740" dirty="0">
                <a:latin typeface="Times New Roman"/>
                <a:cs typeface="Times New Roman"/>
              </a:rPr>
              <a:t>et</a:t>
            </a:r>
            <a:r>
              <a:rPr sz="3740" spc="-12" dirty="0">
                <a:latin typeface="Times New Roman"/>
                <a:cs typeface="Times New Roman"/>
              </a:rPr>
              <a:t>e</a:t>
            </a:r>
            <a:r>
              <a:rPr sz="3740" dirty="0">
                <a:latin typeface="Times New Roman"/>
                <a:cs typeface="Times New Roman"/>
              </a:rPr>
              <a:t>.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47750" y="4949368"/>
            <a:ext cx="1577221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beco</a:t>
            </a:r>
            <a:r>
              <a:rPr sz="3740" spc="-19" dirty="0">
                <a:latin typeface="Times New Roman"/>
                <a:cs typeface="Times New Roman"/>
              </a:rPr>
              <a:t>m</a:t>
            </a:r>
            <a:r>
              <a:rPr sz="3740" dirty="0">
                <a:latin typeface="Times New Roman"/>
                <a:cs typeface="Times New Roman"/>
              </a:rPr>
              <a:t>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4741" y="5459160"/>
            <a:ext cx="2468962" cy="10241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 marR="71120">
              <a:lnSpc>
                <a:spcPts val="3970"/>
              </a:lnSpc>
              <a:spcBef>
                <a:spcPts val="20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r>
              <a:rPr sz="3740" spc="975" dirty="0">
                <a:latin typeface="Arial"/>
                <a:cs typeface="Arial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Che</a:t>
            </a:r>
            <a:r>
              <a:rPr sz="3740" spc="-19" dirty="0">
                <a:latin typeface="Times New Roman"/>
                <a:cs typeface="Times New Roman"/>
              </a:rPr>
              <a:t>a</a:t>
            </a:r>
            <a:r>
              <a:rPr sz="3740" dirty="0">
                <a:latin typeface="Times New Roman"/>
                <a:cs typeface="Times New Roman"/>
              </a:rPr>
              <a:t>p</a:t>
            </a:r>
            <a:endParaRPr sz="3740">
              <a:latin typeface="Times New Roman"/>
              <a:cs typeface="Times New Roman"/>
            </a:endParaRPr>
          </a:p>
          <a:p>
            <a:pPr marL="321945">
              <a:lnSpc>
                <a:spcPts val="4040"/>
              </a:lnSpc>
              <a:spcBef>
                <a:spcPts val="5"/>
              </a:spcBef>
            </a:pPr>
            <a:r>
              <a:rPr sz="3740" dirty="0">
                <a:latin typeface="Times New Roman"/>
                <a:cs typeface="Times New Roman"/>
              </a:rPr>
              <a:t>p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o</a:t>
            </a:r>
            <a:r>
              <a:rPr sz="3740" spc="12" dirty="0">
                <a:latin typeface="Times New Roman"/>
                <a:cs typeface="Times New Roman"/>
              </a:rPr>
              <a:t>d</a:t>
            </a:r>
            <a:r>
              <a:rPr sz="3740" dirty="0">
                <a:latin typeface="Times New Roman"/>
                <a:cs typeface="Times New Roman"/>
              </a:rPr>
              <a:t>ucti</a:t>
            </a:r>
            <a:r>
              <a:rPr sz="3740" spc="12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n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0715" y="5461837"/>
            <a:ext cx="660511" cy="508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spc="5" dirty="0">
                <a:latin typeface="Times New Roman"/>
                <a:cs typeface="Times New Roman"/>
              </a:rPr>
              <a:t>for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41780" y="5461837"/>
            <a:ext cx="1051330" cy="508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spc="-19" dirty="0">
                <a:latin typeface="Times New Roman"/>
                <a:cs typeface="Times New Roman"/>
              </a:rPr>
              <a:t>m</a:t>
            </a:r>
            <a:r>
              <a:rPr sz="3740" dirty="0">
                <a:latin typeface="Times New Roman"/>
                <a:cs typeface="Times New Roman"/>
              </a:rPr>
              <a:t>ass</a:t>
            </a:r>
            <a:endParaRPr sz="374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8009730" y="605221"/>
            <a:ext cx="4030833" cy="343972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11" name="object 11"/>
          <p:cNvSpPr/>
          <p:nvPr/>
        </p:nvSpPr>
        <p:spPr>
          <a:xfrm>
            <a:off x="8085931" y="5146705"/>
            <a:ext cx="3899690" cy="3165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10" name="object 10"/>
          <p:cNvSpPr txBox="1"/>
          <p:nvPr/>
        </p:nvSpPr>
        <p:spPr>
          <a:xfrm>
            <a:off x="1151733" y="1050279"/>
            <a:ext cx="1937014" cy="2400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175" algn="ctr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Back</a:t>
            </a:r>
            <a:endParaRPr sz="5875">
              <a:latin typeface="Arial"/>
              <a:cs typeface="Arial"/>
            </a:endParaRPr>
          </a:p>
          <a:p>
            <a:pPr marL="17145" marR="55880">
              <a:lnSpc>
                <a:spcPct val="96000"/>
              </a:lnSpc>
              <a:spcBef>
                <a:spcPts val="404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r>
              <a:rPr sz="3740" spc="47" dirty="0">
                <a:latin typeface="Arial"/>
                <a:cs typeface="Arial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Similar</a:t>
            </a:r>
            <a:endParaRPr sz="3740">
              <a:latin typeface="Times New Roman"/>
              <a:cs typeface="Times New Roman"/>
            </a:endParaRPr>
          </a:p>
          <a:p>
            <a:pPr marL="269875" marR="202565" algn="ctr">
              <a:lnSpc>
                <a:spcPts val="4040"/>
              </a:lnSpc>
              <a:spcBef>
                <a:spcPts val="200"/>
              </a:spcBef>
            </a:pPr>
            <a:r>
              <a:rPr sz="3740" dirty="0">
                <a:latin typeface="Times New Roman"/>
                <a:cs typeface="Times New Roman"/>
              </a:rPr>
              <a:t>desi</a:t>
            </a:r>
            <a:r>
              <a:rPr sz="3740" spc="5" dirty="0">
                <a:latin typeface="Times New Roman"/>
                <a:cs typeface="Times New Roman"/>
              </a:rPr>
              <a:t>g</a:t>
            </a:r>
            <a:r>
              <a:rPr sz="3740" spc="12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.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6518" y="1050279"/>
            <a:ext cx="1890754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Bone</a:t>
            </a:r>
            <a:endParaRPr sz="5875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59000" y="1050279"/>
            <a:ext cx="230247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spc="-19" dirty="0">
                <a:latin typeface="Arial"/>
                <a:cs typeface="Arial"/>
              </a:rPr>
              <a:t>F</a:t>
            </a:r>
            <a:r>
              <a:rPr sz="5875" dirty="0">
                <a:latin typeface="Arial"/>
                <a:cs typeface="Arial"/>
              </a:rPr>
              <a:t>rame</a:t>
            </a:r>
            <a:endParaRPr sz="5875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39517" y="2430067"/>
            <a:ext cx="427017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spc="5" dirty="0">
                <a:latin typeface="Times New Roman"/>
                <a:cs typeface="Times New Roman"/>
              </a:rPr>
              <a:t>t</a:t>
            </a:r>
            <a:r>
              <a:rPr sz="3740" dirty="0">
                <a:latin typeface="Times New Roman"/>
                <a:cs typeface="Times New Roman"/>
              </a:rPr>
              <a:t>o  </a:t>
            </a:r>
            <a:r>
              <a:rPr sz="3740" spc="224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5" dirty="0">
                <a:latin typeface="Times New Roman"/>
                <a:cs typeface="Times New Roman"/>
              </a:rPr>
              <a:t>h</a:t>
            </a:r>
            <a:r>
              <a:rPr sz="3740" dirty="0">
                <a:latin typeface="Times New Roman"/>
                <a:cs typeface="Times New Roman"/>
              </a:rPr>
              <a:t>e  </a:t>
            </a:r>
            <a:r>
              <a:rPr sz="3740" spc="211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body  </a:t>
            </a:r>
            <a:r>
              <a:rPr sz="3740" spc="184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f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a</a:t>
            </a:r>
            <a:r>
              <a:rPr sz="3740" spc="-25" dirty="0">
                <a:latin typeface="Times New Roman"/>
                <a:cs typeface="Times New Roman"/>
              </a:rPr>
              <a:t>m</a:t>
            </a:r>
            <a:r>
              <a:rPr sz="3740" dirty="0">
                <a:latin typeface="Times New Roman"/>
                <a:cs typeface="Times New Roman"/>
              </a:rPr>
              <a:t>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1732" y="3624260"/>
            <a:ext cx="2260352" cy="10235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65"/>
              </a:lnSpc>
              <a:spcBef>
                <a:spcPts val="20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r>
              <a:rPr sz="3740" spc="47" dirty="0">
                <a:latin typeface="Arial"/>
                <a:cs typeface="Arial"/>
              </a:rPr>
              <a:t> </a:t>
            </a:r>
            <a:r>
              <a:rPr sz="3740" spc="5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t </a:t>
            </a:r>
            <a:r>
              <a:rPr sz="3740" spc="25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con</a:t>
            </a:r>
            <a:r>
              <a:rPr sz="3740" spc="12" dirty="0">
                <a:latin typeface="Times New Roman"/>
                <a:cs typeface="Times New Roman"/>
              </a:rPr>
              <a:t>s</a:t>
            </a:r>
            <a:r>
              <a:rPr sz="3740" dirty="0">
                <a:latin typeface="Times New Roman"/>
                <a:cs typeface="Times New Roman"/>
              </a:rPr>
              <a:t>ist</a:t>
            </a:r>
            <a:endParaRPr sz="3740">
              <a:latin typeface="Times New Roman"/>
              <a:cs typeface="Times New Roman"/>
            </a:endParaRPr>
          </a:p>
          <a:p>
            <a:pPr marL="321945" marR="31115">
              <a:lnSpc>
                <a:spcPts val="4040"/>
              </a:lnSpc>
              <a:spcBef>
                <a:spcPts val="5"/>
              </a:spcBef>
            </a:pPr>
            <a:r>
              <a:rPr sz="3740" dirty="0">
                <a:latin typeface="Times New Roman"/>
                <a:cs typeface="Times New Roman"/>
              </a:rPr>
              <a:t>backb</a:t>
            </a:r>
            <a:r>
              <a:rPr sz="3740" spc="12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ne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45262" y="3626933"/>
            <a:ext cx="3968898" cy="1020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spc="5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f</a:t>
            </a:r>
            <a:r>
              <a:rPr sz="3740" spc="929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a </a:t>
            </a:r>
            <a:r>
              <a:rPr sz="3740" spc="33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st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o</a:t>
            </a:r>
            <a:r>
              <a:rPr sz="3740" spc="12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g</a:t>
            </a:r>
            <a:r>
              <a:rPr sz="3740" spc="880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12" dirty="0">
                <a:latin typeface="Times New Roman"/>
                <a:cs typeface="Times New Roman"/>
              </a:rPr>
              <a:t>u</a:t>
            </a:r>
            <a:r>
              <a:rPr sz="3740" dirty="0">
                <a:latin typeface="Times New Roman"/>
                <a:cs typeface="Times New Roman"/>
              </a:rPr>
              <a:t>bular</a:t>
            </a:r>
            <a:endParaRPr sz="3740">
              <a:latin typeface="Times New Roman"/>
              <a:cs typeface="Times New Roman"/>
            </a:endParaRPr>
          </a:p>
          <a:p>
            <a:pPr marL="2190115" marR="1905">
              <a:lnSpc>
                <a:spcPts val="4040"/>
              </a:lnSpc>
              <a:spcBef>
                <a:spcPts val="5"/>
              </a:spcBef>
            </a:pPr>
            <a:r>
              <a:rPr sz="3740" spc="5" dirty="0">
                <a:latin typeface="Times New Roman"/>
                <a:cs typeface="Times New Roman"/>
              </a:rPr>
              <a:t>(</a:t>
            </a:r>
            <a:r>
              <a:rPr sz="3740" b="1" dirty="0">
                <a:solidFill>
                  <a:srgbClr val="FF0000"/>
                </a:solidFill>
                <a:latin typeface="Times New Roman"/>
                <a:cs typeface="Times New Roman"/>
              </a:rPr>
              <a:t>Usu</a:t>
            </a:r>
            <a:r>
              <a:rPr sz="3740" b="1" spc="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40" b="1" dirty="0">
                <a:solidFill>
                  <a:srgbClr val="FF0000"/>
                </a:solidFill>
                <a:latin typeface="Times New Roman"/>
                <a:cs typeface="Times New Roman"/>
              </a:rPr>
              <a:t>lly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1731" y="4652528"/>
            <a:ext cx="6355039" cy="2897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1945" marR="64770">
              <a:lnSpc>
                <a:spcPts val="3945"/>
              </a:lnSpc>
              <a:spcBef>
                <a:spcPts val="195"/>
              </a:spcBef>
            </a:pPr>
            <a:r>
              <a:rPr sz="3740" b="1" spc="-72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740" b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740" b="1" spc="-12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740" b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740" b="1" spc="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40" b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40" b="1" spc="12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3740" b="1" dirty="0">
                <a:solidFill>
                  <a:srgbClr val="FF0000"/>
                </a:solidFill>
                <a:latin typeface="Times New Roman"/>
                <a:cs typeface="Times New Roman"/>
              </a:rPr>
              <a:t>ul</a:t>
            </a:r>
            <a:r>
              <a:rPr sz="3740" b="1" spc="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40" b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740" b="1" spc="-1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740" b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40" b="1" spc="-3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b="1" dirty="0">
                <a:solidFill>
                  <a:srgbClr val="FF0000"/>
                </a:solidFill>
                <a:latin typeface="Times New Roman"/>
                <a:cs typeface="Times New Roman"/>
              </a:rPr>
              <a:t>C/</a:t>
            </a:r>
            <a:r>
              <a:rPr sz="374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740" spc="5" dirty="0">
                <a:latin typeface="Times New Roman"/>
                <a:cs typeface="Times New Roman"/>
              </a:rPr>
              <a:t>)</a:t>
            </a:r>
            <a:r>
              <a:rPr sz="3740" dirty="0">
                <a:latin typeface="Times New Roman"/>
                <a:cs typeface="Times New Roman"/>
              </a:rPr>
              <a:t>.</a:t>
            </a:r>
            <a:endParaRPr sz="3740">
              <a:latin typeface="Times New Roman"/>
              <a:cs typeface="Times New Roman"/>
            </a:endParaRPr>
          </a:p>
          <a:p>
            <a:pPr marL="321945" indent="-305435">
              <a:lnSpc>
                <a:spcPts val="4030"/>
              </a:lnSpc>
              <a:spcBef>
                <a:spcPts val="1340"/>
              </a:spcBef>
            </a:pPr>
            <a:r>
              <a:rPr sz="374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r>
              <a:rPr sz="3740" spc="4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740" dirty="0">
                <a:solidFill>
                  <a:srgbClr val="006FC0"/>
                </a:solidFill>
                <a:latin typeface="Times New Roman"/>
                <a:cs typeface="Times New Roman"/>
              </a:rPr>
              <a:t>A  </a:t>
            </a:r>
            <a:r>
              <a:rPr sz="3740" spc="226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740" spc="5" dirty="0">
                <a:solidFill>
                  <a:srgbClr val="006FC0"/>
                </a:solidFill>
                <a:latin typeface="Times New Roman"/>
                <a:cs typeface="Times New Roman"/>
              </a:rPr>
              <a:t>bod</a:t>
            </a:r>
            <a:r>
              <a:rPr sz="3740" dirty="0">
                <a:solidFill>
                  <a:srgbClr val="006FC0"/>
                </a:solidFill>
                <a:latin typeface="Times New Roman"/>
                <a:cs typeface="Times New Roman"/>
              </a:rPr>
              <a:t>y  </a:t>
            </a:r>
            <a:r>
              <a:rPr sz="3740" spc="39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740" spc="5" dirty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3740" dirty="0">
                <a:solidFill>
                  <a:srgbClr val="006FC0"/>
                </a:solidFill>
                <a:latin typeface="Times New Roman"/>
                <a:cs typeface="Times New Roman"/>
              </a:rPr>
              <a:t>s  </a:t>
            </a:r>
            <a:r>
              <a:rPr sz="3740" spc="467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740" dirty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3740" spc="5" dirty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374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3740" spc="-25" dirty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3740" dirty="0">
                <a:solidFill>
                  <a:srgbClr val="006FC0"/>
                </a:solidFill>
                <a:latin typeface="Times New Roman"/>
                <a:cs typeface="Times New Roman"/>
              </a:rPr>
              <a:t>ed  </a:t>
            </a:r>
            <a:r>
              <a:rPr sz="3740" spc="402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740" spc="5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3740" dirty="0">
                <a:solidFill>
                  <a:srgbClr val="006FC0"/>
                </a:solidFill>
                <a:latin typeface="Times New Roman"/>
                <a:cs typeface="Times New Roman"/>
              </a:rPr>
              <a:t>n  </a:t>
            </a:r>
            <a:r>
              <a:rPr sz="3740" spc="437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740" spc="-12" dirty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3740" dirty="0">
                <a:solidFill>
                  <a:srgbClr val="006FC0"/>
                </a:solidFill>
                <a:latin typeface="Times New Roman"/>
                <a:cs typeface="Times New Roman"/>
              </a:rPr>
              <a:t>he st</a:t>
            </a:r>
            <a:r>
              <a:rPr sz="3740" spc="12" dirty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3740" dirty="0">
                <a:solidFill>
                  <a:srgbClr val="006FC0"/>
                </a:solidFill>
                <a:latin typeface="Times New Roman"/>
                <a:cs typeface="Times New Roman"/>
              </a:rPr>
              <a:t>uct</a:t>
            </a:r>
            <a:r>
              <a:rPr sz="3740" spc="5" dirty="0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sz="3740" dirty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3740" spc="5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3740" dirty="0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endParaRPr sz="3740">
              <a:latin typeface="Times New Roman"/>
              <a:cs typeface="Times New Roman"/>
            </a:endParaRPr>
          </a:p>
          <a:p>
            <a:pPr marR="26035" algn="ctr">
              <a:lnSpc>
                <a:spcPct val="96000"/>
              </a:lnSpc>
              <a:spcBef>
                <a:spcPts val="85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r>
              <a:rPr sz="3740" spc="47" dirty="0">
                <a:latin typeface="Arial"/>
                <a:cs typeface="Arial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This</a:t>
            </a:r>
            <a:r>
              <a:rPr sz="3740" spc="614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5" dirty="0">
                <a:latin typeface="Times New Roman"/>
                <a:cs typeface="Times New Roman"/>
              </a:rPr>
              <a:t>y</a:t>
            </a:r>
            <a:r>
              <a:rPr sz="3740" dirty="0">
                <a:latin typeface="Times New Roman"/>
                <a:cs typeface="Times New Roman"/>
              </a:rPr>
              <a:t>pe</a:t>
            </a:r>
            <a:r>
              <a:rPr sz="3740" spc="609" dirty="0">
                <a:latin typeface="Times New Roman"/>
                <a:cs typeface="Times New Roman"/>
              </a:rPr>
              <a:t> </a:t>
            </a:r>
            <a:r>
              <a:rPr sz="3740" spc="5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f</a:t>
            </a:r>
            <a:r>
              <a:rPr sz="3740" spc="642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chassis</a:t>
            </a:r>
            <a:r>
              <a:rPr sz="3740" spc="561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has</a:t>
            </a:r>
            <a:r>
              <a:rPr sz="3740" spc="624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been</a:t>
            </a:r>
            <a:endParaRPr sz="3740">
              <a:latin typeface="Times New Roman"/>
              <a:cs typeface="Times New Roman"/>
            </a:endParaRPr>
          </a:p>
          <a:p>
            <a:pPr marL="321945" marR="64770">
              <a:lnSpc>
                <a:spcPts val="4040"/>
              </a:lnSpc>
              <a:spcBef>
                <a:spcPts val="200"/>
              </a:spcBef>
            </a:pPr>
            <a:r>
              <a:rPr sz="3740" dirty="0">
                <a:latin typeface="Times New Roman"/>
                <a:cs typeface="Times New Roman"/>
              </a:rPr>
              <a:t>used</a:t>
            </a:r>
            <a:r>
              <a:rPr sz="3740" spc="-81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in n</a:t>
            </a:r>
            <a:r>
              <a:rPr sz="3740" spc="5" dirty="0">
                <a:latin typeface="Times New Roman"/>
                <a:cs typeface="Times New Roman"/>
              </a:rPr>
              <a:t>u</a:t>
            </a:r>
            <a:r>
              <a:rPr sz="3740" spc="-19" dirty="0">
                <a:latin typeface="Times New Roman"/>
                <a:cs typeface="Times New Roman"/>
              </a:rPr>
              <a:t>m</a:t>
            </a:r>
            <a:r>
              <a:rPr sz="3740" dirty="0">
                <a:latin typeface="Times New Roman"/>
                <a:cs typeface="Times New Roman"/>
              </a:rPr>
              <a:t>erous</a:t>
            </a:r>
            <a:r>
              <a:rPr sz="3740" spc="-115" dirty="0">
                <a:latin typeface="Times New Roman"/>
                <a:cs typeface="Times New Roman"/>
              </a:rPr>
              <a:t> </a:t>
            </a:r>
            <a:r>
              <a:rPr sz="3740" spc="-916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3740" u="heavy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sp</a:t>
            </a:r>
            <a:r>
              <a:rPr sz="3740" u="heavy" spc="12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o</a:t>
            </a:r>
            <a:r>
              <a:rPr sz="3740" u="heavy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rts</a:t>
            </a:r>
            <a:r>
              <a:rPr sz="3740" u="heavy" spc="-60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3740" u="heavy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c</a:t>
            </a:r>
            <a:r>
              <a:rPr sz="3740" u="heavy" spc="-19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a</a:t>
            </a:r>
            <a:r>
              <a:rPr sz="3740" u="heavy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r</a:t>
            </a:r>
            <a:r>
              <a:rPr sz="3740" u="heavy" spc="12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s</a:t>
            </a:r>
            <a:r>
              <a:rPr sz="3740" dirty="0">
                <a:latin typeface="Times New Roman"/>
                <a:cs typeface="Times New Roman"/>
                <a:hlinkClick r:id="rId3"/>
              </a:rPr>
              <a:t>.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75431" y="7253970"/>
            <a:ext cx="118266" cy="203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655">
              <a:lnSpc>
                <a:spcPts val="1335"/>
              </a:lnSpc>
            </a:pPr>
            <a:endParaRPr sz="1335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944741" y="1422431"/>
            <a:ext cx="7992545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Definition of</a:t>
            </a:r>
            <a:r>
              <a:rPr sz="5875" spc="-312" dirty="0">
                <a:latin typeface="Arial"/>
                <a:cs typeface="Arial"/>
              </a:rPr>
              <a:t> </a:t>
            </a:r>
            <a:r>
              <a:rPr sz="5875" dirty="0">
                <a:latin typeface="Arial"/>
                <a:cs typeface="Arial"/>
              </a:rPr>
              <a:t>Automobile</a:t>
            </a:r>
            <a:endParaRPr sz="5875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44741" y="2942584"/>
            <a:ext cx="3345637" cy="6478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5065"/>
              </a:lnSpc>
              <a:spcBef>
                <a:spcPts val="250"/>
              </a:spcBef>
            </a:pPr>
            <a:r>
              <a:rPr sz="4805" dirty="0">
                <a:latin typeface="Arial"/>
                <a:cs typeface="Arial"/>
              </a:rPr>
              <a:t>•</a:t>
            </a:r>
            <a:r>
              <a:rPr sz="4805" spc="-606" dirty="0">
                <a:latin typeface="Arial"/>
                <a:cs typeface="Arial"/>
              </a:rPr>
              <a:t> </a:t>
            </a:r>
            <a:r>
              <a:rPr sz="4805" dirty="0">
                <a:latin typeface="Times New Roman"/>
                <a:cs typeface="Times New Roman"/>
              </a:rPr>
              <a:t>Automobi</a:t>
            </a:r>
            <a:r>
              <a:rPr sz="4805" spc="-19" dirty="0">
                <a:latin typeface="Times New Roman"/>
                <a:cs typeface="Times New Roman"/>
              </a:rPr>
              <a:t>l</a:t>
            </a:r>
            <a:r>
              <a:rPr sz="4805" dirty="0">
                <a:latin typeface="Times New Roman"/>
                <a:cs typeface="Times New Roman"/>
              </a:rPr>
              <a:t>e</a:t>
            </a:r>
            <a:endParaRPr sz="4805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23754" y="2946027"/>
            <a:ext cx="531044" cy="644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5040"/>
              </a:lnSpc>
              <a:spcBef>
                <a:spcPts val="250"/>
              </a:spcBef>
            </a:pPr>
            <a:r>
              <a:rPr sz="4805" spc="-5" dirty="0">
                <a:latin typeface="Times New Roman"/>
                <a:cs typeface="Times New Roman"/>
              </a:rPr>
              <a:t>is</a:t>
            </a:r>
            <a:endParaRPr sz="4805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88352" y="2946027"/>
            <a:ext cx="396535" cy="644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5040"/>
              </a:lnSpc>
              <a:spcBef>
                <a:spcPts val="250"/>
              </a:spcBef>
            </a:pPr>
            <a:r>
              <a:rPr sz="4805" dirty="0">
                <a:latin typeface="Times New Roman"/>
                <a:cs typeface="Times New Roman"/>
              </a:rPr>
              <a:t>a</a:t>
            </a:r>
            <a:endParaRPr sz="4805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16272" y="2946027"/>
            <a:ext cx="1381636" cy="644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5040"/>
              </a:lnSpc>
              <a:spcBef>
                <a:spcPts val="250"/>
              </a:spcBef>
            </a:pPr>
            <a:r>
              <a:rPr sz="4805" spc="12" dirty="0">
                <a:latin typeface="Times New Roman"/>
                <a:cs typeface="Times New Roman"/>
              </a:rPr>
              <a:t>“</a:t>
            </a:r>
            <a:r>
              <a:rPr sz="4805" b="1" dirty="0">
                <a:latin typeface="Times New Roman"/>
                <a:cs typeface="Times New Roman"/>
              </a:rPr>
              <a:t>Self</a:t>
            </a:r>
            <a:endParaRPr sz="4805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29427" y="2946027"/>
            <a:ext cx="2625984" cy="644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5040"/>
              </a:lnSpc>
              <a:spcBef>
                <a:spcPts val="250"/>
              </a:spcBef>
            </a:pPr>
            <a:r>
              <a:rPr sz="4805" b="1" dirty="0">
                <a:latin typeface="Times New Roman"/>
                <a:cs typeface="Times New Roman"/>
              </a:rPr>
              <a:t>P</a:t>
            </a:r>
            <a:r>
              <a:rPr sz="4805" b="1" spc="-72" dirty="0">
                <a:latin typeface="Times New Roman"/>
                <a:cs typeface="Times New Roman"/>
              </a:rPr>
              <a:t>r</a:t>
            </a:r>
            <a:r>
              <a:rPr sz="4805" b="1" dirty="0">
                <a:latin typeface="Times New Roman"/>
                <a:cs typeface="Times New Roman"/>
              </a:rPr>
              <a:t>opelled</a:t>
            </a:r>
            <a:endParaRPr sz="4805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49978" y="3605009"/>
            <a:ext cx="2194078" cy="644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5040"/>
              </a:lnSpc>
              <a:spcBef>
                <a:spcPts val="250"/>
              </a:spcBef>
            </a:pPr>
            <a:r>
              <a:rPr sz="4805" b="1" dirty="0">
                <a:latin typeface="Times New Roman"/>
                <a:cs typeface="Times New Roman"/>
              </a:rPr>
              <a:t>vehi</a:t>
            </a:r>
            <a:r>
              <a:rPr sz="4805" b="1" spc="-12" dirty="0">
                <a:latin typeface="Times New Roman"/>
                <a:cs typeface="Times New Roman"/>
              </a:rPr>
              <a:t>c</a:t>
            </a:r>
            <a:r>
              <a:rPr sz="4805" b="1" dirty="0">
                <a:latin typeface="Times New Roman"/>
                <a:cs typeface="Times New Roman"/>
              </a:rPr>
              <a:t>l</a:t>
            </a:r>
            <a:r>
              <a:rPr sz="4805" b="1" spc="5" dirty="0">
                <a:latin typeface="Times New Roman"/>
                <a:cs typeface="Times New Roman"/>
              </a:rPr>
              <a:t>e</a:t>
            </a:r>
            <a:r>
              <a:rPr sz="4805" dirty="0">
                <a:latin typeface="Times New Roman"/>
                <a:cs typeface="Times New Roman"/>
              </a:rPr>
              <a:t>”</a:t>
            </a:r>
            <a:endParaRPr sz="4805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45831" y="3605009"/>
            <a:ext cx="2396799" cy="644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5040"/>
              </a:lnSpc>
              <a:spcBef>
                <a:spcPts val="250"/>
              </a:spcBef>
            </a:pPr>
            <a:r>
              <a:rPr sz="4805" dirty="0">
                <a:latin typeface="Times New Roman"/>
                <a:cs typeface="Times New Roman"/>
              </a:rPr>
              <a:t>gener</a:t>
            </a:r>
            <a:r>
              <a:rPr sz="4805" spc="-12" dirty="0">
                <a:latin typeface="Times New Roman"/>
                <a:cs typeface="Times New Roman"/>
              </a:rPr>
              <a:t>a</a:t>
            </a:r>
            <a:r>
              <a:rPr sz="4805" dirty="0">
                <a:latin typeface="Times New Roman"/>
                <a:cs typeface="Times New Roman"/>
              </a:rPr>
              <a:t>lly</a:t>
            </a:r>
            <a:endParaRPr sz="4805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43005" y="3605009"/>
            <a:ext cx="1686345" cy="644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5040"/>
              </a:lnSpc>
              <a:spcBef>
                <a:spcPts val="250"/>
              </a:spcBef>
            </a:pPr>
            <a:r>
              <a:rPr sz="4805" dirty="0">
                <a:latin typeface="Times New Roman"/>
                <a:cs typeface="Times New Roman"/>
              </a:rPr>
              <a:t>driven</a:t>
            </a:r>
            <a:endParaRPr sz="4805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29658" y="3605009"/>
            <a:ext cx="736019" cy="644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5040"/>
              </a:lnSpc>
              <a:spcBef>
                <a:spcPts val="250"/>
              </a:spcBef>
            </a:pPr>
            <a:r>
              <a:rPr sz="4805" dirty="0">
                <a:latin typeface="Times New Roman"/>
                <a:cs typeface="Times New Roman"/>
              </a:rPr>
              <a:t>by</a:t>
            </a:r>
            <a:endParaRPr sz="4805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66343" y="3605009"/>
            <a:ext cx="736563" cy="644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5040"/>
              </a:lnSpc>
              <a:spcBef>
                <a:spcPts val="250"/>
              </a:spcBef>
            </a:pPr>
            <a:r>
              <a:rPr sz="4805" dirty="0">
                <a:latin typeface="Times New Roman"/>
                <a:cs typeface="Times New Roman"/>
              </a:rPr>
              <a:t>IC</a:t>
            </a:r>
            <a:endParaRPr sz="4805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02692" y="3605009"/>
            <a:ext cx="1853726" cy="644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5040"/>
              </a:lnSpc>
              <a:spcBef>
                <a:spcPts val="250"/>
              </a:spcBef>
            </a:pPr>
            <a:r>
              <a:rPr sz="4805" dirty="0">
                <a:latin typeface="Times New Roman"/>
                <a:cs typeface="Times New Roman"/>
              </a:rPr>
              <a:t>Eng</a:t>
            </a:r>
            <a:r>
              <a:rPr sz="4805" spc="-19" dirty="0">
                <a:latin typeface="Times New Roman"/>
                <a:cs typeface="Times New Roman"/>
              </a:rPr>
              <a:t>i</a:t>
            </a:r>
            <a:r>
              <a:rPr sz="4805" dirty="0">
                <a:latin typeface="Times New Roman"/>
                <a:cs typeface="Times New Roman"/>
              </a:rPr>
              <a:t>ne</a:t>
            </a:r>
            <a:endParaRPr sz="4805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9977" y="4265158"/>
            <a:ext cx="1007008" cy="644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5040"/>
              </a:lnSpc>
              <a:spcBef>
                <a:spcPts val="250"/>
              </a:spcBef>
            </a:pPr>
            <a:r>
              <a:rPr sz="4805" dirty="0">
                <a:latin typeface="Times New Roman"/>
                <a:cs typeface="Times New Roman"/>
              </a:rPr>
              <a:t>and</a:t>
            </a:r>
            <a:endParaRPr sz="4805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9030" y="4265158"/>
            <a:ext cx="463281" cy="644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5040"/>
              </a:lnSpc>
              <a:spcBef>
                <a:spcPts val="250"/>
              </a:spcBef>
            </a:pPr>
            <a:r>
              <a:rPr sz="4805" spc="-5" dirty="0">
                <a:latin typeface="Times New Roman"/>
                <a:cs typeface="Times New Roman"/>
              </a:rPr>
              <a:t>it</a:t>
            </a:r>
            <a:endParaRPr sz="4805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67338" y="4265158"/>
            <a:ext cx="531044" cy="644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5040"/>
              </a:lnSpc>
              <a:spcBef>
                <a:spcPts val="250"/>
              </a:spcBef>
            </a:pPr>
            <a:r>
              <a:rPr sz="4805" spc="-5" dirty="0">
                <a:latin typeface="Times New Roman"/>
                <a:cs typeface="Times New Roman"/>
              </a:rPr>
              <a:t>is</a:t>
            </a:r>
            <a:endParaRPr sz="4805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22290" y="4265158"/>
            <a:ext cx="1312856" cy="644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5040"/>
              </a:lnSpc>
              <a:spcBef>
                <a:spcPts val="250"/>
              </a:spcBef>
            </a:pPr>
            <a:r>
              <a:rPr sz="4805" b="1" dirty="0">
                <a:latin typeface="Times New Roman"/>
                <a:cs typeface="Times New Roman"/>
              </a:rPr>
              <a:t>used</a:t>
            </a:r>
            <a:endParaRPr sz="4805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56952" y="4265158"/>
            <a:ext cx="5897441" cy="644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5040"/>
              </a:lnSpc>
              <a:spcBef>
                <a:spcPts val="250"/>
              </a:spcBef>
            </a:pPr>
            <a:r>
              <a:rPr sz="4805" b="1" dirty="0">
                <a:latin typeface="Times New Roman"/>
                <a:cs typeface="Times New Roman"/>
              </a:rPr>
              <a:t>for </a:t>
            </a:r>
            <a:r>
              <a:rPr sz="4805" b="1" spc="252" dirty="0">
                <a:latin typeface="Times New Roman"/>
                <a:cs typeface="Times New Roman"/>
              </a:rPr>
              <a:t> </a:t>
            </a:r>
            <a:r>
              <a:rPr sz="4805" b="1" dirty="0">
                <a:latin typeface="Times New Roman"/>
                <a:cs typeface="Times New Roman"/>
              </a:rPr>
              <a:t>transportation </a:t>
            </a:r>
            <a:r>
              <a:rPr sz="4805" b="1" spc="326" dirty="0">
                <a:latin typeface="Times New Roman"/>
                <a:cs typeface="Times New Roman"/>
              </a:rPr>
              <a:t> </a:t>
            </a:r>
            <a:r>
              <a:rPr sz="4805" dirty="0">
                <a:latin typeface="Times New Roman"/>
                <a:cs typeface="Times New Roman"/>
              </a:rPr>
              <a:t>of</a:t>
            </a:r>
            <a:endParaRPr sz="4805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4740" y="4924469"/>
            <a:ext cx="3161343" cy="21322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1945" marR="92075">
              <a:lnSpc>
                <a:spcPts val="5040"/>
              </a:lnSpc>
              <a:spcBef>
                <a:spcPts val="250"/>
              </a:spcBef>
            </a:pPr>
            <a:r>
              <a:rPr sz="4805" dirty="0">
                <a:latin typeface="Times New Roman"/>
                <a:cs typeface="Times New Roman"/>
              </a:rPr>
              <a:t>passengers</a:t>
            </a:r>
            <a:endParaRPr sz="4805" dirty="0">
              <a:latin typeface="Times New Roman"/>
              <a:cs typeface="Times New Roman"/>
            </a:endParaRPr>
          </a:p>
          <a:p>
            <a:pPr marL="321945" marR="92075">
              <a:lnSpc>
                <a:spcPts val="5195"/>
              </a:lnSpc>
              <a:spcBef>
                <a:spcPts val="5"/>
              </a:spcBef>
            </a:pPr>
            <a:r>
              <a:rPr sz="4805" b="1" i="1" dirty="0">
                <a:latin typeface="Times New Roman"/>
                <a:cs typeface="Times New Roman"/>
              </a:rPr>
              <a:t>Crouse</a:t>
            </a:r>
            <a:r>
              <a:rPr sz="4805" dirty="0">
                <a:latin typeface="Times New Roman"/>
                <a:cs typeface="Times New Roman"/>
              </a:rPr>
              <a:t>.</a:t>
            </a:r>
            <a:endParaRPr sz="4805" dirty="0">
              <a:latin typeface="Times New Roman"/>
              <a:cs typeface="Times New Roman"/>
            </a:endParaRPr>
          </a:p>
          <a:p>
            <a:pPr marL="17145">
              <a:lnSpc>
                <a:spcPct val="96000"/>
              </a:lnSpc>
              <a:spcBef>
                <a:spcPts val="715"/>
              </a:spcBef>
            </a:pPr>
            <a:r>
              <a:rPr sz="4805" dirty="0">
                <a:latin typeface="Arial"/>
                <a:cs typeface="Arial"/>
              </a:rPr>
              <a:t>•</a:t>
            </a:r>
            <a:r>
              <a:rPr sz="4805" spc="-606" dirty="0">
                <a:latin typeface="Arial"/>
                <a:cs typeface="Arial"/>
              </a:rPr>
              <a:t> </a:t>
            </a:r>
            <a:r>
              <a:rPr sz="4805" dirty="0">
                <a:latin typeface="Times New Roman"/>
                <a:cs typeface="Times New Roman"/>
              </a:rPr>
              <a:t>Exa</a:t>
            </a:r>
            <a:r>
              <a:rPr sz="4805" spc="-12" dirty="0">
                <a:latin typeface="Times New Roman"/>
                <a:cs typeface="Times New Roman"/>
              </a:rPr>
              <a:t>m</a:t>
            </a:r>
            <a:r>
              <a:rPr sz="4805" dirty="0">
                <a:latin typeface="Times New Roman"/>
                <a:cs typeface="Times New Roman"/>
              </a:rPr>
              <a:t>ples</a:t>
            </a:r>
            <a:r>
              <a:rPr sz="4805" spc="12" dirty="0">
                <a:latin typeface="Times New Roman"/>
                <a:cs typeface="Times New Roman"/>
              </a:rPr>
              <a:t> </a:t>
            </a:r>
            <a:r>
              <a:rPr sz="4805" dirty="0">
                <a:latin typeface="Times New Roman"/>
                <a:cs typeface="Times New Roman"/>
              </a:rPr>
              <a:t>:</a:t>
            </a:r>
            <a:endParaRPr sz="4805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85083" y="4924469"/>
            <a:ext cx="7273279" cy="6443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5040"/>
              </a:lnSpc>
              <a:spcBef>
                <a:spcPts val="250"/>
              </a:spcBef>
            </a:pPr>
            <a:r>
              <a:rPr sz="4805" dirty="0">
                <a:latin typeface="Times New Roman"/>
                <a:cs typeface="Times New Roman"/>
              </a:rPr>
              <a:t>&amp;</a:t>
            </a:r>
            <a:r>
              <a:rPr sz="4805" spc="279" dirty="0">
                <a:latin typeface="Times New Roman"/>
                <a:cs typeface="Times New Roman"/>
              </a:rPr>
              <a:t> </a:t>
            </a:r>
            <a:r>
              <a:rPr sz="4805" dirty="0">
                <a:latin typeface="Times New Roman"/>
                <a:cs typeface="Times New Roman"/>
              </a:rPr>
              <a:t>goods</a:t>
            </a:r>
            <a:r>
              <a:rPr sz="4805" spc="292" dirty="0">
                <a:latin typeface="Times New Roman"/>
                <a:cs typeface="Times New Roman"/>
              </a:rPr>
              <a:t> </a:t>
            </a:r>
            <a:r>
              <a:rPr sz="4805" dirty="0">
                <a:latin typeface="Times New Roman"/>
                <a:cs typeface="Times New Roman"/>
              </a:rPr>
              <a:t>on</a:t>
            </a:r>
            <a:r>
              <a:rPr sz="4805" spc="272" dirty="0">
                <a:latin typeface="Times New Roman"/>
                <a:cs typeface="Times New Roman"/>
              </a:rPr>
              <a:t> </a:t>
            </a:r>
            <a:r>
              <a:rPr sz="4805" dirty="0">
                <a:latin typeface="Times New Roman"/>
                <a:cs typeface="Times New Roman"/>
              </a:rPr>
              <a:t>g</a:t>
            </a:r>
            <a:r>
              <a:rPr sz="4805" spc="-79" dirty="0">
                <a:latin typeface="Times New Roman"/>
                <a:cs typeface="Times New Roman"/>
              </a:rPr>
              <a:t>r</a:t>
            </a:r>
            <a:r>
              <a:rPr sz="4805" dirty="0">
                <a:latin typeface="Times New Roman"/>
                <a:cs typeface="Times New Roman"/>
              </a:rPr>
              <a:t>ound</a:t>
            </a:r>
            <a:r>
              <a:rPr sz="4805" b="1" spc="27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805" dirty="0">
                <a:latin typeface="Times New Roman"/>
                <a:cs typeface="Times New Roman"/>
              </a:rPr>
              <a:t>–</a:t>
            </a:r>
            <a:r>
              <a:rPr sz="4805" spc="286" dirty="0">
                <a:latin typeface="Times New Roman"/>
                <a:cs typeface="Times New Roman"/>
              </a:rPr>
              <a:t> </a:t>
            </a:r>
            <a:r>
              <a:rPr sz="4805" b="1" i="1" spc="-346" dirty="0">
                <a:latin typeface="Times New Roman"/>
                <a:cs typeface="Times New Roman"/>
              </a:rPr>
              <a:t>W</a:t>
            </a:r>
            <a:r>
              <a:rPr sz="4805" b="1" i="1" dirty="0">
                <a:latin typeface="Times New Roman"/>
                <a:cs typeface="Times New Roman"/>
              </a:rPr>
              <a:t>.</a:t>
            </a:r>
            <a:r>
              <a:rPr sz="4805" b="1" i="1" spc="272" dirty="0">
                <a:latin typeface="Times New Roman"/>
                <a:cs typeface="Times New Roman"/>
              </a:rPr>
              <a:t> </a:t>
            </a:r>
            <a:r>
              <a:rPr sz="4805" b="1" i="1" dirty="0">
                <a:latin typeface="Times New Roman"/>
                <a:cs typeface="Times New Roman"/>
              </a:rPr>
              <a:t>H.</a:t>
            </a:r>
            <a:endParaRPr sz="4805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3921" y="6412327"/>
            <a:ext cx="7155254" cy="644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5040"/>
              </a:lnSpc>
              <a:spcBef>
                <a:spcPts val="250"/>
              </a:spcBef>
            </a:pPr>
            <a:r>
              <a:rPr sz="4805" dirty="0">
                <a:latin typeface="Times New Roman"/>
                <a:cs typeface="Times New Roman"/>
              </a:rPr>
              <a:t>Ca</a:t>
            </a:r>
            <a:r>
              <a:rPr sz="4805" spc="-200" dirty="0">
                <a:latin typeface="Times New Roman"/>
                <a:cs typeface="Times New Roman"/>
              </a:rPr>
              <a:t>r</a:t>
            </a:r>
            <a:r>
              <a:rPr sz="4805" dirty="0">
                <a:latin typeface="Times New Roman"/>
                <a:cs typeface="Times New Roman"/>
              </a:rPr>
              <a:t>, Bus,</a:t>
            </a:r>
            <a:r>
              <a:rPr sz="4805" spc="-92" dirty="0">
                <a:latin typeface="Times New Roman"/>
                <a:cs typeface="Times New Roman"/>
              </a:rPr>
              <a:t> </a:t>
            </a:r>
            <a:r>
              <a:rPr sz="4805" spc="-179" dirty="0">
                <a:latin typeface="Times New Roman"/>
                <a:cs typeface="Times New Roman"/>
              </a:rPr>
              <a:t>T</a:t>
            </a:r>
            <a:r>
              <a:rPr sz="4805" dirty="0">
                <a:latin typeface="Times New Roman"/>
                <a:cs typeface="Times New Roman"/>
              </a:rPr>
              <a:t>ruck,</a:t>
            </a:r>
            <a:r>
              <a:rPr sz="4805" spc="19" dirty="0">
                <a:latin typeface="Times New Roman"/>
                <a:cs typeface="Times New Roman"/>
              </a:rPr>
              <a:t> </a:t>
            </a:r>
            <a:r>
              <a:rPr sz="4805" dirty="0">
                <a:latin typeface="Times New Roman"/>
                <a:cs typeface="Times New Roman"/>
              </a:rPr>
              <a:t>Scooter et</a:t>
            </a:r>
            <a:r>
              <a:rPr sz="4805" spc="-5" dirty="0">
                <a:latin typeface="Times New Roman"/>
                <a:cs typeface="Times New Roman"/>
              </a:rPr>
              <a:t>c</a:t>
            </a:r>
            <a:r>
              <a:rPr sz="4805" dirty="0">
                <a:latin typeface="Times New Roman"/>
                <a:cs typeface="Times New Roman"/>
              </a:rPr>
              <a:t>.</a:t>
            </a:r>
            <a:endParaRPr sz="4805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79"/>
          <p:cNvSpPr txBox="1"/>
          <p:nvPr/>
        </p:nvSpPr>
        <p:spPr>
          <a:xfrm>
            <a:off x="7637818" y="2844346"/>
            <a:ext cx="2404464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230"/>
              </a:lnSpc>
              <a:spcBef>
                <a:spcPts val="160"/>
              </a:spcBef>
            </a:pPr>
            <a:r>
              <a:rPr sz="5205" b="1" baseline="-3000" dirty="0">
                <a:solidFill>
                  <a:srgbClr val="0000FF"/>
                </a:solidFill>
                <a:latin typeface="Times New Roman"/>
                <a:cs typeface="Times New Roman"/>
              </a:rPr>
              <a:t>licat</a:t>
            </a:r>
            <a:r>
              <a:rPr sz="5205" b="1" spc="-25" baseline="-300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5205" b="1" baseline="-3000" dirty="0">
                <a:solidFill>
                  <a:srgbClr val="0000FF"/>
                </a:solidFill>
                <a:latin typeface="Times New Roman"/>
                <a:cs typeface="Times New Roman"/>
              </a:rPr>
              <a:t>d    </a:t>
            </a:r>
            <a:r>
              <a:rPr sz="5205" b="1" spc="92" baseline="-3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5205" b="1" baseline="-3000" dirty="0">
                <a:solidFill>
                  <a:srgbClr val="0000FF"/>
                </a:solidFill>
                <a:latin typeface="Times New Roman"/>
                <a:cs typeface="Times New Roman"/>
              </a:rPr>
              <a:t>an</a:t>
            </a:r>
            <a:endParaRPr sz="3470">
              <a:latin typeface="Times New Roman"/>
              <a:cs typeface="Times New Roman"/>
            </a:endParaRPr>
          </a:p>
          <a:p>
            <a:pPr marL="25400">
              <a:lnSpc>
                <a:spcPts val="3230"/>
              </a:lnSpc>
            </a:pPr>
            <a:r>
              <a:rPr sz="5205" b="1" baseline="2000" dirty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623214" y="2844346"/>
            <a:ext cx="1550092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2735">
              <a:lnSpc>
                <a:spcPts val="3230"/>
              </a:lnSpc>
              <a:spcBef>
                <a:spcPts val="160"/>
              </a:spcBef>
            </a:pPr>
            <a:r>
              <a:rPr sz="5205" b="1" baseline="-3000" dirty="0">
                <a:solidFill>
                  <a:srgbClr val="0000FF"/>
                </a:solidFill>
                <a:latin typeface="Times New Roman"/>
                <a:cs typeface="Times New Roman"/>
              </a:rPr>
              <a:t>d    </a:t>
            </a:r>
            <a:r>
              <a:rPr sz="5205" b="1" spc="72" baseline="-3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5205" b="1" baseline="-3000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endParaRPr sz="3470">
              <a:latin typeface="Times New Roman"/>
              <a:cs typeface="Times New Roman"/>
            </a:endParaRPr>
          </a:p>
          <a:p>
            <a:pPr marR="83185">
              <a:lnSpc>
                <a:spcPts val="3230"/>
              </a:lnSpc>
            </a:pPr>
            <a:r>
              <a:rPr sz="5205" b="1" baseline="2000" dirty="0">
                <a:latin typeface="Times New Roman"/>
                <a:cs typeface="Times New Roman"/>
              </a:rPr>
              <a:t>,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327332" y="2844346"/>
            <a:ext cx="1674568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30505" indent="762635">
              <a:lnSpc>
                <a:spcPts val="3990"/>
              </a:lnSpc>
              <a:spcBef>
                <a:spcPts val="425"/>
              </a:spcBef>
            </a:pPr>
            <a:r>
              <a:rPr sz="3470" b="1" spc="12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3470" b="1" spc="-67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3470" b="1" dirty="0">
                <a:solidFill>
                  <a:srgbClr val="0000FF"/>
                </a:solidFill>
                <a:latin typeface="Times New Roman"/>
                <a:cs typeface="Times New Roman"/>
              </a:rPr>
              <a:t>e </a:t>
            </a:r>
            <a:endParaRPr sz="3470">
              <a:latin typeface="Times New Roman"/>
              <a:cs typeface="Times New Roman"/>
            </a:endParaRPr>
          </a:p>
          <a:p>
            <a:pPr marR="230505">
              <a:lnSpc>
                <a:spcPts val="3990"/>
              </a:lnSpc>
            </a:pPr>
            <a:r>
              <a:rPr sz="3470" b="1" dirty="0">
                <a:latin typeface="Times New Roman"/>
                <a:cs typeface="Times New Roman"/>
              </a:rPr>
              <a:t>e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332642" y="3214700"/>
            <a:ext cx="1518042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6860">
              <a:lnSpc>
                <a:spcPts val="3550"/>
              </a:lnSpc>
              <a:spcBef>
                <a:spcPts val="180"/>
              </a:spcBef>
            </a:pPr>
            <a:r>
              <a:rPr sz="5205" b="1" baseline="1000" dirty="0">
                <a:solidFill>
                  <a:srgbClr val="0000FF"/>
                </a:solidFill>
                <a:latin typeface="Times New Roman"/>
                <a:cs typeface="Times New Roman"/>
              </a:rPr>
              <a:t>cost</a:t>
            </a:r>
            <a:r>
              <a:rPr sz="5205" b="1" spc="-12" baseline="1000" dirty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5205" b="1" baseline="1000" dirty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480330" y="3214700"/>
            <a:ext cx="1460828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94665">
              <a:lnSpc>
                <a:spcPts val="3550"/>
              </a:lnSpc>
              <a:spcBef>
                <a:spcPts val="180"/>
              </a:spcBef>
            </a:pPr>
            <a:r>
              <a:rPr sz="5205" b="1" baseline="1000" dirty="0">
                <a:latin typeface="Times New Roman"/>
                <a:cs typeface="Times New Roman"/>
              </a:rPr>
              <a:t>How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528309" y="3214700"/>
            <a:ext cx="1220049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7660">
              <a:lnSpc>
                <a:spcPts val="3550"/>
              </a:lnSpc>
              <a:spcBef>
                <a:spcPts val="180"/>
              </a:spcBef>
            </a:pPr>
            <a:r>
              <a:rPr sz="5205" b="1" baseline="1000" dirty="0">
                <a:latin typeface="Times New Roman"/>
                <a:cs typeface="Times New Roman"/>
              </a:rPr>
              <a:t>eve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994304" y="3214700"/>
            <a:ext cx="746908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750" indent="442595">
              <a:lnSpc>
                <a:spcPts val="3990"/>
              </a:lnSpc>
              <a:spcBef>
                <a:spcPts val="425"/>
              </a:spcBef>
            </a:pPr>
            <a:r>
              <a:rPr sz="3470" b="1" dirty="0">
                <a:latin typeface="Times New Roman"/>
                <a:cs typeface="Times New Roman"/>
              </a:rPr>
              <a:t>r </a:t>
            </a:r>
            <a:endParaRPr sz="3470">
              <a:latin typeface="Times New Roman"/>
              <a:cs typeface="Times New Roman"/>
            </a:endParaRPr>
          </a:p>
          <a:p>
            <a:pPr marL="31750">
              <a:lnSpc>
                <a:spcPts val="3990"/>
              </a:lnSpc>
            </a:pPr>
            <a:r>
              <a:rPr sz="3470" b="1" dirty="0">
                <a:latin typeface="Times New Roman"/>
                <a:cs typeface="Times New Roman"/>
              </a:rPr>
              <a:t>ll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140818" y="3214700"/>
            <a:ext cx="2032490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3750">
              <a:lnSpc>
                <a:spcPts val="3230"/>
              </a:lnSpc>
              <a:spcBef>
                <a:spcPts val="160"/>
              </a:spcBef>
            </a:pPr>
            <a:r>
              <a:rPr sz="5205" b="1" baseline="-3000" dirty="0">
                <a:latin typeface="Times New Roman"/>
                <a:cs typeface="Times New Roman"/>
              </a:rPr>
              <a:t>th  </a:t>
            </a:r>
            <a:r>
              <a:rPr sz="5205" b="1" spc="507" baseline="-3000" dirty="0">
                <a:latin typeface="Times New Roman"/>
                <a:cs typeface="Times New Roman"/>
              </a:rPr>
              <a:t> </a:t>
            </a:r>
            <a:r>
              <a:rPr sz="5205" b="1" baseline="-3000" dirty="0">
                <a:latin typeface="Times New Roman"/>
                <a:cs typeface="Times New Roman"/>
              </a:rPr>
              <a:t>m</a:t>
            </a:r>
            <a:endParaRPr sz="3470">
              <a:latin typeface="Times New Roman"/>
              <a:cs typeface="Times New Roman"/>
            </a:endParaRPr>
          </a:p>
          <a:p>
            <a:pPr marL="130810" marR="83185">
              <a:lnSpc>
                <a:spcPts val="3230"/>
              </a:lnSpc>
            </a:pPr>
            <a:r>
              <a:rPr sz="5205" b="1" baseline="2000" dirty="0">
                <a:latin typeface="Times New Roman"/>
                <a:cs typeface="Times New Roman"/>
              </a:rPr>
              <a:t>-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435021" y="3214700"/>
            <a:ext cx="1566880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5320">
              <a:lnSpc>
                <a:spcPts val="3550"/>
              </a:lnSpc>
              <a:spcBef>
                <a:spcPts val="180"/>
              </a:spcBef>
            </a:pPr>
            <a:r>
              <a:rPr sz="5205" b="1" spc="12" baseline="1000" dirty="0">
                <a:latin typeface="Times New Roman"/>
                <a:cs typeface="Times New Roman"/>
              </a:rPr>
              <a:t>o</a:t>
            </a:r>
            <a:r>
              <a:rPr sz="5205" b="1" spc="-67" baseline="1000" dirty="0">
                <a:latin typeface="Times New Roman"/>
                <a:cs typeface="Times New Roman"/>
              </a:rPr>
              <a:t>r</a:t>
            </a:r>
            <a:r>
              <a:rPr sz="5205" b="1" baseline="1000" dirty="0">
                <a:latin typeface="Times New Roman"/>
                <a:cs typeface="Times New Roman"/>
              </a:rPr>
              <a:t>e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332641" y="3585054"/>
            <a:ext cx="1292549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6860">
              <a:lnSpc>
                <a:spcPts val="3550"/>
              </a:lnSpc>
              <a:spcBef>
                <a:spcPts val="180"/>
              </a:spcBef>
            </a:pPr>
            <a:r>
              <a:rPr sz="5205" b="1" baseline="1000" dirty="0">
                <a:latin typeface="Times New Roman"/>
                <a:cs typeface="Times New Roman"/>
              </a:rPr>
              <a:t>a</a:t>
            </a:r>
            <a:r>
              <a:rPr sz="5205" b="1" spc="12" baseline="1000" dirty="0">
                <a:latin typeface="Times New Roman"/>
                <a:cs typeface="Times New Roman"/>
              </a:rPr>
              <a:t>x</a:t>
            </a:r>
            <a:r>
              <a:rPr sz="5205" b="1" baseline="1000" dirty="0">
                <a:latin typeface="Times New Roman"/>
                <a:cs typeface="Times New Roman"/>
              </a:rPr>
              <a:t>l</a:t>
            </a:r>
            <a:r>
              <a:rPr sz="5205" b="1" spc="-12" baseline="1000" dirty="0">
                <a:latin typeface="Times New Roman"/>
                <a:cs typeface="Times New Roman"/>
              </a:rPr>
              <a:t>e</a:t>
            </a:r>
            <a:r>
              <a:rPr sz="5205" b="1" baseline="1000" dirty="0">
                <a:latin typeface="Times New Roman"/>
                <a:cs typeface="Times New Roman"/>
              </a:rPr>
              <a:t>s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512889" y="3585054"/>
            <a:ext cx="2016596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4475">
              <a:lnSpc>
                <a:spcPts val="3550"/>
              </a:lnSpc>
              <a:spcBef>
                <a:spcPts val="180"/>
              </a:spcBef>
            </a:pPr>
            <a:r>
              <a:rPr sz="5205" b="1" spc="-12" baseline="1000" dirty="0">
                <a:latin typeface="Times New Roman"/>
                <a:cs typeface="Times New Roman"/>
              </a:rPr>
              <a:t>w</a:t>
            </a:r>
            <a:r>
              <a:rPr sz="5205" b="1" baseline="1000" dirty="0">
                <a:latin typeface="Times New Roman"/>
                <a:cs typeface="Times New Roman"/>
              </a:rPr>
              <a:t>ith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417904" y="3585054"/>
            <a:ext cx="1273515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550"/>
              </a:lnSpc>
              <a:spcBef>
                <a:spcPts val="180"/>
              </a:spcBef>
            </a:pPr>
            <a:r>
              <a:rPr sz="5205" b="1" spc="-12" baseline="1000" dirty="0">
                <a:latin typeface="Times New Roman"/>
                <a:cs typeface="Times New Roman"/>
              </a:rPr>
              <a:t>w</a:t>
            </a:r>
            <a:r>
              <a:rPr sz="5205" b="1" baseline="1000" dirty="0">
                <a:latin typeface="Times New Roman"/>
                <a:cs typeface="Times New Roman"/>
              </a:rPr>
              <a:t>heel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0681244" y="3585054"/>
            <a:ext cx="1320657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115">
              <a:lnSpc>
                <a:spcPts val="3550"/>
              </a:lnSpc>
              <a:spcBef>
                <a:spcPts val="180"/>
              </a:spcBef>
            </a:pPr>
            <a:r>
              <a:rPr sz="5205" b="1" baseline="1000" dirty="0">
                <a:latin typeface="Times New Roman"/>
                <a:cs typeface="Times New Roman"/>
              </a:rPr>
              <a:t>drive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332641" y="3955407"/>
            <a:ext cx="1981765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6860">
              <a:lnSpc>
                <a:spcPts val="3550"/>
              </a:lnSpc>
              <a:spcBef>
                <a:spcPts val="180"/>
              </a:spcBef>
            </a:pPr>
            <a:r>
              <a:rPr sz="5205" b="1" baseline="1000" dirty="0">
                <a:latin typeface="Times New Roman"/>
                <a:cs typeface="Times New Roman"/>
              </a:rPr>
              <a:t>a</a:t>
            </a:r>
            <a:r>
              <a:rPr sz="5205" b="1" spc="-59" baseline="1000" dirty="0">
                <a:latin typeface="Times New Roman"/>
                <a:cs typeface="Times New Roman"/>
              </a:rPr>
              <a:t>r</a:t>
            </a:r>
            <a:r>
              <a:rPr sz="5205" b="1" baseline="1000" dirty="0">
                <a:latin typeface="Times New Roman"/>
                <a:cs typeface="Times New Roman"/>
              </a:rPr>
              <a:t>e    </a:t>
            </a:r>
            <a:r>
              <a:rPr sz="5205" b="1" spc="192" baseline="1000" dirty="0">
                <a:latin typeface="Times New Roman"/>
                <a:cs typeface="Times New Roman"/>
              </a:rPr>
              <a:t> </a:t>
            </a:r>
            <a:r>
              <a:rPr sz="5205" b="1" baseline="1000" dirty="0">
                <a:latin typeface="Times New Roman"/>
                <a:cs typeface="Times New Roman"/>
              </a:rPr>
              <a:t>ne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893417" y="3955407"/>
            <a:ext cx="1589265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5280">
              <a:lnSpc>
                <a:spcPts val="3550"/>
              </a:lnSpc>
              <a:spcBef>
                <a:spcPts val="180"/>
              </a:spcBef>
            </a:pPr>
            <a:r>
              <a:rPr sz="5205" b="1" baseline="1000" dirty="0">
                <a:latin typeface="Times New Roman"/>
                <a:cs typeface="Times New Roman"/>
              </a:rPr>
              <a:t>e</a:t>
            </a:r>
            <a:r>
              <a:rPr sz="5205" b="1" spc="-19" baseline="1000" dirty="0">
                <a:latin typeface="Times New Roman"/>
                <a:cs typeface="Times New Roman"/>
              </a:rPr>
              <a:t>d</a:t>
            </a:r>
            <a:r>
              <a:rPr sz="5205" b="1" baseline="1000" dirty="0">
                <a:latin typeface="Times New Roman"/>
                <a:cs typeface="Times New Roman"/>
              </a:rPr>
              <a:t>ed,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159132" y="3955407"/>
            <a:ext cx="1113020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7540">
              <a:lnSpc>
                <a:spcPts val="3550"/>
              </a:lnSpc>
              <a:spcBef>
                <a:spcPts val="180"/>
              </a:spcBef>
            </a:pPr>
            <a:r>
              <a:rPr sz="5205" b="1" baseline="1000" dirty="0">
                <a:latin typeface="Times New Roman"/>
                <a:cs typeface="Times New Roman"/>
              </a:rPr>
              <a:t>t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789954" y="3955407"/>
            <a:ext cx="1840699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670">
              <a:lnSpc>
                <a:spcPts val="3550"/>
              </a:lnSpc>
              <a:spcBef>
                <a:spcPts val="180"/>
              </a:spcBef>
            </a:pPr>
            <a:r>
              <a:rPr sz="5205" b="1" baseline="1000" dirty="0">
                <a:latin typeface="Times New Roman"/>
                <a:cs typeface="Times New Roman"/>
              </a:rPr>
              <a:t>he    </a:t>
            </a:r>
            <a:r>
              <a:rPr sz="5205" b="1" spc="179" baseline="1000" dirty="0">
                <a:latin typeface="Times New Roman"/>
                <a:cs typeface="Times New Roman"/>
              </a:rPr>
              <a:t> </a:t>
            </a:r>
            <a:r>
              <a:rPr sz="5205" b="1" baseline="1000" dirty="0">
                <a:latin typeface="Times New Roman"/>
                <a:cs typeface="Times New Roman"/>
              </a:rPr>
              <a:t>co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1049564" y="3955407"/>
            <a:ext cx="952337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6390">
              <a:lnSpc>
                <a:spcPts val="3550"/>
              </a:lnSpc>
              <a:spcBef>
                <a:spcPts val="180"/>
              </a:spcBef>
            </a:pPr>
            <a:r>
              <a:rPr sz="5205" b="1" baseline="1000" dirty="0">
                <a:latin typeface="Times New Roman"/>
                <a:cs typeface="Times New Roman"/>
              </a:rPr>
              <a:t>st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332641" y="4325433"/>
            <a:ext cx="2753813" cy="1140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6860">
              <a:lnSpc>
                <a:spcPts val="3550"/>
              </a:lnSpc>
              <a:spcBef>
                <a:spcPts val="180"/>
              </a:spcBef>
            </a:pPr>
            <a:r>
              <a:rPr sz="5205" b="1" baseline="1000" dirty="0">
                <a:latin typeface="Times New Roman"/>
                <a:cs typeface="Times New Roman"/>
              </a:rPr>
              <a:t>bene</a:t>
            </a:r>
            <a:r>
              <a:rPr sz="5205" b="1" spc="-12" baseline="1000" dirty="0">
                <a:latin typeface="Times New Roman"/>
                <a:cs typeface="Times New Roman"/>
              </a:rPr>
              <a:t>f</a:t>
            </a:r>
            <a:r>
              <a:rPr sz="5205" b="1" baseline="1000" dirty="0">
                <a:latin typeface="Times New Roman"/>
                <a:cs typeface="Times New Roman"/>
              </a:rPr>
              <a:t>it </a:t>
            </a:r>
            <a:r>
              <a:rPr sz="5205" b="1" spc="319" baseline="1000" dirty="0">
                <a:latin typeface="Times New Roman"/>
                <a:cs typeface="Times New Roman"/>
              </a:rPr>
              <a:t> </a:t>
            </a:r>
            <a:r>
              <a:rPr sz="5205" b="1" baseline="1000" dirty="0">
                <a:latin typeface="Times New Roman"/>
                <a:cs typeface="Times New Roman"/>
              </a:rPr>
              <a:t>t</a:t>
            </a:r>
            <a:r>
              <a:rPr sz="5205" b="1" spc="-19" baseline="1000" dirty="0">
                <a:latin typeface="Times New Roman"/>
                <a:cs typeface="Times New Roman"/>
              </a:rPr>
              <a:t>u</a:t>
            </a:r>
            <a:r>
              <a:rPr sz="5205" b="1" baseline="1000" dirty="0">
                <a:latin typeface="Times New Roman"/>
                <a:cs typeface="Times New Roman"/>
              </a:rPr>
              <a:t>r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229529" y="4325433"/>
            <a:ext cx="2077697" cy="1140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7685">
              <a:lnSpc>
                <a:spcPts val="3240"/>
              </a:lnSpc>
              <a:spcBef>
                <a:spcPts val="160"/>
              </a:spcBef>
            </a:pPr>
            <a:r>
              <a:rPr sz="5205" b="1" baseline="-3000" dirty="0">
                <a:latin typeface="Times New Roman"/>
                <a:cs typeface="Times New Roman"/>
              </a:rPr>
              <a:t>ns </a:t>
            </a:r>
            <a:r>
              <a:rPr sz="5205" b="1" spc="319" baseline="-3000" dirty="0">
                <a:latin typeface="Times New Roman"/>
                <a:cs typeface="Times New Roman"/>
              </a:rPr>
              <a:t> </a:t>
            </a:r>
            <a:r>
              <a:rPr sz="5205" b="1" spc="-5" baseline="-3000" dirty="0">
                <a:latin typeface="Times New Roman"/>
                <a:cs typeface="Times New Roman"/>
              </a:rPr>
              <a:t>i</a:t>
            </a:r>
            <a:r>
              <a:rPr sz="5205" b="1" baseline="-3000" dirty="0">
                <a:latin typeface="Times New Roman"/>
                <a:cs typeface="Times New Roman"/>
              </a:rPr>
              <a:t>n </a:t>
            </a:r>
            <a:r>
              <a:rPr sz="5205" b="1" spc="334" baseline="-3000" dirty="0">
                <a:latin typeface="Times New Roman"/>
                <a:cs typeface="Times New Roman"/>
              </a:rPr>
              <a:t> </a:t>
            </a:r>
            <a:r>
              <a:rPr sz="5205" b="1" baseline="-3000" dirty="0">
                <a:latin typeface="Times New Roman"/>
                <a:cs typeface="Times New Roman"/>
              </a:rPr>
              <a:t>f</a:t>
            </a:r>
            <a:endParaRPr sz="3470">
              <a:latin typeface="Times New Roman"/>
              <a:cs typeface="Times New Roman"/>
            </a:endParaRPr>
          </a:p>
          <a:p>
            <a:pPr marR="92710">
              <a:lnSpc>
                <a:spcPts val="3230"/>
              </a:lnSpc>
            </a:pPr>
            <a:r>
              <a:rPr sz="5205" b="1" baseline="2000" dirty="0">
                <a:latin typeface="Times New Roman"/>
                <a:cs typeface="Times New Roman"/>
              </a:rPr>
              <a:t>e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368889" y="4482852"/>
            <a:ext cx="882988" cy="9828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35"/>
              </a:spcBef>
            </a:pPr>
            <a:endParaRPr sz="1200"/>
          </a:p>
          <a:p>
            <a:pPr>
              <a:lnSpc>
                <a:spcPct val="96000"/>
              </a:lnSpc>
            </a:pPr>
            <a:r>
              <a:rPr sz="3470" b="1" dirty="0">
                <a:latin typeface="Times New Roman"/>
                <a:cs typeface="Times New Roman"/>
              </a:rPr>
              <a:t>s</a:t>
            </a:r>
            <a:r>
              <a:rPr sz="3470" b="1" spc="-12" dirty="0">
                <a:latin typeface="Times New Roman"/>
                <a:cs typeface="Times New Roman"/>
              </a:rPr>
              <a:t>i</a:t>
            </a:r>
            <a:r>
              <a:rPr sz="3470" b="1" dirty="0">
                <a:latin typeface="Times New Roman"/>
                <a:cs typeface="Times New Roman"/>
              </a:rPr>
              <a:t>s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698066" y="3001438"/>
            <a:ext cx="2344217" cy="98286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42" name="object 42"/>
          <p:cNvSpPr/>
          <p:nvPr/>
        </p:nvSpPr>
        <p:spPr>
          <a:xfrm>
            <a:off x="9657685" y="3001438"/>
            <a:ext cx="1172108" cy="982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43" name="object 43"/>
          <p:cNvSpPr/>
          <p:nvPr/>
        </p:nvSpPr>
        <p:spPr>
          <a:xfrm>
            <a:off x="10445196" y="3001438"/>
            <a:ext cx="1556705" cy="982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44" name="object 44"/>
          <p:cNvSpPr/>
          <p:nvPr/>
        </p:nvSpPr>
        <p:spPr>
          <a:xfrm>
            <a:off x="6332642" y="3371792"/>
            <a:ext cx="1518042" cy="982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45" name="object 45"/>
          <p:cNvSpPr/>
          <p:nvPr/>
        </p:nvSpPr>
        <p:spPr>
          <a:xfrm>
            <a:off x="7480331" y="3371792"/>
            <a:ext cx="1418331" cy="982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46" name="object 46"/>
          <p:cNvSpPr/>
          <p:nvPr/>
        </p:nvSpPr>
        <p:spPr>
          <a:xfrm>
            <a:off x="8528309" y="3371792"/>
            <a:ext cx="1052049" cy="982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47" name="object 47"/>
          <p:cNvSpPr/>
          <p:nvPr/>
        </p:nvSpPr>
        <p:spPr>
          <a:xfrm>
            <a:off x="8994304" y="3371792"/>
            <a:ext cx="732568" cy="982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48" name="object 48"/>
          <p:cNvSpPr/>
          <p:nvPr/>
        </p:nvSpPr>
        <p:spPr>
          <a:xfrm>
            <a:off x="9140818" y="3371792"/>
            <a:ext cx="1664555" cy="9828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49" name="object 49"/>
          <p:cNvSpPr/>
          <p:nvPr/>
        </p:nvSpPr>
        <p:spPr>
          <a:xfrm>
            <a:off x="10435021" y="3371792"/>
            <a:ext cx="1566880" cy="9828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50" name="object 50"/>
          <p:cNvSpPr/>
          <p:nvPr/>
        </p:nvSpPr>
        <p:spPr>
          <a:xfrm>
            <a:off x="6332641" y="3742145"/>
            <a:ext cx="5669260" cy="9828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51" name="object 51"/>
          <p:cNvSpPr/>
          <p:nvPr/>
        </p:nvSpPr>
        <p:spPr>
          <a:xfrm>
            <a:off x="6332641" y="4112499"/>
            <a:ext cx="1884327" cy="9828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52" name="object 52"/>
          <p:cNvSpPr/>
          <p:nvPr/>
        </p:nvSpPr>
        <p:spPr>
          <a:xfrm>
            <a:off x="7893417" y="4112499"/>
            <a:ext cx="1589265" cy="9828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53" name="object 53"/>
          <p:cNvSpPr/>
          <p:nvPr/>
        </p:nvSpPr>
        <p:spPr>
          <a:xfrm>
            <a:off x="9159132" y="4112499"/>
            <a:ext cx="954372" cy="9828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54" name="object 54"/>
          <p:cNvSpPr/>
          <p:nvPr/>
        </p:nvSpPr>
        <p:spPr>
          <a:xfrm>
            <a:off x="9789954" y="4112499"/>
            <a:ext cx="1585195" cy="9828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55" name="object 55"/>
          <p:cNvSpPr/>
          <p:nvPr/>
        </p:nvSpPr>
        <p:spPr>
          <a:xfrm>
            <a:off x="11049564" y="4112499"/>
            <a:ext cx="952337" cy="9828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56" name="object 56"/>
          <p:cNvSpPr/>
          <p:nvPr/>
        </p:nvSpPr>
        <p:spPr>
          <a:xfrm>
            <a:off x="6332642" y="4482852"/>
            <a:ext cx="2403228" cy="98286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57" name="object 57"/>
          <p:cNvSpPr/>
          <p:nvPr/>
        </p:nvSpPr>
        <p:spPr>
          <a:xfrm>
            <a:off x="8257667" y="4482852"/>
            <a:ext cx="1884326" cy="98286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58" name="object 58"/>
          <p:cNvSpPr/>
          <p:nvPr/>
        </p:nvSpPr>
        <p:spPr>
          <a:xfrm>
            <a:off x="9555940" y="4482852"/>
            <a:ext cx="695938" cy="9828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40" name="object 40"/>
          <p:cNvSpPr txBox="1"/>
          <p:nvPr/>
        </p:nvSpPr>
        <p:spPr>
          <a:xfrm>
            <a:off x="944741" y="850261"/>
            <a:ext cx="4089851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4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96269" y="850261"/>
            <a:ext cx="644060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4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&amp;</a:t>
            </a:r>
            <a:endParaRPr sz="5875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802007" y="850261"/>
            <a:ext cx="5087592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4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D</a:t>
            </a:r>
            <a:r>
              <a:rPr sz="5875" spc="19" dirty="0">
                <a:latin typeface="Arial"/>
                <a:cs typeface="Arial"/>
              </a:rPr>
              <a:t>i</a:t>
            </a:r>
            <a:r>
              <a:rPr sz="5875" dirty="0">
                <a:latin typeface="Arial"/>
                <a:cs typeface="Arial"/>
              </a:rPr>
              <a:t>sadvantages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3630" y="1962953"/>
            <a:ext cx="254906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90"/>
              </a:lnSpc>
              <a:spcBef>
                <a:spcPts val="185"/>
              </a:spcBef>
            </a:pPr>
            <a:r>
              <a:rPr sz="347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347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88867" y="1965447"/>
            <a:ext cx="5213515" cy="846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370"/>
              </a:lnSpc>
              <a:spcBef>
                <a:spcPts val="170"/>
              </a:spcBef>
            </a:pPr>
            <a:r>
              <a:rPr sz="5205" b="1" i="1" spc="5" baseline="-4000" dirty="0">
                <a:solidFill>
                  <a:srgbClr val="FF0000"/>
                </a:solidFill>
                <a:latin typeface="Times New Roman"/>
                <a:cs typeface="Times New Roman"/>
              </a:rPr>
              <a:t>Th</a:t>
            </a:r>
            <a:r>
              <a:rPr sz="5205" b="1" i="1" baseline="-4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5205" b="1" i="1" spc="339" baseline="-4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205" b="1" i="1" spc="-25" baseline="-400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5205" b="1" i="1" baseline="-4000" dirty="0">
                <a:solidFill>
                  <a:srgbClr val="FF0000"/>
                </a:solidFill>
                <a:latin typeface="Times New Roman"/>
                <a:cs typeface="Times New Roman"/>
              </a:rPr>
              <a:t>ulne</a:t>
            </a:r>
            <a:r>
              <a:rPr sz="5205" b="1" i="1" spc="-12" baseline="-4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5205" b="1" i="1" baseline="-40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5205" b="1" i="1" spc="12" baseline="-400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5205" b="1" i="1" baseline="-4000" dirty="0">
                <a:solidFill>
                  <a:srgbClr val="FF0000"/>
                </a:solidFill>
                <a:latin typeface="Times New Roman"/>
                <a:cs typeface="Times New Roman"/>
              </a:rPr>
              <a:t>le</a:t>
            </a:r>
            <a:r>
              <a:rPr sz="5205" b="1" i="1" spc="326" baseline="-4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205" b="1" i="1" baseline="-4000" dirty="0">
                <a:solidFill>
                  <a:srgbClr val="FF0000"/>
                </a:solidFill>
                <a:latin typeface="Times New Roman"/>
                <a:cs typeface="Times New Roman"/>
              </a:rPr>
              <a:t>pa</a:t>
            </a:r>
            <a:r>
              <a:rPr sz="5205" b="1" i="1" spc="-12" baseline="-4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5205" b="1" i="1" baseline="-4000" dirty="0">
                <a:solidFill>
                  <a:srgbClr val="FF0000"/>
                </a:solidFill>
                <a:latin typeface="Times New Roman"/>
                <a:cs typeface="Times New Roman"/>
              </a:rPr>
              <a:t>ts</a:t>
            </a:r>
            <a:r>
              <a:rPr sz="5205" b="1" i="1" spc="334" baseline="-4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205" b="1" i="1" spc="5" baseline="-40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5205" b="1" i="1" baseline="-400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5205" b="1" i="1" spc="346" baseline="-4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205" b="1" i="1" baseline="-400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endParaRPr sz="3470">
              <a:latin typeface="Times New Roman"/>
              <a:cs typeface="Times New Roman"/>
            </a:endParaRPr>
          </a:p>
          <a:p>
            <a:pPr marL="17145" marR="12065">
              <a:lnSpc>
                <a:spcPts val="3230"/>
              </a:lnSpc>
            </a:pPr>
            <a:r>
              <a:rPr sz="5205" b="1" i="1" baseline="2000" dirty="0">
                <a:solidFill>
                  <a:srgbClr val="FF0000"/>
                </a:solidFill>
                <a:latin typeface="Times New Roman"/>
                <a:cs typeface="Times New Roman"/>
              </a:rPr>
              <a:t>drive</a:t>
            </a:r>
            <a:r>
              <a:rPr sz="5205" b="1" i="1" spc="172" baseline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205" b="1" i="1" baseline="2000" dirty="0">
                <a:solidFill>
                  <a:srgbClr val="FF0000"/>
                </a:solidFill>
                <a:latin typeface="Times New Roman"/>
                <a:cs typeface="Times New Roman"/>
              </a:rPr>
              <a:t>shaft</a:t>
            </a:r>
            <a:r>
              <a:rPr sz="5205" b="1" i="1" spc="186" baseline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205" b="1" i="1" baseline="2000" dirty="0">
                <a:solidFill>
                  <a:srgbClr val="FF0000"/>
                </a:solidFill>
                <a:latin typeface="Times New Roman"/>
                <a:cs typeface="Times New Roman"/>
              </a:rPr>
              <a:t>are</a:t>
            </a:r>
            <a:r>
              <a:rPr sz="5205" b="1" i="1" spc="186" baseline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205" b="1" i="1" baseline="2000" dirty="0">
                <a:solidFill>
                  <a:srgbClr val="FF0000"/>
                </a:solidFill>
                <a:latin typeface="Times New Roman"/>
                <a:cs typeface="Times New Roman"/>
              </a:rPr>
              <a:t>co</a:t>
            </a:r>
            <a:r>
              <a:rPr sz="5205" b="1" i="1" spc="-19" baseline="200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5205" b="1" i="1" baseline="2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5205" b="1" i="1" spc="-12" baseline="2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5205" b="1" i="1" baseline="2000" dirty="0">
                <a:solidFill>
                  <a:srgbClr val="FF0000"/>
                </a:solidFill>
                <a:latin typeface="Times New Roman"/>
                <a:cs typeface="Times New Roman"/>
              </a:rPr>
              <a:t>ed</a:t>
            </a:r>
            <a:r>
              <a:rPr sz="5205" b="1" i="1" spc="192" baseline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205" b="1" i="1" spc="12" baseline="200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5205" b="1" i="1" baseline="200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5205" b="1" i="1" spc="152" baseline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205" b="1" i="1" baseline="20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87195" y="2083683"/>
            <a:ext cx="25470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347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92432" y="2086172"/>
            <a:ext cx="3442370" cy="12167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90"/>
              </a:lnSpc>
              <a:spcBef>
                <a:spcPts val="560"/>
              </a:spcBef>
            </a:pPr>
            <a:r>
              <a:rPr sz="3470" b="1" spc="-12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3470" b="1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3470" b="1" spc="12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3470" b="1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3470" b="1" spc="-12" dirty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3470" b="1" dirty="0">
                <a:solidFill>
                  <a:srgbClr val="0000FF"/>
                </a:solidFill>
                <a:latin typeface="Times New Roman"/>
                <a:cs typeface="Times New Roman"/>
              </a:rPr>
              <a:t>act</a:t>
            </a:r>
            <a:r>
              <a:rPr sz="3470" b="1" spc="-12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3470" b="1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3470" b="1" spc="-12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3470" b="1" dirty="0">
                <a:solidFill>
                  <a:srgbClr val="0000FF"/>
                </a:solidFill>
                <a:latin typeface="Times New Roman"/>
                <a:cs typeface="Times New Roman"/>
              </a:rPr>
              <a:t>ng </a:t>
            </a:r>
            <a:endParaRPr sz="3470" dirty="0">
              <a:latin typeface="Times New Roman"/>
              <a:cs typeface="Times New Roman"/>
            </a:endParaRPr>
          </a:p>
          <a:p>
            <a:pPr marL="17145">
              <a:lnSpc>
                <a:spcPts val="3990"/>
              </a:lnSpc>
            </a:pPr>
            <a:r>
              <a:rPr sz="3470" b="1" dirty="0">
                <a:solidFill>
                  <a:srgbClr val="0000FF"/>
                </a:solidFill>
                <a:latin typeface="Times New Roman"/>
                <a:cs typeface="Times New Roman"/>
              </a:rPr>
              <a:t>backbone </a:t>
            </a:r>
            <a:r>
              <a:rPr sz="3470" b="1" spc="92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470" b="1" dirty="0">
                <a:solidFill>
                  <a:srgbClr val="0000FF"/>
                </a:solidFill>
                <a:latin typeface="Times New Roman"/>
                <a:cs typeface="Times New Roman"/>
              </a:rPr>
              <a:t>chas</a:t>
            </a:r>
            <a:r>
              <a:rPr sz="3470" b="1" spc="-12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3470" b="1" dirty="0">
                <a:solidFill>
                  <a:srgbClr val="0000FF"/>
                </a:solidFill>
                <a:latin typeface="Times New Roman"/>
                <a:cs typeface="Times New Roman"/>
              </a:rPr>
              <a:t>is </a:t>
            </a:r>
            <a:endParaRPr sz="3470" dirty="0">
              <a:latin typeface="Times New Roman"/>
              <a:cs typeface="Times New Roman"/>
            </a:endParaRPr>
          </a:p>
          <a:p>
            <a:pPr marL="17145">
              <a:lnSpc>
                <a:spcPts val="3990"/>
              </a:lnSpc>
            </a:pPr>
            <a:r>
              <a:rPr sz="3470" b="1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3470" b="1" spc="-12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3470" b="1" dirty="0">
                <a:solidFill>
                  <a:srgbClr val="0000FF"/>
                </a:solidFill>
                <a:latin typeface="Times New Roman"/>
                <a:cs typeface="Times New Roman"/>
              </a:rPr>
              <a:t>mp</a:t>
            </a:r>
            <a:endParaRPr sz="347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705324" y="2086173"/>
            <a:ext cx="1081655" cy="8459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0050">
              <a:lnSpc>
                <a:spcPts val="3365"/>
              </a:lnSpc>
              <a:spcBef>
                <a:spcPts val="170"/>
              </a:spcBef>
            </a:pPr>
            <a:r>
              <a:rPr sz="5205" b="1" baseline="-4000" dirty="0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endParaRPr sz="3470">
              <a:latin typeface="Times New Roman"/>
              <a:cs typeface="Times New Roman"/>
            </a:endParaRPr>
          </a:p>
          <a:p>
            <a:pPr marL="17145" marR="9525">
              <a:lnSpc>
                <a:spcPts val="3230"/>
              </a:lnSpc>
            </a:pPr>
            <a:r>
              <a:rPr sz="5205" b="1" baseline="2000" dirty="0">
                <a:solidFill>
                  <a:srgbClr val="0000FF"/>
                </a:solidFill>
                <a:latin typeface="Times New Roman"/>
                <a:cs typeface="Times New Roman"/>
              </a:rPr>
              <a:t>mo</a:t>
            </a:r>
            <a:r>
              <a:rPr sz="5205" b="1" spc="-72" baseline="200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5205" b="1" baseline="200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174213" y="2456198"/>
            <a:ext cx="397531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is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8867" y="2706821"/>
            <a:ext cx="1006705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b="1" i="1" dirty="0">
                <a:solidFill>
                  <a:srgbClr val="FF0000"/>
                </a:solidFill>
                <a:latin typeface="Times New Roman"/>
                <a:cs typeface="Times New Roman"/>
              </a:rPr>
              <a:t>thi</a:t>
            </a:r>
            <a:r>
              <a:rPr sz="3470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470" b="1" i="1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09235" y="2706821"/>
            <a:ext cx="994325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b="1" i="1" dirty="0">
                <a:solidFill>
                  <a:srgbClr val="FF0000"/>
                </a:solidFill>
                <a:latin typeface="Times New Roman"/>
                <a:cs typeface="Times New Roman"/>
              </a:rPr>
              <a:t>tub</a:t>
            </a:r>
            <a:r>
              <a:rPr sz="3470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470" b="1" i="1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15697" y="2706821"/>
            <a:ext cx="786801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The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12223" y="2706821"/>
            <a:ext cx="1179361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whole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8867" y="3077174"/>
            <a:ext cx="5200993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sys</a:t>
            </a:r>
            <a:r>
              <a:rPr sz="3470" spc="-12" dirty="0">
                <a:latin typeface="Times New Roman"/>
                <a:cs typeface="Times New Roman"/>
              </a:rPr>
              <a:t>t</a:t>
            </a:r>
            <a:r>
              <a:rPr sz="3470" dirty="0">
                <a:latin typeface="Times New Roman"/>
                <a:cs typeface="Times New Roman"/>
              </a:rPr>
              <a:t>em</a:t>
            </a:r>
            <a:r>
              <a:rPr sz="3470" spc="139" dirty="0">
                <a:latin typeface="Times New Roman"/>
                <a:cs typeface="Times New Roman"/>
              </a:rPr>
              <a:t> </a:t>
            </a:r>
            <a:r>
              <a:rPr sz="3470" spc="-5" dirty="0">
                <a:latin typeface="Times New Roman"/>
                <a:cs typeface="Times New Roman"/>
              </a:rPr>
              <a:t>i</a:t>
            </a:r>
            <a:r>
              <a:rPr sz="3470" dirty="0">
                <a:latin typeface="Times New Roman"/>
                <a:cs typeface="Times New Roman"/>
              </a:rPr>
              <a:t>s</a:t>
            </a:r>
            <a:r>
              <a:rPr sz="3470" spc="152" dirty="0">
                <a:latin typeface="Times New Roman"/>
                <a:cs typeface="Times New Roman"/>
              </a:rPr>
              <a:t> </a:t>
            </a:r>
            <a:r>
              <a:rPr sz="3470" spc="5" dirty="0">
                <a:latin typeface="Times New Roman"/>
                <a:cs typeface="Times New Roman"/>
              </a:rPr>
              <a:t>e</a:t>
            </a:r>
            <a:r>
              <a:rPr sz="3470" dirty="0">
                <a:latin typeface="Times New Roman"/>
                <a:cs typeface="Times New Roman"/>
              </a:rPr>
              <a:t>xtre</a:t>
            </a:r>
            <a:r>
              <a:rPr sz="3470" spc="-19" dirty="0">
                <a:latin typeface="Times New Roman"/>
                <a:cs typeface="Times New Roman"/>
              </a:rPr>
              <a:t>m</a:t>
            </a:r>
            <a:r>
              <a:rPr sz="3470" dirty="0">
                <a:latin typeface="Times New Roman"/>
                <a:cs typeface="Times New Roman"/>
              </a:rPr>
              <a:t>e</a:t>
            </a:r>
            <a:r>
              <a:rPr sz="3470" spc="-12" dirty="0">
                <a:latin typeface="Times New Roman"/>
                <a:cs typeface="Times New Roman"/>
              </a:rPr>
              <a:t>l</a:t>
            </a:r>
            <a:r>
              <a:rPr sz="3470" dirty="0">
                <a:latin typeface="Times New Roman"/>
                <a:cs typeface="Times New Roman"/>
              </a:rPr>
              <a:t>y</a:t>
            </a:r>
            <a:r>
              <a:rPr sz="3470" spc="152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re</a:t>
            </a:r>
            <a:r>
              <a:rPr sz="3470" spc="-12" dirty="0">
                <a:latin typeface="Times New Roman"/>
                <a:cs typeface="Times New Roman"/>
              </a:rPr>
              <a:t>l</a:t>
            </a:r>
            <a:r>
              <a:rPr sz="3470" dirty="0">
                <a:latin typeface="Times New Roman"/>
                <a:cs typeface="Times New Roman"/>
              </a:rPr>
              <a:t>i</a:t>
            </a:r>
            <a:r>
              <a:rPr sz="3470" spc="-12" dirty="0">
                <a:latin typeface="Times New Roman"/>
                <a:cs typeface="Times New Roman"/>
              </a:rPr>
              <a:t>a</a:t>
            </a:r>
            <a:r>
              <a:rPr sz="3470" dirty="0">
                <a:latin typeface="Times New Roman"/>
                <a:cs typeface="Times New Roman"/>
              </a:rPr>
              <a:t>ble.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8867" y="3447528"/>
            <a:ext cx="1807724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How</a:t>
            </a:r>
            <a:r>
              <a:rPr sz="3470" spc="-19" dirty="0">
                <a:latin typeface="Times New Roman"/>
                <a:cs typeface="Times New Roman"/>
              </a:rPr>
              <a:t>e</a:t>
            </a:r>
            <a:r>
              <a:rPr sz="3470" dirty="0">
                <a:latin typeface="Times New Roman"/>
                <a:cs typeface="Times New Roman"/>
              </a:rPr>
              <a:t>ve</a:t>
            </a:r>
            <a:r>
              <a:rPr sz="3470" spc="-146" dirty="0">
                <a:latin typeface="Times New Roman"/>
                <a:cs typeface="Times New Roman"/>
              </a:rPr>
              <a:t>r</a:t>
            </a:r>
            <a:r>
              <a:rPr sz="3470" dirty="0">
                <a:latin typeface="Times New Roman"/>
                <a:cs typeface="Times New Roman"/>
              </a:rPr>
              <a:t>,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80805" y="3447528"/>
            <a:ext cx="368627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spc="-5" dirty="0">
                <a:latin typeface="Times New Roman"/>
                <a:cs typeface="Times New Roman"/>
              </a:rPr>
              <a:t>if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35756" y="3447528"/>
            <a:ext cx="296210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a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19486" y="3447528"/>
            <a:ext cx="157192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problem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8867" y="3817554"/>
            <a:ext cx="5193358" cy="846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90"/>
              </a:lnSpc>
              <a:spcBef>
                <a:spcPts val="565"/>
              </a:spcBef>
            </a:pPr>
            <a:r>
              <a:rPr sz="3470" dirty="0">
                <a:latin typeface="Times New Roman"/>
                <a:cs typeface="Times New Roman"/>
              </a:rPr>
              <a:t>oc</a:t>
            </a:r>
            <a:r>
              <a:rPr sz="3470" spc="-25" dirty="0">
                <a:latin typeface="Times New Roman"/>
                <a:cs typeface="Times New Roman"/>
              </a:rPr>
              <a:t>c</a:t>
            </a:r>
            <a:r>
              <a:rPr sz="3470" dirty="0">
                <a:latin typeface="Times New Roman"/>
                <a:cs typeface="Times New Roman"/>
              </a:rPr>
              <a:t>urs,  </a:t>
            </a:r>
            <a:r>
              <a:rPr sz="3470" spc="547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r</a:t>
            </a:r>
            <a:r>
              <a:rPr sz="3470" spc="-25" dirty="0">
                <a:latin typeface="Times New Roman"/>
                <a:cs typeface="Times New Roman"/>
              </a:rPr>
              <a:t>e</a:t>
            </a:r>
            <a:r>
              <a:rPr sz="3470" dirty="0">
                <a:latin typeface="Times New Roman"/>
                <a:cs typeface="Times New Roman"/>
              </a:rPr>
              <a:t>pai</a:t>
            </a:r>
            <a:r>
              <a:rPr sz="3470" spc="-12" dirty="0">
                <a:latin typeface="Times New Roman"/>
                <a:cs typeface="Times New Roman"/>
              </a:rPr>
              <a:t>r</a:t>
            </a:r>
            <a:r>
              <a:rPr sz="3470" dirty="0">
                <a:latin typeface="Times New Roman"/>
                <a:cs typeface="Times New Roman"/>
              </a:rPr>
              <a:t>s  </a:t>
            </a:r>
            <a:r>
              <a:rPr sz="3470" spc="541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a</a:t>
            </a:r>
            <a:r>
              <a:rPr sz="3470" spc="-12" dirty="0">
                <a:latin typeface="Times New Roman"/>
                <a:cs typeface="Times New Roman"/>
              </a:rPr>
              <a:t>r</a:t>
            </a:r>
            <a:r>
              <a:rPr sz="3470" dirty="0">
                <a:latin typeface="Times New Roman"/>
                <a:cs typeface="Times New Roman"/>
              </a:rPr>
              <a:t>e  </a:t>
            </a:r>
            <a:r>
              <a:rPr sz="3470" spc="534" dirty="0">
                <a:latin typeface="Times New Roman"/>
                <a:cs typeface="Times New Roman"/>
              </a:rPr>
              <a:t> </a:t>
            </a:r>
            <a:r>
              <a:rPr sz="3470" spc="-19" dirty="0">
                <a:latin typeface="Times New Roman"/>
                <a:cs typeface="Times New Roman"/>
              </a:rPr>
              <a:t>m</a:t>
            </a:r>
            <a:r>
              <a:rPr sz="3470" dirty="0">
                <a:latin typeface="Times New Roman"/>
                <a:cs typeface="Times New Roman"/>
              </a:rPr>
              <a:t>ore </a:t>
            </a:r>
            <a:endParaRPr sz="3470">
              <a:latin typeface="Times New Roman"/>
              <a:cs typeface="Times New Roman"/>
            </a:endParaRPr>
          </a:p>
          <a:p>
            <a:pPr marL="17145">
              <a:lnSpc>
                <a:spcPts val="3990"/>
              </a:lnSpc>
            </a:pPr>
            <a:r>
              <a:rPr sz="3470" dirty="0">
                <a:latin typeface="Times New Roman"/>
                <a:cs typeface="Times New Roman"/>
              </a:rPr>
              <a:t>co</a:t>
            </a:r>
            <a:r>
              <a:rPr sz="3470" spc="-19" dirty="0">
                <a:latin typeface="Times New Roman"/>
                <a:cs typeface="Times New Roman"/>
              </a:rPr>
              <a:t>m</a:t>
            </a:r>
            <a:r>
              <a:rPr sz="3470" dirty="0">
                <a:latin typeface="Times New Roman"/>
                <a:cs typeface="Times New Roman"/>
              </a:rPr>
              <a:t>pli</a:t>
            </a:r>
            <a:r>
              <a:rPr sz="3470" spc="-12" dirty="0">
                <a:latin typeface="Times New Roman"/>
                <a:cs typeface="Times New Roman"/>
              </a:rPr>
              <a:t>c</a:t>
            </a:r>
            <a:r>
              <a:rPr sz="3470" dirty="0">
                <a:latin typeface="Times New Roman"/>
                <a:cs typeface="Times New Roman"/>
              </a:rPr>
              <a:t>a</a:t>
            </a:r>
            <a:r>
              <a:rPr sz="3470" spc="-12" dirty="0">
                <a:latin typeface="Times New Roman"/>
                <a:cs typeface="Times New Roman"/>
              </a:rPr>
              <a:t>t</a:t>
            </a:r>
            <a:r>
              <a:rPr sz="3470" dirty="0">
                <a:latin typeface="Times New Roman"/>
                <a:cs typeface="Times New Roman"/>
              </a:rPr>
              <a:t>e</a:t>
            </a:r>
            <a:r>
              <a:rPr sz="3470" spc="5" dirty="0">
                <a:latin typeface="Times New Roman"/>
                <a:cs typeface="Times New Roman"/>
              </a:rPr>
              <a:t>d</a:t>
            </a:r>
            <a:r>
              <a:rPr sz="3470" dirty="0">
                <a:latin typeface="Times New Roman"/>
                <a:cs typeface="Times New Roman"/>
              </a:rPr>
              <a:t>.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197264" y="4308476"/>
            <a:ext cx="960751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b="1" dirty="0">
                <a:latin typeface="Times New Roman"/>
                <a:cs typeface="Times New Roman"/>
              </a:rPr>
              <a:t>av</a:t>
            </a:r>
            <a:r>
              <a:rPr sz="3470" b="1" spc="12" dirty="0">
                <a:latin typeface="Times New Roman"/>
                <a:cs typeface="Times New Roman"/>
              </a:rPr>
              <a:t>o</a:t>
            </a:r>
            <a:r>
              <a:rPr sz="3470" b="1" dirty="0">
                <a:latin typeface="Times New Roman"/>
                <a:cs typeface="Times New Roman"/>
              </a:rPr>
              <a:t>r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10201" y="4308476"/>
            <a:ext cx="470011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b="1" spc="5" dirty="0">
                <a:latin typeface="Times New Roman"/>
                <a:cs typeface="Times New Roman"/>
              </a:rPr>
              <a:t>of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92432" y="4679497"/>
            <a:ext cx="2859651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b="1" dirty="0">
                <a:latin typeface="Times New Roman"/>
                <a:cs typeface="Times New Roman"/>
              </a:rPr>
              <a:t>b</a:t>
            </a:r>
            <a:r>
              <a:rPr sz="3470" b="1" spc="12" dirty="0">
                <a:latin typeface="Times New Roman"/>
                <a:cs typeface="Times New Roman"/>
              </a:rPr>
              <a:t>a</a:t>
            </a:r>
            <a:r>
              <a:rPr sz="3470" b="1" dirty="0">
                <a:latin typeface="Times New Roman"/>
                <a:cs typeface="Times New Roman"/>
              </a:rPr>
              <a:t>c</a:t>
            </a:r>
            <a:r>
              <a:rPr sz="3470" b="1" spc="-19" dirty="0">
                <a:latin typeface="Times New Roman"/>
                <a:cs typeface="Times New Roman"/>
              </a:rPr>
              <a:t>k</a:t>
            </a:r>
            <a:r>
              <a:rPr sz="3470" b="1" dirty="0">
                <a:latin typeface="Times New Roman"/>
                <a:cs typeface="Times New Roman"/>
              </a:rPr>
              <a:t>b</a:t>
            </a:r>
            <a:r>
              <a:rPr sz="3470" b="1" spc="12" dirty="0">
                <a:latin typeface="Times New Roman"/>
                <a:cs typeface="Times New Roman"/>
              </a:rPr>
              <a:t>o</a:t>
            </a:r>
            <a:r>
              <a:rPr sz="3470" b="1" dirty="0">
                <a:latin typeface="Times New Roman"/>
                <a:cs typeface="Times New Roman"/>
              </a:rPr>
              <a:t>n     chas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16069" y="4679497"/>
            <a:ext cx="210545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b="1" dirty="0">
                <a:latin typeface="Times New Roman"/>
                <a:cs typeface="Times New Roman"/>
              </a:rPr>
              <a:t>.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3630" y="4725504"/>
            <a:ext cx="254703" cy="475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Arial"/>
                <a:cs typeface="Arial"/>
              </a:rPr>
              <a:t>•</a:t>
            </a:r>
            <a:endParaRPr sz="347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8867" y="4727995"/>
            <a:ext cx="5202769" cy="12161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 marR="6985">
              <a:lnSpc>
                <a:spcPts val="3990"/>
              </a:lnSpc>
              <a:spcBef>
                <a:spcPts val="560"/>
              </a:spcBef>
            </a:pPr>
            <a:r>
              <a:rPr sz="3470" dirty="0">
                <a:latin typeface="Times New Roman"/>
                <a:cs typeface="Times New Roman"/>
              </a:rPr>
              <a:t>The</a:t>
            </a:r>
            <a:r>
              <a:rPr sz="3470" spc="167" dirty="0">
                <a:latin typeface="Times New Roman"/>
                <a:cs typeface="Times New Roman"/>
              </a:rPr>
              <a:t> </a:t>
            </a:r>
            <a:r>
              <a:rPr sz="3470" spc="-12" dirty="0">
                <a:latin typeface="Times New Roman"/>
                <a:cs typeface="Times New Roman"/>
              </a:rPr>
              <a:t>m</a:t>
            </a:r>
            <a:r>
              <a:rPr sz="3470" dirty="0">
                <a:latin typeface="Times New Roman"/>
                <a:cs typeface="Times New Roman"/>
              </a:rPr>
              <a:t>o</a:t>
            </a:r>
            <a:r>
              <a:rPr sz="3470" spc="12" dirty="0">
                <a:latin typeface="Times New Roman"/>
                <a:cs typeface="Times New Roman"/>
              </a:rPr>
              <a:t>d</a:t>
            </a:r>
            <a:r>
              <a:rPr sz="3470" dirty="0">
                <a:latin typeface="Times New Roman"/>
                <a:cs typeface="Times New Roman"/>
              </a:rPr>
              <a:t>u</a:t>
            </a:r>
            <a:r>
              <a:rPr sz="3470" spc="-12" dirty="0">
                <a:latin typeface="Times New Roman"/>
                <a:cs typeface="Times New Roman"/>
              </a:rPr>
              <a:t>l</a:t>
            </a:r>
            <a:r>
              <a:rPr sz="3470" dirty="0">
                <a:latin typeface="Times New Roman"/>
                <a:cs typeface="Times New Roman"/>
              </a:rPr>
              <a:t>ar</a:t>
            </a:r>
            <a:r>
              <a:rPr sz="3470" spc="167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sys</a:t>
            </a:r>
            <a:r>
              <a:rPr sz="3470" spc="-12" dirty="0">
                <a:latin typeface="Times New Roman"/>
                <a:cs typeface="Times New Roman"/>
              </a:rPr>
              <a:t>t</a:t>
            </a:r>
            <a:r>
              <a:rPr sz="3470" dirty="0">
                <a:latin typeface="Times New Roman"/>
                <a:cs typeface="Times New Roman"/>
              </a:rPr>
              <a:t>em</a:t>
            </a:r>
            <a:r>
              <a:rPr sz="3470" spc="172" dirty="0">
                <a:latin typeface="Times New Roman"/>
                <a:cs typeface="Times New Roman"/>
              </a:rPr>
              <a:t> </a:t>
            </a:r>
            <a:r>
              <a:rPr sz="3470" spc="5" dirty="0">
                <a:latin typeface="Times New Roman"/>
                <a:cs typeface="Times New Roman"/>
              </a:rPr>
              <a:t>e</a:t>
            </a:r>
            <a:r>
              <a:rPr sz="3470" dirty="0">
                <a:latin typeface="Times New Roman"/>
                <a:cs typeface="Times New Roman"/>
              </a:rPr>
              <a:t>n</a:t>
            </a:r>
            <a:r>
              <a:rPr sz="3470" spc="-12" dirty="0">
                <a:latin typeface="Times New Roman"/>
                <a:cs typeface="Times New Roman"/>
              </a:rPr>
              <a:t>a</a:t>
            </a:r>
            <a:r>
              <a:rPr sz="3470" dirty="0">
                <a:latin typeface="Times New Roman"/>
                <a:cs typeface="Times New Roman"/>
              </a:rPr>
              <a:t>bles </a:t>
            </a:r>
            <a:endParaRPr sz="3470">
              <a:latin typeface="Times New Roman"/>
              <a:cs typeface="Times New Roman"/>
            </a:endParaRPr>
          </a:p>
          <a:p>
            <a:pPr marL="17145" marR="6985">
              <a:lnSpc>
                <a:spcPts val="3990"/>
              </a:lnSpc>
            </a:pPr>
            <a:r>
              <a:rPr sz="3470" dirty="0">
                <a:latin typeface="Times New Roman"/>
                <a:cs typeface="Times New Roman"/>
              </a:rPr>
              <a:t>c</a:t>
            </a:r>
            <a:r>
              <a:rPr sz="3470" spc="-12" dirty="0">
                <a:latin typeface="Times New Roman"/>
                <a:cs typeface="Times New Roman"/>
              </a:rPr>
              <a:t>o</a:t>
            </a:r>
            <a:r>
              <a:rPr sz="3470" dirty="0">
                <a:latin typeface="Times New Roman"/>
                <a:cs typeface="Times New Roman"/>
              </a:rPr>
              <a:t>nfigur</a:t>
            </a:r>
            <a:r>
              <a:rPr sz="3470" spc="-12" dirty="0">
                <a:latin typeface="Times New Roman"/>
                <a:cs typeface="Times New Roman"/>
              </a:rPr>
              <a:t>a</a:t>
            </a:r>
            <a:r>
              <a:rPr sz="3470" dirty="0">
                <a:latin typeface="Times New Roman"/>
                <a:cs typeface="Times New Roman"/>
              </a:rPr>
              <a:t>t</a:t>
            </a:r>
            <a:r>
              <a:rPr sz="3470" spc="-12" dirty="0">
                <a:latin typeface="Times New Roman"/>
                <a:cs typeface="Times New Roman"/>
              </a:rPr>
              <a:t>i</a:t>
            </a:r>
            <a:r>
              <a:rPr sz="3470" dirty="0">
                <a:latin typeface="Times New Roman"/>
                <a:cs typeface="Times New Roman"/>
              </a:rPr>
              <a:t>o</a:t>
            </a:r>
            <a:r>
              <a:rPr sz="3470" spc="12" dirty="0">
                <a:latin typeface="Times New Roman"/>
                <a:cs typeface="Times New Roman"/>
              </a:rPr>
              <a:t>n</a:t>
            </a:r>
            <a:r>
              <a:rPr sz="3470" dirty="0">
                <a:latin typeface="Times New Roman"/>
                <a:cs typeface="Times New Roman"/>
              </a:rPr>
              <a:t>s</a:t>
            </a:r>
            <a:r>
              <a:rPr sz="3470" spc="601" dirty="0">
                <a:latin typeface="Times New Roman"/>
                <a:cs typeface="Times New Roman"/>
              </a:rPr>
              <a:t> </a:t>
            </a:r>
            <a:r>
              <a:rPr sz="3470" spc="5" dirty="0">
                <a:latin typeface="Times New Roman"/>
                <a:cs typeface="Times New Roman"/>
              </a:rPr>
              <a:t>o</a:t>
            </a:r>
            <a:r>
              <a:rPr sz="3470" dirty="0">
                <a:latin typeface="Times New Roman"/>
                <a:cs typeface="Times New Roman"/>
              </a:rPr>
              <a:t>f</a:t>
            </a:r>
            <a:r>
              <a:rPr sz="3470" spc="601" dirty="0">
                <a:latin typeface="Times New Roman"/>
                <a:cs typeface="Times New Roman"/>
              </a:rPr>
              <a:t> </a:t>
            </a:r>
            <a:r>
              <a:rPr sz="3470" spc="5" dirty="0">
                <a:latin typeface="Times New Roman"/>
                <a:cs typeface="Times New Roman"/>
              </a:rPr>
              <a:t>2</a:t>
            </a:r>
            <a:r>
              <a:rPr sz="3470" spc="-5" dirty="0">
                <a:latin typeface="Times New Roman"/>
                <a:cs typeface="Times New Roman"/>
              </a:rPr>
              <a:t>-</a:t>
            </a:r>
            <a:r>
              <a:rPr sz="3470" dirty="0">
                <a:latin typeface="Times New Roman"/>
                <a:cs typeface="Times New Roman"/>
              </a:rPr>
              <a:t>,</a:t>
            </a:r>
            <a:r>
              <a:rPr sz="3470" spc="601" dirty="0">
                <a:latin typeface="Times New Roman"/>
                <a:cs typeface="Times New Roman"/>
              </a:rPr>
              <a:t> </a:t>
            </a:r>
            <a:r>
              <a:rPr sz="3470" spc="5" dirty="0">
                <a:latin typeface="Times New Roman"/>
                <a:cs typeface="Times New Roman"/>
              </a:rPr>
              <a:t>3</a:t>
            </a:r>
            <a:r>
              <a:rPr sz="3470" spc="-5" dirty="0">
                <a:latin typeface="Times New Roman"/>
                <a:cs typeface="Times New Roman"/>
              </a:rPr>
              <a:t>-</a:t>
            </a:r>
            <a:r>
              <a:rPr sz="3470" dirty="0">
                <a:latin typeface="Times New Roman"/>
                <a:cs typeface="Times New Roman"/>
              </a:rPr>
              <a:t>,</a:t>
            </a:r>
            <a:r>
              <a:rPr sz="3470" spc="621" dirty="0">
                <a:latin typeface="Times New Roman"/>
                <a:cs typeface="Times New Roman"/>
              </a:rPr>
              <a:t> </a:t>
            </a:r>
            <a:r>
              <a:rPr sz="3470" spc="5" dirty="0">
                <a:latin typeface="Times New Roman"/>
                <a:cs typeface="Times New Roman"/>
              </a:rPr>
              <a:t>4</a:t>
            </a:r>
            <a:r>
              <a:rPr sz="3470" spc="-5" dirty="0">
                <a:latin typeface="Times New Roman"/>
                <a:cs typeface="Times New Roman"/>
              </a:rPr>
              <a:t>-</a:t>
            </a:r>
            <a:r>
              <a:rPr sz="3470" dirty="0">
                <a:latin typeface="Times New Roman"/>
                <a:cs typeface="Times New Roman"/>
              </a:rPr>
              <a:t>,</a:t>
            </a:r>
            <a:endParaRPr sz="3470">
              <a:latin typeface="Times New Roman"/>
              <a:cs typeface="Times New Roman"/>
            </a:endParaRPr>
          </a:p>
          <a:p>
            <a:pPr marL="17145">
              <a:lnSpc>
                <a:spcPts val="3120"/>
              </a:lnSpc>
            </a:pPr>
            <a:r>
              <a:rPr sz="5205" spc="5" baseline="2000" dirty="0">
                <a:latin typeface="Times New Roman"/>
                <a:cs typeface="Times New Roman"/>
              </a:rPr>
              <a:t>5</a:t>
            </a:r>
            <a:r>
              <a:rPr sz="5205" spc="-5" baseline="2000" dirty="0">
                <a:latin typeface="Times New Roman"/>
                <a:cs typeface="Times New Roman"/>
              </a:rPr>
              <a:t>-</a:t>
            </a:r>
            <a:r>
              <a:rPr sz="5205" baseline="2000" dirty="0">
                <a:latin typeface="Times New Roman"/>
                <a:cs typeface="Times New Roman"/>
              </a:rPr>
              <a:t>, </a:t>
            </a:r>
            <a:r>
              <a:rPr sz="5205" spc="694" baseline="2000" dirty="0">
                <a:latin typeface="Times New Roman"/>
                <a:cs typeface="Times New Roman"/>
              </a:rPr>
              <a:t> </a:t>
            </a:r>
            <a:r>
              <a:rPr sz="5205" spc="-5" baseline="2000" dirty="0">
                <a:latin typeface="Times New Roman"/>
                <a:cs typeface="Times New Roman"/>
              </a:rPr>
              <a:t>6-</a:t>
            </a:r>
            <a:r>
              <a:rPr sz="5205" baseline="2000" dirty="0">
                <a:latin typeface="Times New Roman"/>
                <a:cs typeface="Times New Roman"/>
              </a:rPr>
              <a:t>, </a:t>
            </a:r>
            <a:r>
              <a:rPr sz="5205" spc="694" baseline="2000" dirty="0">
                <a:latin typeface="Times New Roman"/>
                <a:cs typeface="Times New Roman"/>
              </a:rPr>
              <a:t> </a:t>
            </a:r>
            <a:r>
              <a:rPr sz="5205" spc="12" baseline="2000" dirty="0">
                <a:latin typeface="Times New Roman"/>
                <a:cs typeface="Times New Roman"/>
              </a:rPr>
              <a:t>o</a:t>
            </a:r>
            <a:r>
              <a:rPr sz="5205" baseline="2000" dirty="0">
                <a:latin typeface="Times New Roman"/>
                <a:cs typeface="Times New Roman"/>
              </a:rPr>
              <a:t>r </a:t>
            </a:r>
            <a:r>
              <a:rPr sz="5205" spc="680" baseline="2000" dirty="0">
                <a:latin typeface="Times New Roman"/>
                <a:cs typeface="Times New Roman"/>
              </a:rPr>
              <a:t> </a:t>
            </a:r>
            <a:r>
              <a:rPr sz="5205" spc="5" baseline="2000" dirty="0">
                <a:latin typeface="Times New Roman"/>
                <a:cs typeface="Times New Roman"/>
              </a:rPr>
              <a:t>8</a:t>
            </a:r>
            <a:r>
              <a:rPr sz="5205" spc="-5" baseline="2000" dirty="0">
                <a:latin typeface="Times New Roman"/>
                <a:cs typeface="Times New Roman"/>
              </a:rPr>
              <a:t>-</a:t>
            </a:r>
            <a:r>
              <a:rPr sz="5205" spc="-19" baseline="2000" dirty="0">
                <a:latin typeface="Times New Roman"/>
                <a:cs typeface="Times New Roman"/>
              </a:rPr>
              <a:t>a</a:t>
            </a:r>
            <a:r>
              <a:rPr sz="5205" baseline="2000" dirty="0">
                <a:latin typeface="Times New Roman"/>
                <a:cs typeface="Times New Roman"/>
              </a:rPr>
              <a:t>xle </a:t>
            </a:r>
            <a:r>
              <a:rPr sz="5205" spc="694" baseline="2000" dirty="0">
                <a:latin typeface="Times New Roman"/>
                <a:cs typeface="Times New Roman"/>
              </a:rPr>
              <a:t> </a:t>
            </a:r>
            <a:r>
              <a:rPr sz="5205" baseline="2000" dirty="0">
                <a:latin typeface="Times New Roman"/>
                <a:cs typeface="Times New Roman"/>
              </a:rPr>
              <a:t>v</a:t>
            </a:r>
            <a:r>
              <a:rPr sz="5205" spc="-12" baseline="2000" dirty="0">
                <a:latin typeface="Times New Roman"/>
                <a:cs typeface="Times New Roman"/>
              </a:rPr>
              <a:t>e</a:t>
            </a:r>
            <a:r>
              <a:rPr sz="5205" baseline="2000" dirty="0">
                <a:latin typeface="Times New Roman"/>
                <a:cs typeface="Times New Roman"/>
              </a:rPr>
              <a:t>hicl</a:t>
            </a:r>
            <a:r>
              <a:rPr sz="5205" spc="-12" baseline="2000" dirty="0">
                <a:latin typeface="Times New Roman"/>
                <a:cs typeface="Times New Roman"/>
              </a:rPr>
              <a:t>e</a:t>
            </a:r>
            <a:r>
              <a:rPr sz="5205" baseline="2000" dirty="0">
                <a:latin typeface="Times New Roman"/>
                <a:cs typeface="Times New Roman"/>
              </a:rPr>
              <a:t>s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87195" y="5216258"/>
            <a:ext cx="25470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Arial"/>
                <a:cs typeface="Arial"/>
              </a:rPr>
              <a:t>•</a:t>
            </a:r>
            <a:endParaRPr sz="347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92432" y="5218748"/>
            <a:ext cx="286405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The  </a:t>
            </a:r>
            <a:r>
              <a:rPr sz="3470" spc="447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ba</a:t>
            </a:r>
            <a:r>
              <a:rPr sz="3470" spc="-19" dirty="0">
                <a:latin typeface="Times New Roman"/>
                <a:cs typeface="Times New Roman"/>
              </a:rPr>
              <a:t>c</a:t>
            </a:r>
            <a:r>
              <a:rPr sz="3470" dirty="0">
                <a:latin typeface="Times New Roman"/>
                <a:cs typeface="Times New Roman"/>
              </a:rPr>
              <a:t>kbone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44847" y="5218748"/>
            <a:ext cx="1347160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spc="-19" dirty="0">
                <a:latin typeface="Times New Roman"/>
                <a:cs typeface="Times New Roman"/>
              </a:rPr>
              <a:t>c</a:t>
            </a:r>
            <a:r>
              <a:rPr sz="3470" dirty="0">
                <a:latin typeface="Times New Roman"/>
                <a:cs typeface="Times New Roman"/>
              </a:rPr>
              <a:t>has</a:t>
            </a:r>
            <a:r>
              <a:rPr sz="3470" spc="-12" dirty="0">
                <a:latin typeface="Times New Roman"/>
                <a:cs typeface="Times New Roman"/>
              </a:rPr>
              <a:t>s</a:t>
            </a:r>
            <a:r>
              <a:rPr sz="3470" dirty="0">
                <a:latin typeface="Times New Roman"/>
                <a:cs typeface="Times New Roman"/>
              </a:rPr>
              <a:t>is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81424" y="5218748"/>
            <a:ext cx="393356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spc="-5" dirty="0">
                <a:latin typeface="Times New Roman"/>
                <a:cs typeface="Times New Roman"/>
              </a:rPr>
              <a:t>is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92431" y="5589101"/>
            <a:ext cx="5177664" cy="845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4025"/>
              </a:lnSpc>
              <a:spcBef>
                <a:spcPts val="560"/>
              </a:spcBef>
            </a:pPr>
            <a:r>
              <a:rPr sz="3470" b="1" dirty="0">
                <a:solidFill>
                  <a:srgbClr val="FF0000"/>
                </a:solidFill>
                <a:latin typeface="Times New Roman"/>
                <a:cs typeface="Times New Roman"/>
              </a:rPr>
              <a:t>heavi</a:t>
            </a:r>
            <a:r>
              <a:rPr sz="3470" b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470" b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47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for</a:t>
            </a:r>
            <a:r>
              <a:rPr sz="3470" spc="12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a</a:t>
            </a:r>
            <a:r>
              <a:rPr sz="3470" spc="25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gi</a:t>
            </a:r>
            <a:r>
              <a:rPr sz="3470" spc="5" dirty="0">
                <a:latin typeface="Times New Roman"/>
                <a:cs typeface="Times New Roman"/>
              </a:rPr>
              <a:t>v</a:t>
            </a:r>
            <a:r>
              <a:rPr sz="3470" dirty="0">
                <a:latin typeface="Times New Roman"/>
                <a:cs typeface="Times New Roman"/>
              </a:rPr>
              <a:t>en</a:t>
            </a:r>
            <a:r>
              <a:rPr sz="3470" spc="33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t</a:t>
            </a:r>
            <a:r>
              <a:rPr sz="3470" spc="-12" dirty="0">
                <a:latin typeface="Times New Roman"/>
                <a:cs typeface="Times New Roman"/>
              </a:rPr>
              <a:t>o</a:t>
            </a:r>
            <a:r>
              <a:rPr sz="3470" spc="-19" dirty="0">
                <a:latin typeface="Times New Roman"/>
                <a:cs typeface="Times New Roman"/>
              </a:rPr>
              <a:t>r</a:t>
            </a:r>
            <a:r>
              <a:rPr sz="3470" dirty="0">
                <a:latin typeface="Times New Roman"/>
                <a:cs typeface="Times New Roman"/>
              </a:rPr>
              <a:t>s</a:t>
            </a:r>
            <a:r>
              <a:rPr sz="3470" spc="-12" dirty="0">
                <a:latin typeface="Times New Roman"/>
                <a:cs typeface="Times New Roman"/>
              </a:rPr>
              <a:t>i</a:t>
            </a:r>
            <a:r>
              <a:rPr sz="3470" dirty="0">
                <a:latin typeface="Times New Roman"/>
                <a:cs typeface="Times New Roman"/>
              </a:rPr>
              <a:t>o</a:t>
            </a:r>
            <a:r>
              <a:rPr sz="3470" spc="12" dirty="0">
                <a:latin typeface="Times New Roman"/>
                <a:cs typeface="Times New Roman"/>
              </a:rPr>
              <a:t>n</a:t>
            </a:r>
            <a:r>
              <a:rPr sz="3470" dirty="0">
                <a:latin typeface="Times New Roman"/>
                <a:cs typeface="Times New Roman"/>
              </a:rPr>
              <a:t>al </a:t>
            </a:r>
            <a:endParaRPr sz="3470">
              <a:latin typeface="Times New Roman"/>
              <a:cs typeface="Times New Roman"/>
            </a:endParaRPr>
          </a:p>
          <a:p>
            <a:pPr marL="17145">
              <a:lnSpc>
                <a:spcPts val="3990"/>
              </a:lnSpc>
            </a:pPr>
            <a:r>
              <a:rPr sz="3470" dirty="0">
                <a:latin typeface="Times New Roman"/>
                <a:cs typeface="Times New Roman"/>
              </a:rPr>
              <a:t>s</a:t>
            </a:r>
            <a:r>
              <a:rPr sz="3470" spc="-12" dirty="0">
                <a:latin typeface="Times New Roman"/>
                <a:cs typeface="Times New Roman"/>
              </a:rPr>
              <a:t>t</a:t>
            </a:r>
            <a:r>
              <a:rPr sz="3470" dirty="0">
                <a:latin typeface="Times New Roman"/>
                <a:cs typeface="Times New Roman"/>
              </a:rPr>
              <a:t>i</a:t>
            </a:r>
            <a:r>
              <a:rPr sz="3470" spc="-72" dirty="0">
                <a:latin typeface="Times New Roman"/>
                <a:cs typeface="Times New Roman"/>
              </a:rPr>
              <a:t>f</a:t>
            </a:r>
            <a:r>
              <a:rPr sz="3470" dirty="0">
                <a:latin typeface="Times New Roman"/>
                <a:cs typeface="Times New Roman"/>
              </a:rPr>
              <a:t>fness than</a:t>
            </a:r>
            <a:r>
              <a:rPr sz="3470" spc="-12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a </a:t>
            </a:r>
            <a:r>
              <a:rPr sz="3470" spc="5" dirty="0">
                <a:latin typeface="Times New Roman"/>
                <a:cs typeface="Times New Roman"/>
              </a:rPr>
              <a:t>un</a:t>
            </a:r>
            <a:r>
              <a:rPr sz="3470" spc="-5" dirty="0">
                <a:latin typeface="Times New Roman"/>
                <a:cs typeface="Times New Roman"/>
              </a:rPr>
              <a:t>i-</a:t>
            </a:r>
            <a:r>
              <a:rPr sz="3470" spc="5" dirty="0">
                <a:latin typeface="Times New Roman"/>
                <a:cs typeface="Times New Roman"/>
              </a:rPr>
              <a:t>bod</a:t>
            </a:r>
            <a:r>
              <a:rPr sz="3470" spc="-226" dirty="0">
                <a:latin typeface="Times New Roman"/>
                <a:cs typeface="Times New Roman"/>
              </a:rPr>
              <a:t>y</a:t>
            </a:r>
            <a:r>
              <a:rPr sz="3470" dirty="0">
                <a:latin typeface="Times New Roman"/>
                <a:cs typeface="Times New Roman"/>
              </a:rPr>
              <a:t>.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8866" y="5839056"/>
            <a:ext cx="3456456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with various</a:t>
            </a:r>
            <a:r>
              <a:rPr sz="3470" spc="-25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w</a:t>
            </a:r>
            <a:r>
              <a:rPr sz="3470" spc="12" dirty="0">
                <a:latin typeface="Times New Roman"/>
                <a:cs typeface="Times New Roman"/>
              </a:rPr>
              <a:t>h</a:t>
            </a:r>
            <a:r>
              <a:rPr sz="3470" dirty="0">
                <a:latin typeface="Times New Roman"/>
                <a:cs typeface="Times New Roman"/>
              </a:rPr>
              <a:t>e</a:t>
            </a:r>
            <a:r>
              <a:rPr sz="3470" spc="-12" dirty="0">
                <a:latin typeface="Times New Roman"/>
                <a:cs typeface="Times New Roman"/>
              </a:rPr>
              <a:t>e</a:t>
            </a:r>
            <a:r>
              <a:rPr sz="3470" dirty="0">
                <a:latin typeface="Times New Roman"/>
                <a:cs typeface="Times New Roman"/>
              </a:rPr>
              <a:t>l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52623" y="5839056"/>
            <a:ext cx="1165427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base</a:t>
            </a:r>
            <a:r>
              <a:rPr sz="3470" spc="-12" dirty="0">
                <a:latin typeface="Times New Roman"/>
                <a:cs typeface="Times New Roman"/>
              </a:rPr>
              <a:t>s</a:t>
            </a:r>
            <a:r>
              <a:rPr sz="3470" dirty="0">
                <a:latin typeface="Times New Roman"/>
                <a:cs typeface="Times New Roman"/>
              </a:rPr>
              <a:t>.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87195" y="6496050"/>
            <a:ext cx="1183280" cy="4782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705"/>
              </a:lnSpc>
              <a:spcBef>
                <a:spcPts val="185"/>
              </a:spcBef>
            </a:pPr>
            <a:r>
              <a:rPr sz="3470" spc="-12" dirty="0">
                <a:solidFill>
                  <a:srgbClr val="00AF50"/>
                </a:solidFill>
                <a:latin typeface="Wingdings"/>
                <a:cs typeface="Wingdings"/>
              </a:rPr>
              <a:t></a:t>
            </a:r>
            <a:r>
              <a:rPr sz="3470" b="1" dirty="0">
                <a:solidFill>
                  <a:srgbClr val="00AF50"/>
                </a:solidFill>
                <a:latin typeface="Times New Roman"/>
                <a:cs typeface="Times New Roman"/>
              </a:rPr>
              <a:t>The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06984" y="6498378"/>
            <a:ext cx="1396989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b="1" dirty="0">
                <a:solidFill>
                  <a:srgbClr val="00AF50"/>
                </a:solidFill>
                <a:latin typeface="Times New Roman"/>
                <a:cs typeface="Times New Roman"/>
              </a:rPr>
              <a:t>c</a:t>
            </a:r>
            <a:r>
              <a:rPr sz="3470" b="1" spc="-19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347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3470" b="1" spc="-19" dirty="0">
                <a:solidFill>
                  <a:srgbClr val="00AF50"/>
                </a:solidFill>
                <a:latin typeface="Times New Roman"/>
                <a:cs typeface="Times New Roman"/>
              </a:rPr>
              <a:t>s</a:t>
            </a:r>
            <a:r>
              <a:rPr sz="3470" b="1" dirty="0">
                <a:solidFill>
                  <a:srgbClr val="00AF50"/>
                </a:solidFill>
                <a:latin typeface="Times New Roman"/>
                <a:cs typeface="Times New Roman"/>
              </a:rPr>
              <a:t>sis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40775" y="6498378"/>
            <a:ext cx="1031027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b="1" dirty="0">
                <a:solidFill>
                  <a:srgbClr val="00AF50"/>
                </a:solidFill>
                <a:latin typeface="Times New Roman"/>
                <a:cs typeface="Times New Roman"/>
              </a:rPr>
              <a:t>giv</a:t>
            </a:r>
            <a:r>
              <a:rPr sz="3470" b="1" spc="-19" dirty="0">
                <a:solidFill>
                  <a:srgbClr val="00AF50"/>
                </a:solidFill>
                <a:latin typeface="Times New Roman"/>
                <a:cs typeface="Times New Roman"/>
              </a:rPr>
              <a:t>e</a:t>
            </a:r>
            <a:r>
              <a:rPr sz="3470" b="1" dirty="0">
                <a:solidFill>
                  <a:srgbClr val="00AF50"/>
                </a:solidFill>
                <a:latin typeface="Times New Roman"/>
                <a:cs typeface="Times New Roman"/>
              </a:rPr>
              <a:t>s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39848" y="6498379"/>
            <a:ext cx="846268" cy="846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750">
              <a:lnSpc>
                <a:spcPts val="3370"/>
              </a:lnSpc>
              <a:spcBef>
                <a:spcPts val="170"/>
              </a:spcBef>
            </a:pPr>
            <a:r>
              <a:rPr sz="5205" b="1" spc="5" baseline="-4000" dirty="0">
                <a:solidFill>
                  <a:srgbClr val="00AF50"/>
                </a:solidFill>
                <a:latin typeface="Times New Roman"/>
                <a:cs typeface="Times New Roman"/>
              </a:rPr>
              <a:t>no</a:t>
            </a:r>
            <a:endParaRPr sz="3470">
              <a:latin typeface="Times New Roman"/>
              <a:cs typeface="Times New Roman"/>
            </a:endParaRPr>
          </a:p>
          <a:p>
            <a:pPr marL="17145" marR="11430">
              <a:lnSpc>
                <a:spcPts val="3230"/>
              </a:lnSpc>
            </a:pPr>
            <a:r>
              <a:rPr sz="5205" b="1" baseline="2000" dirty="0">
                <a:solidFill>
                  <a:srgbClr val="00AF50"/>
                </a:solidFill>
                <a:latin typeface="Times New Roman"/>
                <a:cs typeface="Times New Roman"/>
              </a:rPr>
              <a:t>s</a:t>
            </a:r>
            <a:r>
              <a:rPr sz="5205" b="1" spc="-12" baseline="2000" dirty="0">
                <a:solidFill>
                  <a:srgbClr val="00AF50"/>
                </a:solidFill>
                <a:latin typeface="Times New Roman"/>
                <a:cs typeface="Times New Roman"/>
              </a:rPr>
              <a:t>i</a:t>
            </a:r>
            <a:r>
              <a:rPr sz="5205" b="1" baseline="2000" dirty="0">
                <a:solidFill>
                  <a:srgbClr val="00AF50"/>
                </a:solidFill>
                <a:latin typeface="Times New Roman"/>
                <a:cs typeface="Times New Roman"/>
              </a:rPr>
              <a:t>de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2432" y="6869568"/>
            <a:ext cx="2019599" cy="845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90"/>
              </a:lnSpc>
              <a:spcBef>
                <a:spcPts val="560"/>
              </a:spcBef>
            </a:pPr>
            <a:r>
              <a:rPr sz="3470" b="1" dirty="0">
                <a:solidFill>
                  <a:srgbClr val="00AF50"/>
                </a:solidFill>
                <a:latin typeface="Times New Roman"/>
                <a:cs typeface="Times New Roman"/>
              </a:rPr>
              <a:t>p</a:t>
            </a:r>
            <a:r>
              <a:rPr sz="3470" b="1" spc="-59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3470" b="1" dirty="0">
                <a:solidFill>
                  <a:srgbClr val="00AF50"/>
                </a:solidFill>
                <a:latin typeface="Times New Roman"/>
                <a:cs typeface="Times New Roman"/>
              </a:rPr>
              <a:t>ote</a:t>
            </a:r>
            <a:r>
              <a:rPr sz="347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c</a:t>
            </a:r>
            <a:r>
              <a:rPr sz="3470" b="1" dirty="0">
                <a:solidFill>
                  <a:srgbClr val="00AF50"/>
                </a:solidFill>
                <a:latin typeface="Times New Roman"/>
                <a:cs typeface="Times New Roman"/>
              </a:rPr>
              <a:t>tion </a:t>
            </a:r>
            <a:endParaRPr sz="3470">
              <a:latin typeface="Times New Roman"/>
              <a:cs typeface="Times New Roman"/>
            </a:endParaRPr>
          </a:p>
          <a:p>
            <a:pPr marL="17145">
              <a:lnSpc>
                <a:spcPts val="3990"/>
              </a:lnSpc>
            </a:pPr>
            <a:r>
              <a:rPr sz="3470" b="1" dirty="0">
                <a:solidFill>
                  <a:srgbClr val="00AF50"/>
                </a:solidFill>
                <a:latin typeface="Times New Roman"/>
                <a:cs typeface="Times New Roman"/>
              </a:rPr>
              <a:t>imp</a:t>
            </a:r>
            <a:r>
              <a:rPr sz="3470" b="1" spc="12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3470" b="1" dirty="0">
                <a:solidFill>
                  <a:srgbClr val="00AF50"/>
                </a:solidFill>
                <a:latin typeface="Times New Roman"/>
                <a:cs typeface="Times New Roman"/>
              </a:rPr>
              <a:t>ct</a:t>
            </a:r>
            <a:r>
              <a:rPr sz="3470" b="1" spc="-12" dirty="0">
                <a:solidFill>
                  <a:srgbClr val="00AF50"/>
                </a:solidFill>
                <a:latin typeface="Times New Roman"/>
                <a:cs typeface="Times New Roman"/>
              </a:rPr>
              <a:t>s</a:t>
            </a:r>
            <a:r>
              <a:rPr sz="3470" b="1" dirty="0">
                <a:solidFill>
                  <a:srgbClr val="00AF50"/>
                </a:solidFill>
                <a:latin typeface="Times New Roman"/>
                <a:cs typeface="Times New Roman"/>
              </a:rPr>
              <a:t>.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55013" y="6869568"/>
            <a:ext cx="1449605" cy="475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b="1" dirty="0">
                <a:solidFill>
                  <a:srgbClr val="00AF50"/>
                </a:solidFill>
                <a:latin typeface="Times New Roman"/>
                <a:cs typeface="Times New Roman"/>
              </a:rPr>
              <a:t>against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27349" y="8836744"/>
            <a:ext cx="267929" cy="237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1770"/>
              </a:lnSpc>
              <a:spcBef>
                <a:spcPts val="90"/>
              </a:spcBef>
            </a:pPr>
            <a:r>
              <a:rPr sz="1600" dirty="0">
                <a:solidFill>
                  <a:srgbClr val="888888"/>
                </a:solidFill>
                <a:latin typeface="Times New Roman"/>
                <a:cs typeface="Times New Roman"/>
              </a:rPr>
              <a:t>34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2385422" y="2634444"/>
            <a:ext cx="2900215" cy="10517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8280"/>
              </a:lnSpc>
              <a:spcBef>
                <a:spcPts val="415"/>
              </a:spcBef>
            </a:pPr>
            <a:r>
              <a:rPr sz="8010" spc="-453" dirty="0">
                <a:latin typeface="Arial"/>
                <a:cs typeface="Arial"/>
              </a:rPr>
              <a:t>T</a:t>
            </a:r>
            <a:r>
              <a:rPr sz="8010" dirty="0">
                <a:latin typeface="Arial"/>
                <a:cs typeface="Arial"/>
              </a:rPr>
              <a:t>ypes</a:t>
            </a:r>
            <a:endParaRPr sz="801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82010" y="2634444"/>
            <a:ext cx="1035490" cy="10517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8280"/>
              </a:lnSpc>
              <a:spcBef>
                <a:spcPts val="415"/>
              </a:spcBef>
            </a:pPr>
            <a:r>
              <a:rPr sz="8010" dirty="0">
                <a:latin typeface="Arial"/>
                <a:cs typeface="Arial"/>
              </a:rPr>
              <a:t>of</a:t>
            </a:r>
            <a:endParaRPr sz="801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13873" y="2634444"/>
            <a:ext cx="3464111" cy="10517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8280"/>
              </a:lnSpc>
              <a:spcBef>
                <a:spcPts val="415"/>
              </a:spcBef>
            </a:pPr>
            <a:r>
              <a:rPr sz="8010" spc="-473" dirty="0">
                <a:latin typeface="Arial"/>
                <a:cs typeface="Arial"/>
              </a:rPr>
              <a:t>V</a:t>
            </a:r>
            <a:r>
              <a:rPr sz="8010" dirty="0">
                <a:latin typeface="Arial"/>
                <a:cs typeface="Arial"/>
              </a:rPr>
              <a:t>ehicle</a:t>
            </a:r>
            <a:endParaRPr sz="801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61251" y="3733965"/>
            <a:ext cx="3240934" cy="10513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8280"/>
              </a:lnSpc>
              <a:spcBef>
                <a:spcPts val="415"/>
              </a:spcBef>
            </a:pPr>
            <a:r>
              <a:rPr sz="8010" dirty="0">
                <a:latin typeface="Arial"/>
                <a:cs typeface="Arial"/>
              </a:rPr>
              <a:t>Layout</a:t>
            </a:r>
            <a:endParaRPr sz="801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1426" y="5051853"/>
            <a:ext cx="524329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r>
              <a:rPr sz="3205" dirty="0">
                <a:latin typeface="Times New Roman"/>
                <a:cs typeface="Times New Roman"/>
              </a:rPr>
              <a:t>Or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2536" y="5051853"/>
            <a:ext cx="1338699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r>
              <a:rPr sz="3205" dirty="0">
                <a:latin typeface="Times New Roman"/>
                <a:cs typeface="Times New Roman"/>
              </a:rPr>
              <a:t>Chassis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49241" y="5051853"/>
            <a:ext cx="1247942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405"/>
              </a:lnSpc>
              <a:spcBef>
                <a:spcPts val="170"/>
              </a:spcBef>
            </a:pPr>
            <a:r>
              <a:rPr sz="3205" dirty="0">
                <a:latin typeface="Times New Roman"/>
                <a:cs typeface="Times New Roman"/>
              </a:rPr>
              <a:t>Layout</a:t>
            </a:r>
            <a:endParaRPr sz="3205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27349" y="7092344"/>
            <a:ext cx="267929" cy="237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1770"/>
              </a:lnSpc>
              <a:spcBef>
                <a:spcPts val="90"/>
              </a:spcBef>
            </a:pPr>
            <a:r>
              <a:rPr sz="1600" dirty="0">
                <a:solidFill>
                  <a:srgbClr val="888888"/>
                </a:solidFill>
                <a:latin typeface="Times New Roman"/>
                <a:cs typeface="Times New Roman"/>
              </a:rPr>
              <a:t>35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4246858" y="1703383"/>
            <a:ext cx="6996022" cy="399249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14" name="object 14"/>
          <p:cNvSpPr/>
          <p:nvPr/>
        </p:nvSpPr>
        <p:spPr>
          <a:xfrm>
            <a:off x="5799495" y="5647039"/>
            <a:ext cx="6031474" cy="3025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15" name="object 15"/>
          <p:cNvSpPr/>
          <p:nvPr/>
        </p:nvSpPr>
        <p:spPr>
          <a:xfrm>
            <a:off x="1125305" y="5042671"/>
            <a:ext cx="3200914" cy="4659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16" name="object 16"/>
          <p:cNvSpPr/>
          <p:nvPr/>
        </p:nvSpPr>
        <p:spPr>
          <a:xfrm>
            <a:off x="1754092" y="4922611"/>
            <a:ext cx="1941305" cy="799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17" name="object 17"/>
          <p:cNvSpPr/>
          <p:nvPr/>
        </p:nvSpPr>
        <p:spPr>
          <a:xfrm>
            <a:off x="1204667" y="5095578"/>
            <a:ext cx="3042190" cy="3093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18" name="object 18"/>
          <p:cNvSpPr/>
          <p:nvPr/>
        </p:nvSpPr>
        <p:spPr>
          <a:xfrm>
            <a:off x="557565" y="3030145"/>
            <a:ext cx="3270101" cy="6043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19" name="object 19"/>
          <p:cNvSpPr/>
          <p:nvPr/>
        </p:nvSpPr>
        <p:spPr>
          <a:xfrm>
            <a:off x="1495659" y="2979272"/>
            <a:ext cx="1391879" cy="7997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0" name="object 20"/>
          <p:cNvSpPr/>
          <p:nvPr/>
        </p:nvSpPr>
        <p:spPr>
          <a:xfrm>
            <a:off x="636927" y="3083052"/>
            <a:ext cx="3111378" cy="4476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1" name="object 21"/>
          <p:cNvSpPr/>
          <p:nvPr/>
        </p:nvSpPr>
        <p:spPr>
          <a:xfrm>
            <a:off x="728498" y="4061844"/>
            <a:ext cx="3306729" cy="5005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2" name="object 22"/>
          <p:cNvSpPr/>
          <p:nvPr/>
        </p:nvSpPr>
        <p:spPr>
          <a:xfrm>
            <a:off x="1300307" y="3958062"/>
            <a:ext cx="2159040" cy="7997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3" name="object 23"/>
          <p:cNvSpPr/>
          <p:nvPr/>
        </p:nvSpPr>
        <p:spPr>
          <a:xfrm>
            <a:off x="807859" y="4114750"/>
            <a:ext cx="3148006" cy="343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4" name="object 24"/>
          <p:cNvSpPr/>
          <p:nvPr/>
        </p:nvSpPr>
        <p:spPr>
          <a:xfrm>
            <a:off x="2191599" y="3530731"/>
            <a:ext cx="189245" cy="584019"/>
          </a:xfrm>
          <a:custGeom>
            <a:avLst/>
            <a:gdLst/>
            <a:ahLst/>
            <a:cxnLst/>
            <a:rect l="l" t="t" r="r" b="b"/>
            <a:pathLst>
              <a:path w="141731" h="437388">
                <a:moveTo>
                  <a:pt x="70865" y="437388"/>
                </a:moveTo>
                <a:lnTo>
                  <a:pt x="141731" y="366522"/>
                </a:lnTo>
                <a:lnTo>
                  <a:pt x="106299" y="366522"/>
                </a:lnTo>
                <a:lnTo>
                  <a:pt x="106299" y="0"/>
                </a:lnTo>
                <a:lnTo>
                  <a:pt x="35432" y="0"/>
                </a:lnTo>
                <a:lnTo>
                  <a:pt x="35432" y="366522"/>
                </a:lnTo>
                <a:lnTo>
                  <a:pt x="0" y="366522"/>
                </a:lnTo>
                <a:lnTo>
                  <a:pt x="70865" y="43738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5" name="object 25"/>
          <p:cNvSpPr/>
          <p:nvPr/>
        </p:nvSpPr>
        <p:spPr>
          <a:xfrm>
            <a:off x="2191599" y="3530731"/>
            <a:ext cx="189245" cy="584019"/>
          </a:xfrm>
          <a:custGeom>
            <a:avLst/>
            <a:gdLst/>
            <a:ahLst/>
            <a:cxnLst/>
            <a:rect l="l" t="t" r="r" b="b"/>
            <a:pathLst>
              <a:path w="141731" h="437388">
                <a:moveTo>
                  <a:pt x="0" y="366522"/>
                </a:moveTo>
                <a:lnTo>
                  <a:pt x="35432" y="366522"/>
                </a:lnTo>
                <a:lnTo>
                  <a:pt x="35432" y="0"/>
                </a:lnTo>
                <a:lnTo>
                  <a:pt x="106299" y="0"/>
                </a:lnTo>
                <a:lnTo>
                  <a:pt x="106299" y="366522"/>
                </a:lnTo>
                <a:lnTo>
                  <a:pt x="141731" y="366522"/>
                </a:lnTo>
                <a:lnTo>
                  <a:pt x="70865" y="437388"/>
                </a:lnTo>
                <a:lnTo>
                  <a:pt x="0" y="366522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6" name="object 26"/>
          <p:cNvSpPr/>
          <p:nvPr/>
        </p:nvSpPr>
        <p:spPr>
          <a:xfrm>
            <a:off x="2533464" y="4458651"/>
            <a:ext cx="189245" cy="586054"/>
          </a:xfrm>
          <a:custGeom>
            <a:avLst/>
            <a:gdLst/>
            <a:ahLst/>
            <a:cxnLst/>
            <a:rect l="l" t="t" r="r" b="b"/>
            <a:pathLst>
              <a:path w="141731" h="438912">
                <a:moveTo>
                  <a:pt x="70865" y="438912"/>
                </a:moveTo>
                <a:lnTo>
                  <a:pt x="141731" y="368045"/>
                </a:lnTo>
                <a:lnTo>
                  <a:pt x="106299" y="368045"/>
                </a:lnTo>
                <a:lnTo>
                  <a:pt x="106299" y="0"/>
                </a:lnTo>
                <a:lnTo>
                  <a:pt x="35432" y="0"/>
                </a:lnTo>
                <a:lnTo>
                  <a:pt x="35432" y="368045"/>
                </a:lnTo>
                <a:lnTo>
                  <a:pt x="0" y="368045"/>
                </a:lnTo>
                <a:lnTo>
                  <a:pt x="70865" y="438912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7" name="object 27"/>
          <p:cNvSpPr/>
          <p:nvPr/>
        </p:nvSpPr>
        <p:spPr>
          <a:xfrm>
            <a:off x="2533464" y="4458651"/>
            <a:ext cx="189245" cy="586054"/>
          </a:xfrm>
          <a:custGeom>
            <a:avLst/>
            <a:gdLst/>
            <a:ahLst/>
            <a:cxnLst/>
            <a:rect l="l" t="t" r="r" b="b"/>
            <a:pathLst>
              <a:path w="141731" h="438912">
                <a:moveTo>
                  <a:pt x="0" y="368045"/>
                </a:moveTo>
                <a:lnTo>
                  <a:pt x="35432" y="368045"/>
                </a:lnTo>
                <a:lnTo>
                  <a:pt x="35432" y="0"/>
                </a:lnTo>
                <a:lnTo>
                  <a:pt x="106299" y="0"/>
                </a:lnTo>
                <a:lnTo>
                  <a:pt x="106299" y="368045"/>
                </a:lnTo>
                <a:lnTo>
                  <a:pt x="141731" y="368045"/>
                </a:lnTo>
                <a:lnTo>
                  <a:pt x="70865" y="438912"/>
                </a:lnTo>
                <a:lnTo>
                  <a:pt x="0" y="36804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8" name="object 28"/>
          <p:cNvSpPr/>
          <p:nvPr/>
        </p:nvSpPr>
        <p:spPr>
          <a:xfrm>
            <a:off x="1674731" y="6005184"/>
            <a:ext cx="3272136" cy="4151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9" name="object 29"/>
          <p:cNvSpPr/>
          <p:nvPr/>
        </p:nvSpPr>
        <p:spPr>
          <a:xfrm>
            <a:off x="2346252" y="5858669"/>
            <a:ext cx="1925024" cy="7997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30" name="object 30"/>
          <p:cNvSpPr/>
          <p:nvPr/>
        </p:nvSpPr>
        <p:spPr>
          <a:xfrm>
            <a:off x="1754093" y="6058091"/>
            <a:ext cx="3113412" cy="25843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31" name="object 31"/>
          <p:cNvSpPr/>
          <p:nvPr/>
        </p:nvSpPr>
        <p:spPr>
          <a:xfrm>
            <a:off x="3103239" y="5419129"/>
            <a:ext cx="189245" cy="586054"/>
          </a:xfrm>
          <a:custGeom>
            <a:avLst/>
            <a:gdLst/>
            <a:ahLst/>
            <a:cxnLst/>
            <a:rect l="l" t="t" r="r" b="b"/>
            <a:pathLst>
              <a:path w="141731" h="438912">
                <a:moveTo>
                  <a:pt x="70866" y="438912"/>
                </a:moveTo>
                <a:lnTo>
                  <a:pt x="141731" y="368046"/>
                </a:lnTo>
                <a:lnTo>
                  <a:pt x="106299" y="368046"/>
                </a:lnTo>
                <a:lnTo>
                  <a:pt x="106299" y="0"/>
                </a:lnTo>
                <a:lnTo>
                  <a:pt x="35432" y="0"/>
                </a:lnTo>
                <a:lnTo>
                  <a:pt x="35432" y="368046"/>
                </a:lnTo>
                <a:lnTo>
                  <a:pt x="0" y="368046"/>
                </a:lnTo>
                <a:lnTo>
                  <a:pt x="70866" y="438912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32" name="object 32"/>
          <p:cNvSpPr/>
          <p:nvPr/>
        </p:nvSpPr>
        <p:spPr>
          <a:xfrm>
            <a:off x="3103239" y="5419129"/>
            <a:ext cx="189245" cy="586054"/>
          </a:xfrm>
          <a:custGeom>
            <a:avLst/>
            <a:gdLst/>
            <a:ahLst/>
            <a:cxnLst/>
            <a:rect l="l" t="t" r="r" b="b"/>
            <a:pathLst>
              <a:path w="141731" h="438912">
                <a:moveTo>
                  <a:pt x="0" y="368046"/>
                </a:moveTo>
                <a:lnTo>
                  <a:pt x="35432" y="368046"/>
                </a:lnTo>
                <a:lnTo>
                  <a:pt x="35432" y="0"/>
                </a:lnTo>
                <a:lnTo>
                  <a:pt x="106299" y="0"/>
                </a:lnTo>
                <a:lnTo>
                  <a:pt x="106299" y="368046"/>
                </a:lnTo>
                <a:lnTo>
                  <a:pt x="141731" y="368046"/>
                </a:lnTo>
                <a:lnTo>
                  <a:pt x="70866" y="438912"/>
                </a:lnTo>
                <a:lnTo>
                  <a:pt x="0" y="36804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33" name="object 33"/>
          <p:cNvSpPr/>
          <p:nvPr/>
        </p:nvSpPr>
        <p:spPr>
          <a:xfrm>
            <a:off x="6603285" y="5695877"/>
            <a:ext cx="1874151" cy="309306"/>
          </a:xfrm>
          <a:custGeom>
            <a:avLst/>
            <a:gdLst/>
            <a:ahLst/>
            <a:cxnLst/>
            <a:rect l="l" t="t" r="r" b="b"/>
            <a:pathLst>
              <a:path w="1403603" h="231648">
                <a:moveTo>
                  <a:pt x="0" y="231648"/>
                </a:moveTo>
                <a:lnTo>
                  <a:pt x="1403603" y="231648"/>
                </a:lnTo>
                <a:lnTo>
                  <a:pt x="1403603" y="0"/>
                </a:lnTo>
                <a:lnTo>
                  <a:pt x="0" y="0"/>
                </a:lnTo>
                <a:lnTo>
                  <a:pt x="0" y="2316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12" name="object 12"/>
          <p:cNvSpPr txBox="1"/>
          <p:nvPr/>
        </p:nvSpPr>
        <p:spPr>
          <a:xfrm>
            <a:off x="944740" y="770203"/>
            <a:ext cx="1717136" cy="711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5590"/>
              </a:lnSpc>
              <a:spcBef>
                <a:spcPts val="280"/>
              </a:spcBef>
            </a:pPr>
            <a:r>
              <a:rPr sz="5340" dirty="0">
                <a:latin typeface="Arial"/>
                <a:cs typeface="Arial"/>
              </a:rPr>
              <a:t>Front</a:t>
            </a:r>
            <a:endParaRPr sz="534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16729" y="770203"/>
            <a:ext cx="2245006" cy="711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5590"/>
              </a:lnSpc>
              <a:spcBef>
                <a:spcPts val="280"/>
              </a:spcBef>
            </a:pPr>
            <a:r>
              <a:rPr sz="5340" dirty="0">
                <a:latin typeface="Arial"/>
                <a:cs typeface="Arial"/>
              </a:rPr>
              <a:t>Engine</a:t>
            </a:r>
            <a:endParaRPr sz="534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14557" y="770203"/>
            <a:ext cx="1603971" cy="711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5590"/>
              </a:lnSpc>
              <a:spcBef>
                <a:spcPts val="280"/>
              </a:spcBef>
            </a:pPr>
            <a:r>
              <a:rPr sz="5340" dirty="0">
                <a:latin typeface="Arial"/>
                <a:cs typeface="Arial"/>
              </a:rPr>
              <a:t>Rear</a:t>
            </a:r>
            <a:endParaRPr sz="534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76093" y="770203"/>
            <a:ext cx="2055949" cy="711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5590"/>
              </a:lnSpc>
              <a:spcBef>
                <a:spcPts val="280"/>
              </a:spcBef>
            </a:pPr>
            <a:r>
              <a:rPr sz="5340" dirty="0">
                <a:latin typeface="Arial"/>
                <a:cs typeface="Arial"/>
              </a:rPr>
              <a:t>Wheel</a:t>
            </a:r>
            <a:endParaRPr sz="534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4863" y="770203"/>
            <a:ext cx="1716458" cy="711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5590"/>
              </a:lnSpc>
              <a:spcBef>
                <a:spcPts val="280"/>
              </a:spcBef>
            </a:pPr>
            <a:r>
              <a:rPr sz="5340" dirty="0">
                <a:latin typeface="Arial"/>
                <a:cs typeface="Arial"/>
              </a:rPr>
              <a:t>Drive</a:t>
            </a:r>
            <a:endParaRPr sz="534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1205" y="3157425"/>
            <a:ext cx="945351" cy="339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2590"/>
              </a:lnSpc>
              <a:spcBef>
                <a:spcPts val="130"/>
              </a:spcBef>
            </a:pP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Eng</a:t>
            </a:r>
            <a:r>
              <a:rPr sz="2405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ne</a:t>
            </a:r>
            <a:endParaRPr sz="2405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7074" y="4137076"/>
            <a:ext cx="1713731" cy="339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2590"/>
              </a:lnSpc>
              <a:spcBef>
                <a:spcPts val="130"/>
              </a:spcBef>
            </a:pPr>
            <a:r>
              <a:rPr sz="2405" spc="-7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rans</a:t>
            </a:r>
            <a:r>
              <a:rPr sz="2405" spc="-19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405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ion</a:t>
            </a:r>
            <a:endParaRPr sz="2405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99638" y="5100764"/>
            <a:ext cx="1495387" cy="339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2590"/>
              </a:lnSpc>
              <a:spcBef>
                <a:spcPts val="130"/>
              </a:spcBef>
            </a:pP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Drive Shaft</a:t>
            </a:r>
            <a:endParaRPr sz="2405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5778" y="5728490"/>
            <a:ext cx="744835" cy="271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2050"/>
              </a:lnSpc>
              <a:spcBef>
                <a:spcPts val="100"/>
              </a:spcBef>
            </a:pPr>
            <a:r>
              <a:rPr sz="1870" spc="-5" dirty="0">
                <a:latin typeface="Arial"/>
                <a:cs typeface="Arial"/>
              </a:rPr>
              <a:t>C</a:t>
            </a:r>
            <a:r>
              <a:rPr sz="1870" dirty="0">
                <a:latin typeface="Arial"/>
                <a:cs typeface="Arial"/>
              </a:rPr>
              <a:t>lu</a:t>
            </a:r>
            <a:r>
              <a:rPr sz="1870" spc="5" dirty="0">
                <a:latin typeface="Arial"/>
                <a:cs typeface="Arial"/>
              </a:rPr>
              <a:t>tc</a:t>
            </a:r>
            <a:r>
              <a:rPr sz="1870" dirty="0">
                <a:latin typeface="Arial"/>
                <a:cs typeface="Arial"/>
              </a:rPr>
              <a:t>h</a:t>
            </a:r>
            <a:endParaRPr sz="187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2137" y="6037683"/>
            <a:ext cx="1478997" cy="339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2590"/>
              </a:lnSpc>
              <a:spcBef>
                <a:spcPts val="130"/>
              </a:spcBef>
            </a:pPr>
            <a:r>
              <a:rPr sz="2405" spc="-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5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l </a:t>
            </a:r>
            <a:r>
              <a:rPr sz="2405" spc="-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rive</a:t>
            </a:r>
            <a:endParaRPr sz="2405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944741" y="943649"/>
            <a:ext cx="1889259" cy="1586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 marR="0">
              <a:lnSpc>
                <a:spcPts val="614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Front</a:t>
            </a:r>
            <a:endParaRPr sz="5875">
              <a:latin typeface="Arial"/>
              <a:cs typeface="Arial"/>
            </a:endParaRPr>
          </a:p>
          <a:p>
            <a:pPr marL="17145">
              <a:lnSpc>
                <a:spcPts val="6340"/>
              </a:lnSpc>
              <a:spcBef>
                <a:spcPts val="10"/>
              </a:spcBef>
            </a:pPr>
            <a:r>
              <a:rPr sz="5875" dirty="0">
                <a:latin typeface="Arial"/>
                <a:cs typeface="Arial"/>
              </a:rPr>
              <a:t>Drive</a:t>
            </a:r>
            <a:endParaRPr sz="5875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95413" y="943649"/>
            <a:ext cx="2470763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4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Engine</a:t>
            </a:r>
            <a:endParaRPr sz="5875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27854" y="943649"/>
            <a:ext cx="1764278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4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Rear</a:t>
            </a:r>
            <a:endParaRPr sz="5875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53810" y="943649"/>
            <a:ext cx="2262402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4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Wheel</a:t>
            </a:r>
            <a:endParaRPr sz="587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4741" y="2860870"/>
            <a:ext cx="10401139" cy="1707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 marR="81915">
              <a:lnSpc>
                <a:spcPts val="3965"/>
              </a:lnSpc>
              <a:spcBef>
                <a:spcPts val="20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r>
              <a:rPr sz="3740" spc="47" dirty="0">
                <a:latin typeface="Arial"/>
                <a:cs typeface="Arial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Mo</a:t>
            </a:r>
            <a:r>
              <a:rPr sz="3740" spc="5" dirty="0">
                <a:latin typeface="Times New Roman"/>
                <a:cs typeface="Times New Roman"/>
              </a:rPr>
              <a:t>s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-79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co</a:t>
            </a:r>
            <a:r>
              <a:rPr sz="3740" spc="-12" dirty="0">
                <a:latin typeface="Times New Roman"/>
                <a:cs typeface="Times New Roman"/>
              </a:rPr>
              <a:t>m</a:t>
            </a:r>
            <a:r>
              <a:rPr sz="3740" spc="-19" dirty="0">
                <a:latin typeface="Times New Roman"/>
                <a:cs typeface="Times New Roman"/>
              </a:rPr>
              <a:t>m</a:t>
            </a:r>
            <a:r>
              <a:rPr sz="3740" dirty="0">
                <a:latin typeface="Times New Roman"/>
                <a:cs typeface="Times New Roman"/>
              </a:rPr>
              <a:t>on</a:t>
            </a:r>
            <a:r>
              <a:rPr sz="3740" spc="-89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5" dirty="0">
                <a:latin typeface="Times New Roman"/>
                <a:cs typeface="Times New Roman"/>
              </a:rPr>
              <a:t>y</a:t>
            </a:r>
            <a:r>
              <a:rPr sz="3740" dirty="0">
                <a:latin typeface="Times New Roman"/>
                <a:cs typeface="Times New Roman"/>
              </a:rPr>
              <a:t>pe</a:t>
            </a:r>
            <a:r>
              <a:rPr sz="3740" spc="-64" dirty="0">
                <a:latin typeface="Times New Roman"/>
                <a:cs typeface="Times New Roman"/>
              </a:rPr>
              <a:t> </a:t>
            </a:r>
            <a:r>
              <a:rPr sz="3740" spc="5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f</a:t>
            </a:r>
            <a:r>
              <a:rPr sz="3740" spc="-31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lay</a:t>
            </a:r>
            <a:r>
              <a:rPr sz="3740" spc="5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u</a:t>
            </a:r>
            <a:r>
              <a:rPr sz="3740" spc="12" dirty="0">
                <a:latin typeface="Times New Roman"/>
                <a:cs typeface="Times New Roman"/>
              </a:rPr>
              <a:t>t</a:t>
            </a:r>
            <a:r>
              <a:rPr sz="3740" dirty="0">
                <a:latin typeface="Times New Roman"/>
                <a:cs typeface="Times New Roman"/>
              </a:rPr>
              <a:t>.</a:t>
            </a:r>
            <a:endParaRPr sz="3740">
              <a:latin typeface="Times New Roman"/>
              <a:cs typeface="Times New Roman"/>
            </a:endParaRPr>
          </a:p>
          <a:p>
            <a:pPr marL="17145">
              <a:lnSpc>
                <a:spcPct val="96000"/>
              </a:lnSpc>
              <a:spcBef>
                <a:spcPts val="87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r>
              <a:rPr sz="3740" spc="47" dirty="0">
                <a:latin typeface="Arial"/>
                <a:cs typeface="Arial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Engi</a:t>
            </a:r>
            <a:r>
              <a:rPr sz="3740" spc="12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267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Loc</a:t>
            </a:r>
            <a:r>
              <a:rPr sz="3740" spc="-19" dirty="0">
                <a:latin typeface="Times New Roman"/>
                <a:cs typeface="Times New Roman"/>
              </a:rPr>
              <a:t>a</a:t>
            </a:r>
            <a:r>
              <a:rPr sz="3740" dirty="0">
                <a:latin typeface="Times New Roman"/>
                <a:cs typeface="Times New Roman"/>
              </a:rPr>
              <a:t>ted</a:t>
            </a:r>
            <a:r>
              <a:rPr sz="3740" spc="267" dirty="0">
                <a:latin typeface="Times New Roman"/>
                <a:cs typeface="Times New Roman"/>
              </a:rPr>
              <a:t> </a:t>
            </a:r>
            <a:r>
              <a:rPr sz="3740" spc="-5" dirty="0">
                <a:latin typeface="Times New Roman"/>
                <a:cs typeface="Times New Roman"/>
              </a:rPr>
              <a:t>a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267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f</a:t>
            </a:r>
            <a:r>
              <a:rPr sz="3740" spc="19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o</a:t>
            </a:r>
            <a:r>
              <a:rPr sz="3740" spc="5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218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and</a:t>
            </a:r>
            <a:r>
              <a:rPr sz="3740" spc="272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driving</a:t>
            </a:r>
            <a:r>
              <a:rPr sz="3740" spc="272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p</a:t>
            </a:r>
            <a:r>
              <a:rPr sz="3740" spc="5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w</a:t>
            </a:r>
            <a:r>
              <a:rPr sz="3740" spc="-12" dirty="0">
                <a:latin typeface="Times New Roman"/>
                <a:cs typeface="Times New Roman"/>
              </a:rPr>
              <a:t>e</a:t>
            </a:r>
            <a:r>
              <a:rPr sz="3740" dirty="0">
                <a:latin typeface="Times New Roman"/>
                <a:cs typeface="Times New Roman"/>
              </a:rPr>
              <a:t>r</a:t>
            </a:r>
            <a:r>
              <a:rPr sz="3740" spc="230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is</a:t>
            </a:r>
            <a:r>
              <a:rPr sz="3740" spc="272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gi</a:t>
            </a:r>
            <a:r>
              <a:rPr sz="3740" spc="12" dirty="0">
                <a:latin typeface="Times New Roman"/>
                <a:cs typeface="Times New Roman"/>
              </a:rPr>
              <a:t>v</a:t>
            </a:r>
            <a:r>
              <a:rPr sz="3740" dirty="0">
                <a:latin typeface="Times New Roman"/>
                <a:cs typeface="Times New Roman"/>
              </a:rPr>
              <a:t>en</a:t>
            </a:r>
            <a:endParaRPr sz="3740">
              <a:latin typeface="Times New Roman"/>
              <a:cs typeface="Times New Roman"/>
            </a:endParaRPr>
          </a:p>
          <a:p>
            <a:pPr marL="321945" marR="81915">
              <a:lnSpc>
                <a:spcPts val="4040"/>
              </a:lnSpc>
              <a:spcBef>
                <a:spcPts val="200"/>
              </a:spcBef>
            </a:pPr>
            <a:r>
              <a:rPr sz="3740" spc="5" dirty="0">
                <a:latin typeface="Times New Roman"/>
                <a:cs typeface="Times New Roman"/>
              </a:rPr>
              <a:t>t</a:t>
            </a:r>
            <a:r>
              <a:rPr sz="3740" dirty="0">
                <a:latin typeface="Times New Roman"/>
                <a:cs typeface="Times New Roman"/>
              </a:rPr>
              <a:t>o</a:t>
            </a:r>
            <a:r>
              <a:rPr sz="3740" spc="-28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rear</a:t>
            </a:r>
            <a:r>
              <a:rPr sz="3740" spc="-57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wheel</a:t>
            </a:r>
            <a:r>
              <a:rPr sz="3740" spc="5" dirty="0">
                <a:latin typeface="Times New Roman"/>
                <a:cs typeface="Times New Roman"/>
              </a:rPr>
              <a:t>s</a:t>
            </a:r>
            <a:r>
              <a:rPr sz="3740" dirty="0">
                <a:latin typeface="Times New Roman"/>
                <a:cs typeface="Times New Roman"/>
              </a:rPr>
              <a:t>.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4741" y="4739602"/>
            <a:ext cx="3359761" cy="510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65"/>
              </a:lnSpc>
              <a:spcBef>
                <a:spcPts val="20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r>
              <a:rPr sz="3740" spc="47" dirty="0">
                <a:latin typeface="Arial"/>
                <a:cs typeface="Arial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Dri</a:t>
            </a:r>
            <a:r>
              <a:rPr sz="3740" spc="12" dirty="0">
                <a:latin typeface="Times New Roman"/>
                <a:cs typeface="Times New Roman"/>
              </a:rPr>
              <a:t>v</a:t>
            </a:r>
            <a:r>
              <a:rPr sz="3740" dirty="0">
                <a:latin typeface="Times New Roman"/>
                <a:cs typeface="Times New Roman"/>
              </a:rPr>
              <a:t>i</a:t>
            </a:r>
            <a:r>
              <a:rPr sz="3740" spc="5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g </a:t>
            </a:r>
            <a:r>
              <a:rPr sz="3740" spc="49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P</a:t>
            </a:r>
            <a:r>
              <a:rPr sz="3740" spc="12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wer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57472" y="4742276"/>
            <a:ext cx="687871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fl</a:t>
            </a:r>
            <a:r>
              <a:rPr sz="3740" spc="12" dirty="0">
                <a:latin typeface="Times New Roman"/>
                <a:cs typeface="Times New Roman"/>
              </a:rPr>
              <a:t>o</a:t>
            </a:r>
            <a:r>
              <a:rPr sz="3740" spc="5" dirty="0">
                <a:latin typeface="Times New Roman"/>
                <a:cs typeface="Times New Roman"/>
              </a:rPr>
              <a:t>w</a:t>
            </a:r>
            <a:r>
              <a:rPr sz="3740" dirty="0">
                <a:latin typeface="Times New Roman"/>
                <a:cs typeface="Times New Roman"/>
              </a:rPr>
              <a:t>s </a:t>
            </a:r>
            <a:r>
              <a:rPr sz="3740" spc="83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f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spc="19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m </a:t>
            </a:r>
            <a:r>
              <a:rPr sz="3740" spc="60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12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g</a:t>
            </a:r>
            <a:r>
              <a:rPr sz="3740" spc="5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ne </a:t>
            </a:r>
            <a:r>
              <a:rPr sz="3740" spc="60" dirty="0">
                <a:latin typeface="Times New Roman"/>
                <a:cs typeface="Times New Roman"/>
              </a:rPr>
              <a:t> </a:t>
            </a:r>
            <a:r>
              <a:rPr sz="3740" spc="5" dirty="0">
                <a:latin typeface="Times New Roman"/>
                <a:cs typeface="Times New Roman"/>
              </a:rPr>
              <a:t>t</a:t>
            </a:r>
            <a:r>
              <a:rPr sz="3740" dirty="0">
                <a:latin typeface="Times New Roman"/>
                <a:cs typeface="Times New Roman"/>
              </a:rPr>
              <a:t>o </a:t>
            </a:r>
            <a:r>
              <a:rPr sz="3740" spc="131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rear </a:t>
            </a:r>
            <a:r>
              <a:rPr sz="3740" spc="108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wheel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9977" y="5255074"/>
            <a:ext cx="1583859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5" dirty="0">
                <a:latin typeface="Times New Roman"/>
                <a:cs typeface="Times New Roman"/>
              </a:rPr>
              <a:t>h</a:t>
            </a:r>
            <a:r>
              <a:rPr sz="3740" dirty="0">
                <a:latin typeface="Times New Roman"/>
                <a:cs typeface="Times New Roman"/>
              </a:rPr>
              <a:t>r</a:t>
            </a:r>
            <a:r>
              <a:rPr sz="3740" spc="12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u</a:t>
            </a:r>
            <a:r>
              <a:rPr sz="3740" spc="12" dirty="0">
                <a:latin typeface="Times New Roman"/>
                <a:cs typeface="Times New Roman"/>
              </a:rPr>
              <a:t>g</a:t>
            </a:r>
            <a:r>
              <a:rPr sz="3740" dirty="0">
                <a:latin typeface="Times New Roman"/>
                <a:cs typeface="Times New Roman"/>
              </a:rPr>
              <a:t>h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45822" y="5255074"/>
            <a:ext cx="1502783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vari</a:t>
            </a:r>
            <a:r>
              <a:rPr sz="3740" spc="12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us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61830" y="5255074"/>
            <a:ext cx="2259026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spc="-19" dirty="0">
                <a:latin typeface="Times New Roman"/>
                <a:cs typeface="Times New Roman"/>
              </a:rPr>
              <a:t>m</a:t>
            </a: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-12" dirty="0">
                <a:latin typeface="Times New Roman"/>
                <a:cs typeface="Times New Roman"/>
              </a:rPr>
              <a:t>c</a:t>
            </a:r>
            <a:r>
              <a:rPr sz="3740" dirty="0">
                <a:latin typeface="Times New Roman"/>
                <a:cs typeface="Times New Roman"/>
              </a:rPr>
              <a:t>han</a:t>
            </a:r>
            <a:r>
              <a:rPr sz="3740" spc="5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c</a:t>
            </a:r>
            <a:r>
              <a:rPr sz="3740" spc="-12" dirty="0">
                <a:latin typeface="Times New Roman"/>
                <a:cs typeface="Times New Roman"/>
              </a:rPr>
              <a:t>a</a:t>
            </a:r>
            <a:r>
              <a:rPr sz="3740" dirty="0">
                <a:latin typeface="Times New Roman"/>
                <a:cs typeface="Times New Roman"/>
              </a:rPr>
              <a:t>l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7199" y="5255074"/>
            <a:ext cx="1807067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li</a:t>
            </a:r>
            <a:r>
              <a:rPr sz="3740" spc="12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kage</a:t>
            </a:r>
            <a:r>
              <a:rPr sz="3740" spc="12" dirty="0">
                <a:latin typeface="Times New Roman"/>
                <a:cs typeface="Times New Roman"/>
              </a:rPr>
              <a:t>s</a:t>
            </a:r>
            <a:r>
              <a:rPr sz="3740" dirty="0">
                <a:latin typeface="Times New Roman"/>
                <a:cs typeface="Times New Roman"/>
              </a:rPr>
              <a:t>.</a:t>
            </a:r>
            <a:endParaRPr sz="374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/>
          <p:nvPr/>
        </p:nvSpPr>
        <p:spPr>
          <a:xfrm>
            <a:off x="6960938" y="3385521"/>
            <a:ext cx="5248524" cy="2582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810"/>
              </a:lnSpc>
              <a:spcBef>
                <a:spcPts val="190"/>
              </a:spcBef>
            </a:pPr>
            <a:r>
              <a:rPr sz="5610" baseline="1000" dirty="0">
                <a:solidFill>
                  <a:srgbClr val="FF0000"/>
                </a:solidFill>
                <a:latin typeface="Times New Roman"/>
                <a:cs typeface="Times New Roman"/>
              </a:rPr>
              <a:t>atio</a:t>
            </a:r>
            <a:r>
              <a:rPr sz="5610" spc="5" baseline="1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5610" baseline="1000" dirty="0">
                <a:latin typeface="Times New Roman"/>
                <a:cs typeface="Times New Roman"/>
              </a:rPr>
              <a:t>,</a:t>
            </a:r>
            <a:r>
              <a:rPr sz="5610" spc="109" baseline="1000" dirty="0">
                <a:latin typeface="Times New Roman"/>
                <a:cs typeface="Times New Roman"/>
              </a:rPr>
              <a:t> </a:t>
            </a:r>
            <a:r>
              <a:rPr sz="5610" spc="-19" baseline="1000" dirty="0">
                <a:latin typeface="Times New Roman"/>
                <a:cs typeface="Times New Roman"/>
              </a:rPr>
              <a:t>m</a:t>
            </a:r>
            <a:r>
              <a:rPr sz="5610" baseline="1000" dirty="0">
                <a:latin typeface="Times New Roman"/>
                <a:cs typeface="Times New Roman"/>
              </a:rPr>
              <a:t>aki</a:t>
            </a:r>
            <a:r>
              <a:rPr sz="5610" spc="5" baseline="1000" dirty="0">
                <a:latin typeface="Times New Roman"/>
                <a:cs typeface="Times New Roman"/>
              </a:rPr>
              <a:t>n</a:t>
            </a:r>
            <a:r>
              <a:rPr sz="5610" baseline="1000" dirty="0">
                <a:latin typeface="Times New Roman"/>
                <a:cs typeface="Times New Roman"/>
              </a:rPr>
              <a:t>g</a:t>
            </a:r>
            <a:r>
              <a:rPr sz="5610" spc="7" baseline="1000" dirty="0">
                <a:latin typeface="Times New Roman"/>
                <a:cs typeface="Times New Roman"/>
              </a:rPr>
              <a:t> </a:t>
            </a:r>
            <a:r>
              <a:rPr sz="5610" baseline="1000" dirty="0">
                <a:latin typeface="Times New Roman"/>
                <a:cs typeface="Times New Roman"/>
              </a:rPr>
              <a:t>t</a:t>
            </a:r>
            <a:r>
              <a:rPr sz="5610" spc="5" baseline="1000" dirty="0">
                <a:latin typeface="Times New Roman"/>
                <a:cs typeface="Times New Roman"/>
              </a:rPr>
              <a:t>h</a:t>
            </a:r>
            <a:r>
              <a:rPr sz="5610" baseline="1000" dirty="0">
                <a:latin typeface="Times New Roman"/>
                <a:cs typeface="Times New Roman"/>
              </a:rPr>
              <a:t>e</a:t>
            </a:r>
            <a:r>
              <a:rPr sz="5610" spc="77" baseline="1000" dirty="0">
                <a:latin typeface="Times New Roman"/>
                <a:cs typeface="Times New Roman"/>
              </a:rPr>
              <a:t> </a:t>
            </a:r>
            <a:r>
              <a:rPr sz="5610" b="1" i="1" baseline="1000" dirty="0">
                <a:solidFill>
                  <a:srgbClr val="6F2F9F"/>
                </a:solidFill>
                <a:latin typeface="Times New Roman"/>
                <a:cs typeface="Times New Roman"/>
              </a:rPr>
              <a:t>rear</a:t>
            </a:r>
            <a:endParaRPr sz="3740">
              <a:latin typeface="Times New Roman"/>
              <a:cs typeface="Times New Roman"/>
            </a:endParaRPr>
          </a:p>
          <a:p>
            <a:pPr marL="74930" marR="880110" indent="-13970">
              <a:lnSpc>
                <a:spcPts val="4030"/>
              </a:lnSpc>
              <a:spcBef>
                <a:spcPts val="10"/>
              </a:spcBef>
            </a:pPr>
            <a:r>
              <a:rPr sz="3740" b="1" i="1" spc="-12" dirty="0">
                <a:solidFill>
                  <a:srgbClr val="6F2F9F"/>
                </a:solidFill>
                <a:latin typeface="Times New Roman"/>
                <a:cs typeface="Times New Roman"/>
              </a:rPr>
              <a:t>lt</a:t>
            </a:r>
            <a:r>
              <a:rPr sz="3740" b="1" i="1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3740" b="1" i="1" spc="12" dirty="0">
                <a:solidFill>
                  <a:srgbClr val="6F2F9F"/>
                </a:solidFill>
                <a:latin typeface="Times New Roman"/>
                <a:cs typeface="Times New Roman"/>
              </a:rPr>
              <a:t>n</a:t>
            </a:r>
            <a:r>
              <a:rPr sz="3740" b="1" i="1" dirty="0">
                <a:solidFill>
                  <a:srgbClr val="6F2F9F"/>
                </a:solidFill>
                <a:latin typeface="Times New Roman"/>
                <a:cs typeface="Times New Roman"/>
              </a:rPr>
              <a:t>eous</a:t>
            </a:r>
            <a:r>
              <a:rPr sz="3740" b="1" i="1" spc="323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740" b="1" i="1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3740" b="1" i="1" spc="-12" dirty="0">
                <a:solidFill>
                  <a:srgbClr val="6F2F9F"/>
                </a:solidFill>
                <a:latin typeface="Times New Roman"/>
                <a:cs typeface="Times New Roman"/>
              </a:rPr>
              <a:t>c</a:t>
            </a:r>
            <a:r>
              <a:rPr sz="3740" b="1" i="1" dirty="0">
                <a:solidFill>
                  <a:srgbClr val="6F2F9F"/>
                </a:solidFill>
                <a:latin typeface="Times New Roman"/>
                <a:cs typeface="Times New Roman"/>
              </a:rPr>
              <a:t>c</a:t>
            </a:r>
            <a:r>
              <a:rPr sz="3740" b="1" i="1" spc="-12" dirty="0">
                <a:solidFill>
                  <a:srgbClr val="6F2F9F"/>
                </a:solidFill>
                <a:latin typeface="Times New Roman"/>
                <a:cs typeface="Times New Roman"/>
              </a:rPr>
              <a:t>e</a:t>
            </a:r>
            <a:r>
              <a:rPr sz="3740" b="1" i="1" dirty="0">
                <a:solidFill>
                  <a:srgbClr val="6F2F9F"/>
                </a:solidFill>
                <a:latin typeface="Times New Roman"/>
                <a:cs typeface="Times New Roman"/>
              </a:rPr>
              <a:t>leration e</a:t>
            </a:r>
            <a:r>
              <a:rPr sz="3740" b="1" i="1" spc="5" dirty="0">
                <a:solidFill>
                  <a:srgbClr val="6F2F9F"/>
                </a:solidFill>
                <a:latin typeface="Times New Roman"/>
                <a:cs typeface="Times New Roman"/>
              </a:rPr>
              <a:t>s</a:t>
            </a:r>
            <a:r>
              <a:rPr sz="3740" b="1" i="1" dirty="0">
                <a:solidFill>
                  <a:srgbClr val="6F2F9F"/>
                </a:solidFill>
                <a:latin typeface="Times New Roman"/>
                <a:cs typeface="Times New Roman"/>
              </a:rPr>
              <a:t>.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476331" y="5416550"/>
            <a:ext cx="3818759" cy="28194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0" name="object 20"/>
          <p:cNvSpPr/>
          <p:nvPr/>
        </p:nvSpPr>
        <p:spPr>
          <a:xfrm>
            <a:off x="7042825" y="3564742"/>
            <a:ext cx="5585829" cy="2403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1" name="object 21"/>
          <p:cNvSpPr/>
          <p:nvPr/>
        </p:nvSpPr>
        <p:spPr>
          <a:xfrm>
            <a:off x="7301258" y="3625789"/>
            <a:ext cx="5066927" cy="2374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2" name="object 22"/>
          <p:cNvSpPr/>
          <p:nvPr/>
        </p:nvSpPr>
        <p:spPr>
          <a:xfrm>
            <a:off x="7858824" y="4431611"/>
            <a:ext cx="3852085" cy="669486"/>
          </a:xfrm>
          <a:custGeom>
            <a:avLst/>
            <a:gdLst/>
            <a:ahLst/>
            <a:cxnLst/>
            <a:rect l="l" t="t" r="r" b="b"/>
            <a:pathLst>
              <a:path w="2884932" h="501396">
                <a:moveTo>
                  <a:pt x="0" y="501396"/>
                </a:moveTo>
                <a:lnTo>
                  <a:pt x="2884932" y="501396"/>
                </a:lnTo>
                <a:lnTo>
                  <a:pt x="2884932" y="0"/>
                </a:lnTo>
                <a:lnTo>
                  <a:pt x="0" y="0"/>
                </a:lnTo>
                <a:lnTo>
                  <a:pt x="0" y="50139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3" name="object 23"/>
          <p:cNvSpPr/>
          <p:nvPr/>
        </p:nvSpPr>
        <p:spPr>
          <a:xfrm>
            <a:off x="846931" y="5187950"/>
            <a:ext cx="4814598" cy="3095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18" name="object 18"/>
          <p:cNvSpPr txBox="1"/>
          <p:nvPr/>
        </p:nvSpPr>
        <p:spPr>
          <a:xfrm>
            <a:off x="944741" y="825146"/>
            <a:ext cx="409206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98531" y="825146"/>
            <a:ext cx="64439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&amp;</a:t>
            </a:r>
            <a:endParaRPr sz="587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04654" y="825146"/>
            <a:ext cx="5088104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Disadvantages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4741" y="2339786"/>
            <a:ext cx="10388433" cy="510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65"/>
              </a:lnSpc>
              <a:spcBef>
                <a:spcPts val="20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r>
              <a:rPr sz="3740" spc="47" dirty="0">
                <a:latin typeface="Arial"/>
                <a:cs typeface="Arial"/>
              </a:rPr>
              <a:t> </a:t>
            </a:r>
            <a:r>
              <a:rPr sz="3740" b="1" dirty="0">
                <a:latin typeface="Times New Roman"/>
                <a:cs typeface="Times New Roman"/>
              </a:rPr>
              <a:t>B</a:t>
            </a:r>
            <a:r>
              <a:rPr sz="3740" b="1" spc="-12" dirty="0">
                <a:latin typeface="Times New Roman"/>
                <a:cs typeface="Times New Roman"/>
              </a:rPr>
              <a:t>e</a:t>
            </a:r>
            <a:r>
              <a:rPr sz="3740" b="1" dirty="0">
                <a:latin typeface="Times New Roman"/>
                <a:cs typeface="Times New Roman"/>
              </a:rPr>
              <a:t>t</a:t>
            </a:r>
            <a:r>
              <a:rPr sz="3740" b="1" spc="12" dirty="0">
                <a:latin typeface="Times New Roman"/>
                <a:cs typeface="Times New Roman"/>
              </a:rPr>
              <a:t>t</a:t>
            </a:r>
            <a:r>
              <a:rPr sz="3740" b="1" dirty="0">
                <a:latin typeface="Times New Roman"/>
                <a:cs typeface="Times New Roman"/>
              </a:rPr>
              <a:t>er</a:t>
            </a:r>
            <a:r>
              <a:rPr sz="3740" b="1" spc="108" dirty="0">
                <a:latin typeface="Times New Roman"/>
                <a:cs typeface="Times New Roman"/>
              </a:rPr>
              <a:t> </a:t>
            </a:r>
            <a:r>
              <a:rPr sz="3740" b="1" dirty="0">
                <a:latin typeface="Times New Roman"/>
                <a:cs typeface="Times New Roman"/>
              </a:rPr>
              <a:t>h</a:t>
            </a:r>
            <a:r>
              <a:rPr sz="3740" b="1" spc="25" dirty="0">
                <a:latin typeface="Times New Roman"/>
                <a:cs typeface="Times New Roman"/>
              </a:rPr>
              <a:t>a</a:t>
            </a:r>
            <a:r>
              <a:rPr sz="3740" b="1" dirty="0">
                <a:latin typeface="Times New Roman"/>
                <a:cs typeface="Times New Roman"/>
              </a:rPr>
              <a:t>n</a:t>
            </a:r>
            <a:r>
              <a:rPr sz="3740" b="1" spc="12" dirty="0">
                <a:latin typeface="Times New Roman"/>
                <a:cs typeface="Times New Roman"/>
              </a:rPr>
              <a:t>d</a:t>
            </a:r>
            <a:r>
              <a:rPr sz="3740" b="1" dirty="0">
                <a:latin typeface="Times New Roman"/>
                <a:cs typeface="Times New Roman"/>
              </a:rPr>
              <a:t>li</a:t>
            </a:r>
            <a:r>
              <a:rPr sz="3740" b="1" spc="12" dirty="0">
                <a:latin typeface="Times New Roman"/>
                <a:cs typeface="Times New Roman"/>
              </a:rPr>
              <a:t>n</a:t>
            </a:r>
            <a:r>
              <a:rPr sz="3740" b="1" dirty="0">
                <a:latin typeface="Times New Roman"/>
                <a:cs typeface="Times New Roman"/>
              </a:rPr>
              <a:t>g</a:t>
            </a:r>
            <a:r>
              <a:rPr sz="3740" b="1" spc="120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:</a:t>
            </a:r>
            <a:r>
              <a:rPr sz="3740" spc="206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-</a:t>
            </a:r>
            <a:r>
              <a:rPr sz="3740" spc="194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Ac</a:t>
            </a:r>
            <a:r>
              <a:rPr sz="3740" spc="-19" dirty="0">
                <a:latin typeface="Times New Roman"/>
                <a:cs typeface="Times New Roman"/>
              </a:rPr>
              <a:t>c</a:t>
            </a:r>
            <a:r>
              <a:rPr sz="3740" dirty="0">
                <a:latin typeface="Times New Roman"/>
                <a:cs typeface="Times New Roman"/>
              </a:rPr>
              <a:t>eler</a:t>
            </a:r>
            <a:r>
              <a:rPr sz="3740" spc="-12" dirty="0">
                <a:latin typeface="Times New Roman"/>
                <a:cs typeface="Times New Roman"/>
              </a:rPr>
              <a:t>a</a:t>
            </a:r>
            <a:r>
              <a:rPr sz="3740" dirty="0">
                <a:latin typeface="Times New Roman"/>
                <a:cs typeface="Times New Roman"/>
              </a:rPr>
              <a:t>ti</a:t>
            </a:r>
            <a:r>
              <a:rPr sz="3740" spc="12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g</a:t>
            </a:r>
            <a:r>
              <a:rPr sz="3740" spc="-63" dirty="0">
                <a:latin typeface="Times New Roman"/>
                <a:cs typeface="Times New Roman"/>
              </a:rPr>
              <a:t> </a:t>
            </a:r>
            <a:r>
              <a:rPr lang="en-US" sz="3740" b="1" spc="-63" dirty="0" smtClean="0">
                <a:latin typeface="Times New Roman"/>
                <a:cs typeface="Times New Roman"/>
              </a:rPr>
              <a:t>force</a:t>
            </a:r>
            <a:r>
              <a:rPr lang="en-US" sz="3740" spc="-63" dirty="0" smtClean="0">
                <a:latin typeface="Times New Roman"/>
                <a:cs typeface="Times New Roman"/>
              </a:rPr>
              <a:t> i</a:t>
            </a:r>
            <a:r>
              <a:rPr sz="3740" dirty="0" smtClean="0">
                <a:latin typeface="Times New Roman"/>
                <a:cs typeface="Times New Roman"/>
              </a:rPr>
              <a:t>s</a:t>
            </a:r>
            <a:r>
              <a:rPr sz="3740" spc="192" dirty="0" smtClean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app</a:t>
            </a:r>
            <a:r>
              <a:rPr sz="3740" spc="5" dirty="0">
                <a:latin typeface="Times New Roman"/>
                <a:cs typeface="Times New Roman"/>
              </a:rPr>
              <a:t>l</a:t>
            </a:r>
            <a:r>
              <a:rPr sz="3740" dirty="0">
                <a:latin typeface="Times New Roman"/>
                <a:cs typeface="Times New Roman"/>
              </a:rPr>
              <a:t>ied</a:t>
            </a:r>
            <a:r>
              <a:rPr sz="3740" spc="148" dirty="0">
                <a:latin typeface="Times New Roman"/>
                <a:cs typeface="Times New Roman"/>
              </a:rPr>
              <a:t> </a:t>
            </a:r>
            <a:r>
              <a:rPr sz="3740" spc="-12" dirty="0">
                <a:latin typeface="Times New Roman"/>
                <a:cs typeface="Times New Roman"/>
              </a:rPr>
              <a:t>to</a:t>
            </a:r>
            <a:endParaRPr sz="374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49977" y="2855258"/>
            <a:ext cx="6972502" cy="1021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5" dirty="0">
                <a:latin typeface="Times New Roman"/>
                <a:cs typeface="Times New Roman"/>
              </a:rPr>
              <a:t>h</a:t>
            </a: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138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rear</a:t>
            </a:r>
            <a:r>
              <a:rPr sz="3740" spc="115" dirty="0">
                <a:latin typeface="Times New Roman"/>
                <a:cs typeface="Times New Roman"/>
              </a:rPr>
              <a:t> </a:t>
            </a:r>
            <a:r>
              <a:rPr sz="3740" spc="5" dirty="0">
                <a:latin typeface="Times New Roman"/>
                <a:cs typeface="Times New Roman"/>
              </a:rPr>
              <a:t>w</a:t>
            </a:r>
            <a:r>
              <a:rPr sz="3740" dirty="0">
                <a:latin typeface="Times New Roman"/>
                <a:cs typeface="Times New Roman"/>
              </a:rPr>
              <a:t>heels,</a:t>
            </a:r>
            <a:r>
              <a:rPr sz="3740" spc="60" dirty="0">
                <a:latin typeface="Times New Roman"/>
                <a:cs typeface="Times New Roman"/>
              </a:rPr>
              <a:t> </a:t>
            </a:r>
            <a:r>
              <a:rPr sz="3740" spc="5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n</a:t>
            </a:r>
            <a:r>
              <a:rPr sz="3740" spc="142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which</a:t>
            </a:r>
            <a:r>
              <a:rPr sz="3740" spc="88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5" dirty="0">
                <a:latin typeface="Times New Roman"/>
                <a:cs typeface="Times New Roman"/>
              </a:rPr>
              <a:t>h</a:t>
            </a: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138" dirty="0">
                <a:latin typeface="Times New Roman"/>
                <a:cs typeface="Times New Roman"/>
              </a:rPr>
              <a:t> 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3740" spc="12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wn</a:t>
            </a:r>
            <a:endParaRPr sz="3740" dirty="0">
              <a:latin typeface="Times New Roman"/>
              <a:cs typeface="Times New Roman"/>
            </a:endParaRPr>
          </a:p>
          <a:p>
            <a:pPr marL="17145" marR="71120">
              <a:lnSpc>
                <a:spcPts val="4040"/>
              </a:lnSpc>
              <a:spcBef>
                <a:spcPts val="5"/>
              </a:spcBef>
            </a:pPr>
            <a:r>
              <a:rPr sz="3740" spc="5" dirty="0">
                <a:solidFill>
                  <a:srgbClr val="FF0000"/>
                </a:solidFill>
                <a:latin typeface="Times New Roman"/>
                <a:cs typeface="Times New Roman"/>
              </a:rPr>
              <a:t>du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740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4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spc="-824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3740" u="heavy" dirty="0">
                <a:solidFill>
                  <a:srgbClr val="0462C1"/>
                </a:solidFill>
                <a:latin typeface="Times New Roman"/>
                <a:cs typeface="Times New Roman"/>
              </a:rPr>
              <a:t>l</a:t>
            </a:r>
            <a:r>
              <a:rPr sz="3740" u="heavy" spc="12" dirty="0">
                <a:solidFill>
                  <a:srgbClr val="0462C1"/>
                </a:solidFill>
                <a:latin typeface="Times New Roman"/>
                <a:cs typeface="Times New Roman"/>
              </a:rPr>
              <a:t>o</a:t>
            </a:r>
            <a:r>
              <a:rPr sz="3740" u="heavy" spc="-19" dirty="0">
                <a:solidFill>
                  <a:srgbClr val="0462C1"/>
                </a:solidFill>
                <a:latin typeface="Times New Roman"/>
                <a:cs typeface="Times New Roman"/>
              </a:rPr>
              <a:t>a</a:t>
            </a:r>
            <a:r>
              <a:rPr sz="3740" u="heavy" dirty="0">
                <a:solidFill>
                  <a:srgbClr val="0462C1"/>
                </a:solidFill>
                <a:latin typeface="Times New Roman"/>
                <a:cs typeface="Times New Roman"/>
              </a:rPr>
              <a:t>d</a:t>
            </a:r>
            <a:r>
              <a:rPr sz="3740" u="heavy" spc="56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3740" u="heavy" dirty="0">
                <a:solidFill>
                  <a:srgbClr val="0462C1"/>
                </a:solidFill>
                <a:latin typeface="Times New Roman"/>
                <a:cs typeface="Times New Roman"/>
              </a:rPr>
              <a:t>tran</a:t>
            </a:r>
            <a:r>
              <a:rPr sz="3740" u="heavy" spc="12" dirty="0">
                <a:solidFill>
                  <a:srgbClr val="0462C1"/>
                </a:solidFill>
                <a:latin typeface="Times New Roman"/>
                <a:cs typeface="Times New Roman"/>
              </a:rPr>
              <a:t>s</a:t>
            </a:r>
            <a:r>
              <a:rPr sz="3740" u="heavy" dirty="0">
                <a:solidFill>
                  <a:srgbClr val="0462C1"/>
                </a:solidFill>
                <a:latin typeface="Times New Roman"/>
                <a:cs typeface="Times New Roman"/>
              </a:rPr>
              <a:t>fer</a:t>
            </a:r>
            <a:r>
              <a:rPr sz="3740" spc="5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374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40" spc="9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40" spc="-12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740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ler</a:t>
            </a:r>
            <a:endParaRPr sz="374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59362" y="2855257"/>
            <a:ext cx="108032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3740" spc="12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rce</a:t>
            </a:r>
            <a:endParaRPr sz="374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74493" y="2855257"/>
            <a:ext cx="196032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740" spc="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cre</a:t>
            </a:r>
            <a:r>
              <a:rPr sz="3740" spc="-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ses,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9977" y="3881361"/>
            <a:ext cx="5859014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dirty="0">
                <a:solidFill>
                  <a:srgbClr val="6F2F9F"/>
                </a:solidFill>
                <a:latin typeface="Times New Roman"/>
                <a:cs typeface="Times New Roman"/>
              </a:rPr>
              <a:t>ti</a:t>
            </a:r>
            <a:r>
              <a:rPr sz="3740" b="1" i="1" spc="5" dirty="0">
                <a:solidFill>
                  <a:srgbClr val="6F2F9F"/>
                </a:solidFill>
                <a:latin typeface="Times New Roman"/>
                <a:cs typeface="Times New Roman"/>
              </a:rPr>
              <a:t>r</a:t>
            </a:r>
            <a:r>
              <a:rPr sz="3740" b="1" i="1" dirty="0">
                <a:solidFill>
                  <a:srgbClr val="6F2F9F"/>
                </a:solidFill>
                <a:latin typeface="Times New Roman"/>
                <a:cs typeface="Times New Roman"/>
              </a:rPr>
              <a:t>es</a:t>
            </a:r>
            <a:r>
              <a:rPr sz="3740" b="1" i="1" spc="369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740" b="1" i="1" dirty="0">
                <a:solidFill>
                  <a:srgbClr val="6F2F9F"/>
                </a:solidFill>
                <a:latin typeface="Times New Roman"/>
                <a:cs typeface="Times New Roman"/>
              </a:rPr>
              <a:t>be</a:t>
            </a:r>
            <a:r>
              <a:rPr sz="3740" b="1" i="1" spc="-12" dirty="0">
                <a:solidFill>
                  <a:srgbClr val="6F2F9F"/>
                </a:solidFill>
                <a:latin typeface="Times New Roman"/>
                <a:cs typeface="Times New Roman"/>
              </a:rPr>
              <a:t>t</a:t>
            </a:r>
            <a:r>
              <a:rPr sz="3740" b="1" i="1" dirty="0">
                <a:solidFill>
                  <a:srgbClr val="6F2F9F"/>
                </a:solidFill>
                <a:latin typeface="Times New Roman"/>
                <a:cs typeface="Times New Roman"/>
              </a:rPr>
              <a:t>ter</a:t>
            </a:r>
            <a:r>
              <a:rPr sz="3740" b="1" i="1" spc="413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740" b="1" i="1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3740" b="1" i="1" spc="12" dirty="0">
                <a:solidFill>
                  <a:srgbClr val="6F2F9F"/>
                </a:solidFill>
                <a:latin typeface="Times New Roman"/>
                <a:cs typeface="Times New Roman"/>
              </a:rPr>
              <a:t>b</a:t>
            </a:r>
            <a:r>
              <a:rPr sz="3740" b="1" i="1" dirty="0">
                <a:solidFill>
                  <a:srgbClr val="6F2F9F"/>
                </a:solidFill>
                <a:latin typeface="Times New Roman"/>
                <a:cs typeface="Times New Roman"/>
              </a:rPr>
              <a:t>le</a:t>
            </a:r>
            <a:r>
              <a:rPr sz="3740" b="1" i="1" spc="3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740" b="1" i="1" spc="5" dirty="0">
                <a:solidFill>
                  <a:srgbClr val="6F2F9F"/>
                </a:solidFill>
                <a:latin typeface="Times New Roman"/>
                <a:cs typeface="Times New Roman"/>
              </a:rPr>
              <a:t>t</a:t>
            </a:r>
            <a:r>
              <a:rPr sz="3740" b="1" i="1" dirty="0">
                <a:solidFill>
                  <a:srgbClr val="6F2F9F"/>
                </a:solidFill>
                <a:latin typeface="Times New Roman"/>
                <a:cs typeface="Times New Roman"/>
              </a:rPr>
              <a:t>o</a:t>
            </a:r>
            <a:r>
              <a:rPr sz="3740" b="1" i="1" spc="391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740" b="1" i="1" spc="-12" dirty="0">
                <a:solidFill>
                  <a:srgbClr val="6F2F9F"/>
                </a:solidFill>
                <a:latin typeface="Times New Roman"/>
                <a:cs typeface="Times New Roman"/>
              </a:rPr>
              <a:t>t</a:t>
            </a:r>
            <a:r>
              <a:rPr sz="3740" b="1" i="1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3740" b="1" i="1" spc="12" dirty="0">
                <a:solidFill>
                  <a:srgbClr val="6F2F9F"/>
                </a:solidFill>
                <a:latin typeface="Times New Roman"/>
                <a:cs typeface="Times New Roman"/>
              </a:rPr>
              <a:t>k</a:t>
            </a:r>
            <a:r>
              <a:rPr sz="3740" b="1" i="1" dirty="0">
                <a:solidFill>
                  <a:srgbClr val="6F2F9F"/>
                </a:solidFill>
                <a:latin typeface="Times New Roman"/>
                <a:cs typeface="Times New Roman"/>
              </a:rPr>
              <a:t>e</a:t>
            </a:r>
            <a:r>
              <a:rPr sz="3740" b="1" i="1" spc="369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740" b="1" i="1" dirty="0">
                <a:solidFill>
                  <a:srgbClr val="6F2F9F"/>
                </a:solidFill>
                <a:latin typeface="Times New Roman"/>
                <a:cs typeface="Times New Roman"/>
              </a:rPr>
              <a:t>simu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9977" y="4394158"/>
            <a:ext cx="84583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spc="5" dirty="0">
                <a:solidFill>
                  <a:srgbClr val="6F2F9F"/>
                </a:solidFill>
                <a:latin typeface="Times New Roman"/>
                <a:cs typeface="Times New Roman"/>
              </a:rPr>
              <a:t>and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08676" y="4394158"/>
            <a:ext cx="1606618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dirty="0">
                <a:solidFill>
                  <a:srgbClr val="6F2F9F"/>
                </a:solidFill>
                <a:latin typeface="Times New Roman"/>
                <a:cs typeface="Times New Roman"/>
              </a:rPr>
              <a:t>curving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31008" y="4394158"/>
            <a:ext cx="100304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dirty="0">
                <a:solidFill>
                  <a:srgbClr val="6F2F9F"/>
                </a:solidFill>
                <a:latin typeface="Times New Roman"/>
                <a:cs typeface="Times New Roman"/>
              </a:rPr>
              <a:t>th</a:t>
            </a:r>
            <a:r>
              <a:rPr sz="3740" b="1" i="1" spc="12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3740" b="1" i="1" dirty="0">
                <a:solidFill>
                  <a:srgbClr val="6F2F9F"/>
                </a:solidFill>
                <a:latin typeface="Times New Roman"/>
                <a:cs typeface="Times New Roman"/>
              </a:rPr>
              <a:t>n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8464" y="4394158"/>
            <a:ext cx="710978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dirty="0">
                <a:solidFill>
                  <a:srgbClr val="6F2F9F"/>
                </a:solidFill>
                <a:latin typeface="Times New Roman"/>
                <a:cs typeface="Times New Roman"/>
              </a:rPr>
              <a:t>the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3231" y="4394158"/>
            <a:ext cx="108222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dirty="0">
                <a:solidFill>
                  <a:srgbClr val="6F2F9F"/>
                </a:solidFill>
                <a:latin typeface="Times New Roman"/>
                <a:cs typeface="Times New Roman"/>
              </a:rPr>
              <a:t>f</a:t>
            </a:r>
            <a:r>
              <a:rPr sz="3740" b="1" i="1" spc="5" dirty="0">
                <a:solidFill>
                  <a:srgbClr val="6F2F9F"/>
                </a:solidFill>
                <a:latin typeface="Times New Roman"/>
                <a:cs typeface="Times New Roman"/>
              </a:rPr>
              <a:t>r</a:t>
            </a:r>
            <a:r>
              <a:rPr sz="3740" b="1" i="1" dirty="0">
                <a:solidFill>
                  <a:srgbClr val="6F2F9F"/>
                </a:solidFill>
                <a:latin typeface="Times New Roman"/>
                <a:cs typeface="Times New Roman"/>
              </a:rPr>
              <a:t>o</a:t>
            </a:r>
            <a:r>
              <a:rPr sz="3740" b="1" i="1" spc="12" dirty="0">
                <a:solidFill>
                  <a:srgbClr val="6F2F9F"/>
                </a:solidFill>
                <a:latin typeface="Times New Roman"/>
                <a:cs typeface="Times New Roman"/>
              </a:rPr>
              <a:t>n</a:t>
            </a:r>
            <a:r>
              <a:rPr sz="3740" b="1" i="1" dirty="0">
                <a:solidFill>
                  <a:srgbClr val="6F2F9F"/>
                </a:solidFill>
                <a:latin typeface="Times New Roman"/>
                <a:cs typeface="Times New Roman"/>
              </a:rPr>
              <a:t>t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0048" y="4394158"/>
            <a:ext cx="55309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dirty="0">
                <a:solidFill>
                  <a:srgbClr val="6F2F9F"/>
                </a:solidFill>
                <a:latin typeface="Times New Roman"/>
                <a:cs typeface="Times New Roman"/>
              </a:rPr>
              <a:t>tir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58824" y="4431611"/>
            <a:ext cx="3852085" cy="6694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70"/>
              </a:lnSpc>
              <a:spcBef>
                <a:spcPts val="20"/>
              </a:spcBef>
            </a:pPr>
            <a:endParaRPr sz="1270"/>
          </a:p>
          <a:p>
            <a:pPr marL="442595">
              <a:lnSpc>
                <a:spcPct val="96000"/>
              </a:lnSpc>
            </a:pP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ON D</a:t>
            </a:r>
            <a:r>
              <a:rPr sz="2405" spc="-134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405" spc="-9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RO</a:t>
            </a:r>
            <a:r>
              <a:rPr sz="2405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5" spc="1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5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5" spc="-234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endParaRPr sz="2405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03068" y="3580510"/>
            <a:ext cx="133265" cy="203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655">
              <a:lnSpc>
                <a:spcPts val="1335"/>
              </a:lnSpc>
            </a:pPr>
            <a:endParaRPr sz="1335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 txBox="1"/>
          <p:nvPr/>
        </p:nvSpPr>
        <p:spPr>
          <a:xfrm>
            <a:off x="944741" y="889031"/>
            <a:ext cx="1848910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Even</a:t>
            </a:r>
            <a:endParaRPr sz="5875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55380" y="889031"/>
            <a:ext cx="2305460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weight</a:t>
            </a:r>
            <a:endParaRPr sz="5875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20328" y="889031"/>
            <a:ext cx="3758801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distribution</a:t>
            </a:r>
            <a:endParaRPr sz="5875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44740" y="2403671"/>
            <a:ext cx="10393228" cy="510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65"/>
              </a:lnSpc>
              <a:spcBef>
                <a:spcPts val="20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r>
              <a:rPr sz="3740" spc="47" dirty="0">
                <a:latin typeface="Arial"/>
                <a:cs typeface="Arial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The</a:t>
            </a:r>
            <a:r>
              <a:rPr sz="3740" spc="489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d</a:t>
            </a:r>
            <a:r>
              <a:rPr sz="3740" spc="5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v</a:t>
            </a:r>
            <a:r>
              <a:rPr sz="3740" spc="5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sion</a:t>
            </a:r>
            <a:r>
              <a:rPr sz="3740" spc="453" dirty="0">
                <a:latin typeface="Times New Roman"/>
                <a:cs typeface="Times New Roman"/>
              </a:rPr>
              <a:t> </a:t>
            </a:r>
            <a:r>
              <a:rPr sz="3740" spc="5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f</a:t>
            </a:r>
            <a:r>
              <a:rPr sz="3740" spc="529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wei</a:t>
            </a:r>
            <a:r>
              <a:rPr sz="3740" spc="12" dirty="0">
                <a:latin typeface="Times New Roman"/>
                <a:cs typeface="Times New Roman"/>
              </a:rPr>
              <a:t>g</a:t>
            </a:r>
            <a:r>
              <a:rPr sz="3740" dirty="0">
                <a:latin typeface="Times New Roman"/>
                <a:cs typeface="Times New Roman"/>
              </a:rPr>
              <a:t>ht</a:t>
            </a:r>
            <a:r>
              <a:rPr sz="3740" spc="471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betwe</a:t>
            </a:r>
            <a:r>
              <a:rPr sz="3740" spc="-12" dirty="0">
                <a:latin typeface="Times New Roman"/>
                <a:cs typeface="Times New Roman"/>
              </a:rPr>
              <a:t>e</a:t>
            </a:r>
            <a:r>
              <a:rPr sz="3740" dirty="0">
                <a:latin typeface="Times New Roman"/>
                <a:cs typeface="Times New Roman"/>
              </a:rPr>
              <a:t>n</a:t>
            </a:r>
            <a:r>
              <a:rPr sz="3740" spc="442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5" dirty="0">
                <a:latin typeface="Times New Roman"/>
                <a:cs typeface="Times New Roman"/>
              </a:rPr>
              <a:t>h</a:t>
            </a: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525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f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o</a:t>
            </a:r>
            <a:r>
              <a:rPr sz="3740" spc="12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505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and</a:t>
            </a:r>
            <a:r>
              <a:rPr sz="3740" spc="513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rear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49977" y="2919142"/>
            <a:ext cx="715773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wheels</a:t>
            </a:r>
            <a:r>
              <a:rPr sz="3740" spc="163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has</a:t>
            </a:r>
            <a:r>
              <a:rPr sz="3740" spc="223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a</a:t>
            </a:r>
            <a:r>
              <a:rPr sz="3740" spc="259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sign</a:t>
            </a:r>
            <a:r>
              <a:rPr sz="3740" spc="5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fi</a:t>
            </a:r>
            <a:r>
              <a:rPr sz="3740" spc="-12" dirty="0">
                <a:latin typeface="Times New Roman"/>
                <a:cs typeface="Times New Roman"/>
              </a:rPr>
              <a:t>c</a:t>
            </a:r>
            <a:r>
              <a:rPr sz="3740" dirty="0">
                <a:latin typeface="Times New Roman"/>
                <a:cs typeface="Times New Roman"/>
              </a:rPr>
              <a:t>ant</a:t>
            </a:r>
            <a:r>
              <a:rPr sz="3740" spc="207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i</a:t>
            </a:r>
            <a:r>
              <a:rPr sz="3740" spc="-12" dirty="0">
                <a:latin typeface="Times New Roman"/>
                <a:cs typeface="Times New Roman"/>
              </a:rPr>
              <a:t>m</a:t>
            </a:r>
            <a:r>
              <a:rPr sz="3740" dirty="0">
                <a:latin typeface="Times New Roman"/>
                <a:cs typeface="Times New Roman"/>
              </a:rPr>
              <a:t>pact</a:t>
            </a:r>
            <a:r>
              <a:rPr sz="3740" spc="259" dirty="0">
                <a:latin typeface="Times New Roman"/>
                <a:cs typeface="Times New Roman"/>
              </a:rPr>
              <a:t> </a:t>
            </a:r>
            <a:r>
              <a:rPr sz="3740" spc="5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n</a:t>
            </a:r>
            <a:r>
              <a:rPr sz="3740" spc="235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a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54713" y="2919142"/>
            <a:ext cx="288360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c</a:t>
            </a:r>
            <a:r>
              <a:rPr sz="3740" spc="-12" dirty="0">
                <a:latin typeface="Times New Roman"/>
                <a:cs typeface="Times New Roman"/>
              </a:rPr>
              <a:t>a</a:t>
            </a:r>
            <a:r>
              <a:rPr sz="3740" dirty="0">
                <a:latin typeface="Times New Roman"/>
                <a:cs typeface="Times New Roman"/>
              </a:rPr>
              <a:t>r's</a:t>
            </a:r>
            <a:r>
              <a:rPr sz="3740" spc="232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han</a:t>
            </a:r>
            <a:r>
              <a:rPr sz="3740" spc="12" dirty="0">
                <a:latin typeface="Times New Roman"/>
                <a:cs typeface="Times New Roman"/>
              </a:rPr>
              <a:t>d</a:t>
            </a:r>
            <a:r>
              <a:rPr sz="3740" dirty="0">
                <a:latin typeface="Times New Roman"/>
                <a:cs typeface="Times New Roman"/>
              </a:rPr>
              <a:t>ling,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49977" y="3432448"/>
            <a:ext cx="789684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and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71468" y="3432448"/>
            <a:ext cx="36957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spc="5" dirty="0">
                <a:latin typeface="Times New Roman"/>
                <a:cs typeface="Times New Roman"/>
              </a:rPr>
              <a:t>it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72276" y="3432448"/>
            <a:ext cx="42220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spc="5" dirty="0">
                <a:latin typeface="Times New Roman"/>
                <a:cs typeface="Times New Roman"/>
              </a:rPr>
              <a:t>is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25482" y="3432448"/>
            <a:ext cx="115619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spc="-19" dirty="0">
                <a:latin typeface="Times New Roman"/>
                <a:cs typeface="Times New Roman"/>
              </a:rPr>
              <a:t>m</a:t>
            </a:r>
            <a:r>
              <a:rPr sz="3740" dirty="0">
                <a:latin typeface="Times New Roman"/>
                <a:cs typeface="Times New Roman"/>
              </a:rPr>
              <a:t>uch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13291" y="3432448"/>
            <a:ext cx="1210716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easier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56382" y="3432448"/>
            <a:ext cx="47483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spc="5" dirty="0">
                <a:latin typeface="Times New Roman"/>
                <a:cs typeface="Times New Roman"/>
              </a:rPr>
              <a:t>to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62495" y="3432448"/>
            <a:ext cx="68442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get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78205" y="3432448"/>
            <a:ext cx="31555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a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23901" y="3432448"/>
            <a:ext cx="118760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spc="5" dirty="0">
                <a:solidFill>
                  <a:srgbClr val="6F2F9F"/>
                </a:solidFill>
                <a:latin typeface="Times New Roman"/>
                <a:cs typeface="Times New Roman"/>
              </a:rPr>
              <a:t>50</a:t>
            </a:r>
            <a:r>
              <a:rPr sz="3740" spc="-12" dirty="0">
                <a:solidFill>
                  <a:srgbClr val="6F2F9F"/>
                </a:solidFill>
                <a:latin typeface="Times New Roman"/>
                <a:cs typeface="Times New Roman"/>
              </a:rPr>
              <a:t>/</a:t>
            </a:r>
            <a:r>
              <a:rPr sz="3740" spc="5" dirty="0">
                <a:solidFill>
                  <a:srgbClr val="6F2F9F"/>
                </a:solidFill>
                <a:latin typeface="Times New Roman"/>
                <a:cs typeface="Times New Roman"/>
              </a:rPr>
              <a:t>50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42232" y="3432448"/>
            <a:ext cx="1395628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solidFill>
                  <a:srgbClr val="6F2F9F"/>
                </a:solidFill>
                <a:latin typeface="Times New Roman"/>
                <a:cs typeface="Times New Roman"/>
              </a:rPr>
              <a:t>weight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4741" y="3945245"/>
            <a:ext cx="7436862" cy="20935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1945" marR="33020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solidFill>
                  <a:srgbClr val="6F2F9F"/>
                </a:solidFill>
                <a:latin typeface="Times New Roman"/>
                <a:cs typeface="Times New Roman"/>
              </a:rPr>
              <a:t>d</a:t>
            </a:r>
            <a:r>
              <a:rPr sz="3740" spc="5" dirty="0">
                <a:solidFill>
                  <a:srgbClr val="6F2F9F"/>
                </a:solidFill>
                <a:latin typeface="Times New Roman"/>
                <a:cs typeface="Times New Roman"/>
              </a:rPr>
              <a:t>i</a:t>
            </a:r>
            <a:r>
              <a:rPr sz="3740" dirty="0">
                <a:solidFill>
                  <a:srgbClr val="6F2F9F"/>
                </a:solidFill>
                <a:latin typeface="Times New Roman"/>
                <a:cs typeface="Times New Roman"/>
              </a:rPr>
              <a:t>st</a:t>
            </a:r>
            <a:r>
              <a:rPr sz="3740" spc="12" dirty="0">
                <a:solidFill>
                  <a:srgbClr val="6F2F9F"/>
                </a:solidFill>
                <a:latin typeface="Times New Roman"/>
                <a:cs typeface="Times New Roman"/>
              </a:rPr>
              <a:t>r</a:t>
            </a:r>
            <a:r>
              <a:rPr sz="3740" dirty="0">
                <a:solidFill>
                  <a:srgbClr val="6F2F9F"/>
                </a:solidFill>
                <a:latin typeface="Times New Roman"/>
                <a:cs typeface="Times New Roman"/>
              </a:rPr>
              <a:t>i</a:t>
            </a:r>
            <a:r>
              <a:rPr sz="3740" spc="5" dirty="0">
                <a:solidFill>
                  <a:srgbClr val="6F2F9F"/>
                </a:solidFill>
                <a:latin typeface="Times New Roman"/>
                <a:cs typeface="Times New Roman"/>
              </a:rPr>
              <a:t>b</a:t>
            </a:r>
            <a:r>
              <a:rPr sz="3740" dirty="0">
                <a:solidFill>
                  <a:srgbClr val="6F2F9F"/>
                </a:solidFill>
                <a:latin typeface="Times New Roman"/>
                <a:cs typeface="Times New Roman"/>
              </a:rPr>
              <a:t>u</a:t>
            </a:r>
            <a:r>
              <a:rPr sz="3740" spc="5" dirty="0">
                <a:solidFill>
                  <a:srgbClr val="6F2F9F"/>
                </a:solidFill>
                <a:latin typeface="Times New Roman"/>
                <a:cs typeface="Times New Roman"/>
              </a:rPr>
              <a:t>t</a:t>
            </a:r>
            <a:r>
              <a:rPr sz="3740" dirty="0">
                <a:solidFill>
                  <a:srgbClr val="6F2F9F"/>
                </a:solidFill>
                <a:latin typeface="Times New Roman"/>
                <a:cs typeface="Times New Roman"/>
              </a:rPr>
              <a:t>ion</a:t>
            </a:r>
            <a:r>
              <a:rPr sz="3740" spc="-198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740" spc="5" dirty="0">
                <a:solidFill>
                  <a:srgbClr val="6F2F9F"/>
                </a:solidFill>
                <a:latin typeface="Times New Roman"/>
                <a:cs typeface="Times New Roman"/>
              </a:rPr>
              <a:t>i</a:t>
            </a:r>
            <a:r>
              <a:rPr sz="3740" dirty="0">
                <a:solidFill>
                  <a:srgbClr val="6F2F9F"/>
                </a:solidFill>
                <a:latin typeface="Times New Roman"/>
                <a:cs typeface="Times New Roman"/>
              </a:rPr>
              <a:t>n</a:t>
            </a:r>
            <a:r>
              <a:rPr sz="3740" spc="-28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740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3740" spc="-12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740" dirty="0">
                <a:solidFill>
                  <a:srgbClr val="6F2F9F"/>
                </a:solidFill>
                <a:latin typeface="Times New Roman"/>
                <a:cs typeface="Times New Roman"/>
              </a:rPr>
              <a:t>rear</a:t>
            </a:r>
            <a:r>
              <a:rPr sz="3740" spc="-51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740" dirty="0">
                <a:solidFill>
                  <a:srgbClr val="6F2F9F"/>
                </a:solidFill>
                <a:latin typeface="Times New Roman"/>
                <a:cs typeface="Times New Roman"/>
              </a:rPr>
              <a:t>wheel</a:t>
            </a:r>
            <a:r>
              <a:rPr sz="3740" spc="-88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740" dirty="0">
                <a:solidFill>
                  <a:srgbClr val="6F2F9F"/>
                </a:solidFill>
                <a:latin typeface="Times New Roman"/>
                <a:cs typeface="Times New Roman"/>
              </a:rPr>
              <a:t>d</a:t>
            </a:r>
            <a:r>
              <a:rPr sz="3740" spc="12" dirty="0">
                <a:solidFill>
                  <a:srgbClr val="6F2F9F"/>
                </a:solidFill>
                <a:latin typeface="Times New Roman"/>
                <a:cs typeface="Times New Roman"/>
              </a:rPr>
              <a:t>r</a:t>
            </a:r>
            <a:r>
              <a:rPr sz="3740" dirty="0">
                <a:solidFill>
                  <a:srgbClr val="6F2F9F"/>
                </a:solidFill>
                <a:latin typeface="Times New Roman"/>
                <a:cs typeface="Times New Roman"/>
              </a:rPr>
              <a:t>i</a:t>
            </a:r>
            <a:r>
              <a:rPr sz="3740" spc="5" dirty="0">
                <a:solidFill>
                  <a:srgbClr val="6F2F9F"/>
                </a:solidFill>
                <a:latin typeface="Times New Roman"/>
                <a:cs typeface="Times New Roman"/>
              </a:rPr>
              <a:t>v</a:t>
            </a:r>
            <a:r>
              <a:rPr sz="3740" dirty="0">
                <a:solidFill>
                  <a:srgbClr val="6F2F9F"/>
                </a:solidFill>
                <a:latin typeface="Times New Roman"/>
                <a:cs typeface="Times New Roman"/>
              </a:rPr>
              <a:t>e</a:t>
            </a:r>
            <a:r>
              <a:rPr sz="3740" spc="-79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740" spc="-5" dirty="0">
                <a:solidFill>
                  <a:srgbClr val="6F2F9F"/>
                </a:solidFill>
                <a:latin typeface="Times New Roman"/>
                <a:cs typeface="Times New Roman"/>
              </a:rPr>
              <a:t>ca</a:t>
            </a:r>
            <a:r>
              <a:rPr sz="3740" spc="-200" dirty="0">
                <a:solidFill>
                  <a:srgbClr val="6F2F9F"/>
                </a:solidFill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.</a:t>
            </a:r>
            <a:endParaRPr sz="3740">
              <a:latin typeface="Times New Roman"/>
              <a:cs typeface="Times New Roman"/>
            </a:endParaRPr>
          </a:p>
          <a:p>
            <a:pPr marL="17145" marR="71755">
              <a:lnSpc>
                <a:spcPct val="96000"/>
              </a:lnSpc>
              <a:spcBef>
                <a:spcPts val="735"/>
              </a:spcBef>
            </a:pPr>
            <a:r>
              <a:rPr sz="5340" b="1" dirty="0">
                <a:latin typeface="Times New Roman"/>
                <a:cs typeface="Times New Roman"/>
              </a:rPr>
              <a:t>Steering</a:t>
            </a:r>
            <a:r>
              <a:rPr sz="5340" b="1" spc="33" dirty="0">
                <a:latin typeface="Times New Roman"/>
                <a:cs typeface="Times New Roman"/>
              </a:rPr>
              <a:t> </a:t>
            </a:r>
            <a:r>
              <a:rPr sz="5340" b="1" dirty="0">
                <a:latin typeface="Times New Roman"/>
                <a:cs typeface="Times New Roman"/>
              </a:rPr>
              <a:t>radius</a:t>
            </a:r>
            <a:endParaRPr sz="5340">
              <a:latin typeface="Times New Roman"/>
              <a:cs typeface="Times New Roman"/>
            </a:endParaRPr>
          </a:p>
          <a:p>
            <a:pPr marL="17145">
              <a:lnSpc>
                <a:spcPct val="96000"/>
              </a:lnSpc>
              <a:spcBef>
                <a:spcPts val="109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r>
              <a:rPr sz="3740" spc="47" dirty="0">
                <a:latin typeface="Arial"/>
                <a:cs typeface="Arial"/>
              </a:rPr>
              <a:t> </a:t>
            </a:r>
            <a:r>
              <a:rPr sz="3740" spc="-5" dirty="0">
                <a:latin typeface="Times New Roman"/>
                <a:cs typeface="Times New Roman"/>
              </a:rPr>
              <a:t>A</a:t>
            </a:r>
            <a:r>
              <a:rPr sz="3740" dirty="0">
                <a:latin typeface="Times New Roman"/>
                <a:cs typeface="Times New Roman"/>
              </a:rPr>
              <a:t>s</a:t>
            </a:r>
            <a:r>
              <a:rPr sz="3740" spc="211" dirty="0">
                <a:latin typeface="Times New Roman"/>
                <a:cs typeface="Times New Roman"/>
              </a:rPr>
              <a:t> </a:t>
            </a:r>
            <a:r>
              <a:rPr sz="3740" spc="5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o</a:t>
            </a:r>
            <a:r>
              <a:rPr sz="3740" spc="222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complicated</a:t>
            </a:r>
            <a:r>
              <a:rPr sz="3740" spc="239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d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i</a:t>
            </a:r>
            <a:r>
              <a:rPr sz="3740" spc="5" dirty="0">
                <a:latin typeface="Times New Roman"/>
                <a:cs typeface="Times New Roman"/>
              </a:rPr>
              <a:t>v</a:t>
            </a: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192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s</a:t>
            </a:r>
            <a:r>
              <a:rPr sz="3740" spc="12" dirty="0">
                <a:latin typeface="Times New Roman"/>
                <a:cs typeface="Times New Roman"/>
              </a:rPr>
              <a:t>h</a:t>
            </a:r>
            <a:r>
              <a:rPr sz="3740" dirty="0">
                <a:latin typeface="Times New Roman"/>
                <a:cs typeface="Times New Roman"/>
              </a:rPr>
              <a:t>aft</a:t>
            </a:r>
            <a:r>
              <a:rPr sz="3740" spc="207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j</a:t>
            </a:r>
            <a:r>
              <a:rPr sz="3740" spc="5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ints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28259" y="5530781"/>
            <a:ext cx="2908272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are</a:t>
            </a:r>
            <a:r>
              <a:rPr sz="3740" spc="239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req</a:t>
            </a:r>
            <a:r>
              <a:rPr sz="3740" spc="12" dirty="0">
                <a:latin typeface="Times New Roman"/>
                <a:cs typeface="Times New Roman"/>
              </a:rPr>
              <a:t>u</a:t>
            </a:r>
            <a:r>
              <a:rPr sz="3740" dirty="0">
                <a:latin typeface="Times New Roman"/>
                <a:cs typeface="Times New Roman"/>
              </a:rPr>
              <a:t>ired</a:t>
            </a:r>
            <a:r>
              <a:rPr sz="3740" spc="142" dirty="0">
                <a:latin typeface="Times New Roman"/>
                <a:cs typeface="Times New Roman"/>
              </a:rPr>
              <a:t> </a:t>
            </a:r>
            <a:r>
              <a:rPr sz="3740" spc="-5" dirty="0">
                <a:latin typeface="Times New Roman"/>
                <a:cs typeface="Times New Roman"/>
              </a:rPr>
              <a:t>at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9977" y="6043578"/>
            <a:ext cx="10084623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5" dirty="0">
                <a:latin typeface="Times New Roman"/>
                <a:cs typeface="Times New Roman"/>
              </a:rPr>
              <a:t>h</a:t>
            </a: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365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f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o</a:t>
            </a:r>
            <a:r>
              <a:rPr sz="3740" spc="12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344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wheels,</a:t>
            </a:r>
            <a:r>
              <a:rPr sz="3740" spc="280" dirty="0">
                <a:latin typeface="Times New Roman"/>
                <a:cs typeface="Times New Roman"/>
              </a:rPr>
              <a:t> </a:t>
            </a:r>
            <a:r>
              <a:rPr sz="3740" spc="5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413" dirty="0">
                <a:latin typeface="Times New Roman"/>
                <a:cs typeface="Times New Roman"/>
              </a:rPr>
              <a:t> </a:t>
            </a:r>
            <a:r>
              <a:rPr sz="3740" spc="5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s</a:t>
            </a:r>
            <a:r>
              <a:rPr sz="3740" spc="399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p</a:t>
            </a:r>
            <a:r>
              <a:rPr sz="3740" spc="12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ssible</a:t>
            </a:r>
            <a:r>
              <a:rPr sz="3740" spc="264" dirty="0">
                <a:latin typeface="Times New Roman"/>
                <a:cs typeface="Times New Roman"/>
              </a:rPr>
              <a:t> </a:t>
            </a:r>
            <a:r>
              <a:rPr sz="3740" spc="5" dirty="0">
                <a:latin typeface="Times New Roman"/>
                <a:cs typeface="Times New Roman"/>
              </a:rPr>
              <a:t>t</a:t>
            </a:r>
            <a:r>
              <a:rPr sz="3740" dirty="0">
                <a:latin typeface="Times New Roman"/>
                <a:cs typeface="Times New Roman"/>
              </a:rPr>
              <a:t>o</a:t>
            </a:r>
            <a:r>
              <a:rPr sz="3740" spc="371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5" dirty="0">
                <a:latin typeface="Times New Roman"/>
                <a:cs typeface="Times New Roman"/>
              </a:rPr>
              <a:t>u</a:t>
            </a:r>
            <a:r>
              <a:rPr sz="3740" dirty="0">
                <a:latin typeface="Times New Roman"/>
                <a:cs typeface="Times New Roman"/>
              </a:rPr>
              <a:t>rn</a:t>
            </a:r>
            <a:r>
              <a:rPr sz="3740" spc="352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5" dirty="0">
                <a:latin typeface="Times New Roman"/>
                <a:cs typeface="Times New Roman"/>
              </a:rPr>
              <a:t>h</a:t>
            </a:r>
            <a:r>
              <a:rPr sz="3740" dirty="0">
                <a:latin typeface="Times New Roman"/>
                <a:cs typeface="Times New Roman"/>
              </a:rPr>
              <a:t>em</a:t>
            </a:r>
            <a:r>
              <a:rPr sz="3740" spc="358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f</a:t>
            </a:r>
            <a:r>
              <a:rPr sz="3740" spc="12" dirty="0">
                <a:latin typeface="Times New Roman"/>
                <a:cs typeface="Times New Roman"/>
              </a:rPr>
              <a:t>u</a:t>
            </a:r>
            <a:r>
              <a:rPr sz="3740" dirty="0">
                <a:latin typeface="Times New Roman"/>
                <a:cs typeface="Times New Roman"/>
              </a:rPr>
              <a:t>rt</a:t>
            </a:r>
            <a:r>
              <a:rPr sz="3740" spc="12" dirty="0">
                <a:latin typeface="Times New Roman"/>
                <a:cs typeface="Times New Roman"/>
              </a:rPr>
              <a:t>h</a:t>
            </a:r>
            <a:r>
              <a:rPr sz="3740" dirty="0">
                <a:latin typeface="Times New Roman"/>
                <a:cs typeface="Times New Roman"/>
              </a:rPr>
              <a:t>er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9977" y="6556375"/>
            <a:ext cx="922442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5" dirty="0">
                <a:latin typeface="Times New Roman"/>
                <a:cs typeface="Times New Roman"/>
              </a:rPr>
              <a:t>h</a:t>
            </a:r>
            <a:r>
              <a:rPr sz="3740" dirty="0">
                <a:latin typeface="Times New Roman"/>
                <a:cs typeface="Times New Roman"/>
              </a:rPr>
              <a:t>an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24376" y="6556375"/>
            <a:ext cx="1289896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wo</a:t>
            </a:r>
            <a:r>
              <a:rPr sz="3740" spc="5" dirty="0">
                <a:latin typeface="Times New Roman"/>
                <a:cs typeface="Times New Roman"/>
              </a:rPr>
              <a:t>u</a:t>
            </a:r>
            <a:r>
              <a:rPr sz="3740" spc="-12" dirty="0">
                <a:latin typeface="Times New Roman"/>
                <a:cs typeface="Times New Roman"/>
              </a:rPr>
              <a:t>l</a:t>
            </a:r>
            <a:r>
              <a:rPr sz="3740" dirty="0">
                <a:latin typeface="Times New Roman"/>
                <a:cs typeface="Times New Roman"/>
              </a:rPr>
              <a:t>d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67636" y="6556375"/>
            <a:ext cx="554652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spc="5" dirty="0">
                <a:latin typeface="Times New Roman"/>
                <a:cs typeface="Times New Roman"/>
              </a:rPr>
              <a:t>be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71716" y="6556375"/>
            <a:ext cx="1659246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p</a:t>
            </a:r>
            <a:r>
              <a:rPr sz="3740" spc="12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s</a:t>
            </a:r>
            <a:r>
              <a:rPr sz="3740" spc="-19" dirty="0">
                <a:latin typeface="Times New Roman"/>
                <a:cs typeface="Times New Roman"/>
              </a:rPr>
              <a:t>s</a:t>
            </a:r>
            <a:r>
              <a:rPr sz="3740" dirty="0">
                <a:latin typeface="Times New Roman"/>
                <a:cs typeface="Times New Roman"/>
              </a:rPr>
              <a:t>i</a:t>
            </a:r>
            <a:r>
              <a:rPr sz="3740" spc="5" dirty="0">
                <a:latin typeface="Times New Roman"/>
                <a:cs typeface="Times New Roman"/>
              </a:rPr>
              <a:t>b</a:t>
            </a:r>
            <a:r>
              <a:rPr sz="3740" dirty="0">
                <a:latin typeface="Times New Roman"/>
                <a:cs typeface="Times New Roman"/>
              </a:rPr>
              <a:t>le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83125" y="6556375"/>
            <a:ext cx="1132484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using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65119" y="6556375"/>
            <a:ext cx="1029597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f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o</a:t>
            </a:r>
            <a:r>
              <a:rPr sz="3740" spc="12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t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47741" y="6556375"/>
            <a:ext cx="1237267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wheel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35549" y="6556375"/>
            <a:ext cx="1200285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d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i</a:t>
            </a:r>
            <a:r>
              <a:rPr sz="3740" spc="5" dirty="0">
                <a:latin typeface="Times New Roman"/>
                <a:cs typeface="Times New Roman"/>
              </a:rPr>
              <a:t>v</a:t>
            </a:r>
            <a:r>
              <a:rPr sz="3740" dirty="0">
                <a:latin typeface="Times New Roman"/>
                <a:cs typeface="Times New Roman"/>
              </a:rPr>
              <a:t>e,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9977" y="7069207"/>
            <a:ext cx="730214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res</a:t>
            </a:r>
            <a:r>
              <a:rPr sz="3740" spc="12" dirty="0">
                <a:latin typeface="Times New Roman"/>
                <a:cs typeface="Times New Roman"/>
              </a:rPr>
              <a:t>u</a:t>
            </a:r>
            <a:r>
              <a:rPr sz="3740" dirty="0">
                <a:latin typeface="Times New Roman"/>
                <a:cs typeface="Times New Roman"/>
              </a:rPr>
              <a:t>lti</a:t>
            </a:r>
            <a:r>
              <a:rPr sz="3740" spc="12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g</a:t>
            </a:r>
            <a:r>
              <a:rPr sz="3740" spc="-100" dirty="0">
                <a:latin typeface="Times New Roman"/>
                <a:cs typeface="Times New Roman"/>
              </a:rPr>
              <a:t> </a:t>
            </a:r>
            <a:r>
              <a:rPr sz="3740" spc="5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n</a:t>
            </a:r>
            <a:r>
              <a:rPr sz="3740" spc="-28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a</a:t>
            </a:r>
            <a:r>
              <a:rPr sz="3740" spc="-12" dirty="0">
                <a:latin typeface="Times New Roman"/>
                <a:cs typeface="Times New Roman"/>
              </a:rPr>
              <a:t> 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sma</a:t>
            </a:r>
            <a:r>
              <a:rPr sz="374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ler</a:t>
            </a:r>
            <a:r>
              <a:rPr sz="3740" b="1" i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steeri</a:t>
            </a:r>
            <a:r>
              <a:rPr sz="374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3740" b="1" i="1" spc="-1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740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374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3740" b="1" i="1" spc="19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374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2216017" y="2978150"/>
            <a:ext cx="6957359" cy="411255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19" name="object 19"/>
          <p:cNvSpPr txBox="1"/>
          <p:nvPr/>
        </p:nvSpPr>
        <p:spPr>
          <a:xfrm>
            <a:off x="944740" y="912392"/>
            <a:ext cx="1724125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Less</a:t>
            </a:r>
            <a:endParaRPr sz="587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30593" y="912392"/>
            <a:ext cx="155824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load</a:t>
            </a:r>
            <a:endParaRPr sz="5875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50566" y="912392"/>
            <a:ext cx="2469848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at </a:t>
            </a:r>
            <a:r>
              <a:rPr sz="5875" spc="-19" dirty="0">
                <a:latin typeface="Arial"/>
                <a:cs typeface="Arial"/>
              </a:rPr>
              <a:t>f</a:t>
            </a:r>
            <a:r>
              <a:rPr sz="5875" dirty="0">
                <a:latin typeface="Arial"/>
                <a:cs typeface="Arial"/>
              </a:rPr>
              <a:t>ront</a:t>
            </a:r>
            <a:endParaRPr sz="587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82143" y="912392"/>
            <a:ext cx="151639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axle</a:t>
            </a:r>
            <a:endParaRPr sz="5875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4741" y="1726030"/>
            <a:ext cx="10284516" cy="510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65"/>
              </a:lnSpc>
              <a:spcBef>
                <a:spcPts val="20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r>
              <a:rPr sz="3740" spc="47" dirty="0">
                <a:latin typeface="Arial"/>
                <a:cs typeface="Arial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The</a:t>
            </a:r>
            <a:r>
              <a:rPr sz="3740" spc="-57" dirty="0">
                <a:latin typeface="Times New Roman"/>
                <a:cs typeface="Times New Roman"/>
              </a:rPr>
              <a:t> </a:t>
            </a:r>
            <a:r>
              <a:rPr sz="3740" spc="12" dirty="0">
                <a:latin typeface="Times New Roman"/>
                <a:cs typeface="Times New Roman"/>
              </a:rPr>
              <a:t>d</a:t>
            </a:r>
            <a:r>
              <a:rPr sz="3740" dirty="0">
                <a:latin typeface="Times New Roman"/>
                <a:cs typeface="Times New Roman"/>
              </a:rPr>
              <a:t>ri</a:t>
            </a:r>
            <a:r>
              <a:rPr sz="3740" spc="12" dirty="0">
                <a:latin typeface="Times New Roman"/>
                <a:cs typeface="Times New Roman"/>
              </a:rPr>
              <a:t>v</a:t>
            </a:r>
            <a:r>
              <a:rPr sz="3740" dirty="0">
                <a:latin typeface="Times New Roman"/>
                <a:cs typeface="Times New Roman"/>
              </a:rPr>
              <a:t>i</a:t>
            </a:r>
            <a:r>
              <a:rPr sz="3740" spc="5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g</a:t>
            </a:r>
            <a:r>
              <a:rPr sz="3740" spc="-140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f</a:t>
            </a:r>
            <a:r>
              <a:rPr sz="3740" spc="12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rce</a:t>
            </a:r>
            <a:r>
              <a:rPr sz="3740" spc="-31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is g</a:t>
            </a:r>
            <a:r>
              <a:rPr sz="3740" spc="5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ven</a:t>
            </a:r>
            <a:r>
              <a:rPr sz="3740" spc="-96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at re</a:t>
            </a:r>
            <a:r>
              <a:rPr sz="3740" spc="-12" dirty="0">
                <a:latin typeface="Times New Roman"/>
                <a:cs typeface="Times New Roman"/>
              </a:rPr>
              <a:t>a</a:t>
            </a:r>
            <a:r>
              <a:rPr sz="3740" dirty="0">
                <a:latin typeface="Times New Roman"/>
                <a:cs typeface="Times New Roman"/>
              </a:rPr>
              <a:t>r axle hence</a:t>
            </a:r>
            <a:r>
              <a:rPr sz="3740" spc="-100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there is</a:t>
            </a:r>
            <a:endParaRPr sz="374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49978" y="2241501"/>
            <a:ext cx="579168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no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44067" y="2241501"/>
            <a:ext cx="100020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need</a:t>
            </a:r>
            <a:endParaRPr sz="374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57766" y="2241501"/>
            <a:ext cx="47391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to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43279" y="2241501"/>
            <a:ext cx="155730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p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o</a:t>
            </a:r>
            <a:r>
              <a:rPr sz="3740" spc="12" dirty="0">
                <a:latin typeface="Times New Roman"/>
                <a:cs typeface="Times New Roman"/>
              </a:rPr>
              <a:t>v</a:t>
            </a:r>
            <a:r>
              <a:rPr sz="3740" dirty="0">
                <a:latin typeface="Times New Roman"/>
                <a:cs typeface="Times New Roman"/>
              </a:rPr>
              <a:t>i</a:t>
            </a:r>
            <a:r>
              <a:rPr sz="3740" spc="5" dirty="0">
                <a:latin typeface="Times New Roman"/>
                <a:cs typeface="Times New Roman"/>
              </a:rPr>
              <a:t>d</a:t>
            </a:r>
            <a:r>
              <a:rPr sz="3740" dirty="0">
                <a:latin typeface="Times New Roman"/>
                <a:cs typeface="Times New Roman"/>
              </a:rPr>
              <a:t>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10767" y="2241501"/>
            <a:ext cx="173653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co</a:t>
            </a:r>
            <a:r>
              <a:rPr sz="3740" spc="-19" dirty="0">
                <a:latin typeface="Times New Roman"/>
                <a:cs typeface="Times New Roman"/>
              </a:rPr>
              <a:t>m</a:t>
            </a:r>
            <a:r>
              <a:rPr sz="3740" dirty="0">
                <a:latin typeface="Times New Roman"/>
                <a:cs typeface="Times New Roman"/>
              </a:rPr>
              <a:t>p</a:t>
            </a:r>
            <a:r>
              <a:rPr sz="3740" spc="5" dirty="0">
                <a:latin typeface="Times New Roman"/>
                <a:cs typeface="Times New Roman"/>
              </a:rPr>
              <a:t>l</a:t>
            </a:r>
            <a:r>
              <a:rPr sz="3740" dirty="0">
                <a:latin typeface="Times New Roman"/>
                <a:cs typeface="Times New Roman"/>
              </a:rPr>
              <a:t>ex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60795" y="2241501"/>
            <a:ext cx="134442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desi</a:t>
            </a:r>
            <a:r>
              <a:rPr sz="3740" spc="12" dirty="0">
                <a:latin typeface="Times New Roman"/>
                <a:cs typeface="Times New Roman"/>
              </a:rPr>
              <a:t>g</a:t>
            </a:r>
            <a:r>
              <a:rPr sz="3740" dirty="0">
                <a:latin typeface="Times New Roman"/>
                <a:cs typeface="Times New Roman"/>
              </a:rPr>
              <a:t>n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17294" y="2241501"/>
            <a:ext cx="579168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on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11383" y="2241501"/>
            <a:ext cx="102864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fr</a:t>
            </a:r>
            <a:r>
              <a:rPr sz="3740" spc="12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nt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52107" y="2241501"/>
            <a:ext cx="1013476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axle.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26161" y="7454314"/>
            <a:ext cx="4439089" cy="339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2590"/>
              </a:lnSpc>
              <a:spcBef>
                <a:spcPts val="130"/>
              </a:spcBef>
            </a:pPr>
            <a:r>
              <a:rPr sz="2405" dirty="0">
                <a:latin typeface="Times New Roman"/>
                <a:cs typeface="Times New Roman"/>
              </a:rPr>
              <a:t>E</a:t>
            </a:r>
            <a:r>
              <a:rPr sz="2405" spc="-39" dirty="0">
                <a:latin typeface="Times New Roman"/>
                <a:cs typeface="Times New Roman"/>
              </a:rPr>
              <a:t>f</a:t>
            </a:r>
            <a:r>
              <a:rPr sz="2405" dirty="0">
                <a:latin typeface="Times New Roman"/>
                <a:cs typeface="Times New Roman"/>
              </a:rPr>
              <a:t>fe</a:t>
            </a:r>
            <a:r>
              <a:rPr sz="2405" spc="12" dirty="0">
                <a:latin typeface="Times New Roman"/>
                <a:cs typeface="Times New Roman"/>
              </a:rPr>
              <a:t>c</a:t>
            </a:r>
            <a:r>
              <a:rPr sz="2405" dirty="0">
                <a:latin typeface="Times New Roman"/>
                <a:cs typeface="Times New Roman"/>
              </a:rPr>
              <a:t>t</a:t>
            </a:r>
            <a:r>
              <a:rPr sz="2405" spc="5" dirty="0">
                <a:latin typeface="Times New Roman"/>
                <a:cs typeface="Times New Roman"/>
              </a:rPr>
              <a:t>i</a:t>
            </a:r>
            <a:r>
              <a:rPr sz="2405" dirty="0">
                <a:latin typeface="Times New Roman"/>
                <a:cs typeface="Times New Roman"/>
              </a:rPr>
              <a:t>ve</a:t>
            </a:r>
            <a:r>
              <a:rPr sz="2405" spc="-19" dirty="0">
                <a:latin typeface="Times New Roman"/>
                <a:cs typeface="Times New Roman"/>
              </a:rPr>
              <a:t> </a:t>
            </a:r>
            <a:r>
              <a:rPr sz="2405" dirty="0">
                <a:latin typeface="Times New Roman"/>
                <a:cs typeface="Times New Roman"/>
              </a:rPr>
              <a:t>Cool</a:t>
            </a:r>
            <a:r>
              <a:rPr sz="2405" spc="5" dirty="0">
                <a:latin typeface="Times New Roman"/>
                <a:cs typeface="Times New Roman"/>
              </a:rPr>
              <a:t>i</a:t>
            </a:r>
            <a:r>
              <a:rPr sz="2405" dirty="0">
                <a:latin typeface="Times New Roman"/>
                <a:cs typeface="Times New Roman"/>
              </a:rPr>
              <a:t>ng</a:t>
            </a:r>
            <a:r>
              <a:rPr sz="2405" spc="-5" dirty="0">
                <a:latin typeface="Times New Roman"/>
                <a:cs typeface="Times New Roman"/>
              </a:rPr>
              <a:t> </a:t>
            </a:r>
            <a:r>
              <a:rPr sz="2405" dirty="0">
                <a:latin typeface="Times New Roman"/>
                <a:cs typeface="Times New Roman"/>
              </a:rPr>
              <a:t>of the eng</a:t>
            </a:r>
            <a:r>
              <a:rPr sz="2405" spc="5" dirty="0">
                <a:latin typeface="Times New Roman"/>
                <a:cs typeface="Times New Roman"/>
              </a:rPr>
              <a:t>i</a:t>
            </a:r>
            <a:r>
              <a:rPr sz="2405" dirty="0">
                <a:latin typeface="Times New Roman"/>
                <a:cs typeface="Times New Roman"/>
              </a:rPr>
              <a:t>ne</a:t>
            </a:r>
            <a:r>
              <a:rPr sz="2405" spc="-19" dirty="0">
                <a:latin typeface="Times New Roman"/>
                <a:cs typeface="Times New Roman"/>
              </a:rPr>
              <a:t> </a:t>
            </a:r>
            <a:r>
              <a:rPr sz="2405" dirty="0">
                <a:latin typeface="Times New Roman"/>
                <a:cs typeface="Times New Roman"/>
              </a:rPr>
              <a:t>due</a:t>
            </a:r>
            <a:endParaRPr sz="2405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63384" y="7454314"/>
            <a:ext cx="317174" cy="339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2590"/>
              </a:lnSpc>
              <a:spcBef>
                <a:spcPts val="130"/>
              </a:spcBef>
            </a:pPr>
            <a:r>
              <a:rPr sz="2405" dirty="0">
                <a:latin typeface="Times New Roman"/>
                <a:cs typeface="Times New Roman"/>
              </a:rPr>
              <a:t>to</a:t>
            </a:r>
            <a:endParaRPr sz="2405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8599" y="7820598"/>
            <a:ext cx="5167383" cy="339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2590"/>
              </a:lnSpc>
              <a:spcBef>
                <a:spcPts val="130"/>
              </a:spcBef>
            </a:pPr>
            <a:r>
              <a:rPr sz="2405" dirty="0">
                <a:latin typeface="Times New Roman"/>
                <a:cs typeface="Times New Roman"/>
              </a:rPr>
              <a:t>exposure of</a:t>
            </a:r>
            <a:r>
              <a:rPr sz="2405" spc="5" dirty="0">
                <a:latin typeface="Times New Roman"/>
                <a:cs typeface="Times New Roman"/>
              </a:rPr>
              <a:t> </a:t>
            </a:r>
            <a:r>
              <a:rPr sz="2405" dirty="0">
                <a:latin typeface="Times New Roman"/>
                <a:cs typeface="Times New Roman"/>
              </a:rPr>
              <a:t>coo</a:t>
            </a:r>
            <a:r>
              <a:rPr sz="2405" spc="5" dirty="0">
                <a:latin typeface="Times New Roman"/>
                <a:cs typeface="Times New Roman"/>
              </a:rPr>
              <a:t>l</a:t>
            </a:r>
            <a:r>
              <a:rPr sz="2405" dirty="0">
                <a:latin typeface="Times New Roman"/>
                <a:cs typeface="Times New Roman"/>
              </a:rPr>
              <a:t>ing</a:t>
            </a:r>
            <a:r>
              <a:rPr sz="2405" spc="-19" dirty="0">
                <a:latin typeface="Times New Roman"/>
                <a:cs typeface="Times New Roman"/>
              </a:rPr>
              <a:t> </a:t>
            </a:r>
            <a:r>
              <a:rPr sz="2405" dirty="0">
                <a:latin typeface="Times New Roman"/>
                <a:cs typeface="Times New Roman"/>
              </a:rPr>
              <a:t>s</a:t>
            </a:r>
            <a:r>
              <a:rPr sz="2405" spc="25" dirty="0">
                <a:latin typeface="Times New Roman"/>
                <a:cs typeface="Times New Roman"/>
              </a:rPr>
              <a:t>y</a:t>
            </a:r>
            <a:r>
              <a:rPr sz="2405" dirty="0">
                <a:latin typeface="Times New Roman"/>
                <a:cs typeface="Times New Roman"/>
              </a:rPr>
              <a:t>stem</a:t>
            </a:r>
            <a:r>
              <a:rPr sz="2405" spc="-25" dirty="0">
                <a:latin typeface="Times New Roman"/>
                <a:cs typeface="Times New Roman"/>
              </a:rPr>
              <a:t> </a:t>
            </a:r>
            <a:r>
              <a:rPr sz="2405" dirty="0">
                <a:latin typeface="Times New Roman"/>
                <a:cs typeface="Times New Roman"/>
              </a:rPr>
              <a:t>to</a:t>
            </a:r>
            <a:r>
              <a:rPr sz="2405" spc="5" dirty="0">
                <a:latin typeface="Times New Roman"/>
                <a:cs typeface="Times New Roman"/>
              </a:rPr>
              <a:t> </a:t>
            </a:r>
            <a:r>
              <a:rPr sz="2405" dirty="0">
                <a:latin typeface="Times New Roman"/>
                <a:cs typeface="Times New Roman"/>
              </a:rPr>
              <a:t>flowing a</a:t>
            </a:r>
            <a:r>
              <a:rPr sz="2405" spc="5" dirty="0">
                <a:latin typeface="Times New Roman"/>
                <a:cs typeface="Times New Roman"/>
              </a:rPr>
              <a:t>i</a:t>
            </a:r>
            <a:r>
              <a:rPr sz="2405" dirty="0">
                <a:latin typeface="Times New Roman"/>
                <a:cs typeface="Times New Roman"/>
              </a:rPr>
              <a:t>r</a:t>
            </a:r>
            <a:endParaRPr sz="2405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 txBox="1"/>
          <p:nvPr/>
        </p:nvSpPr>
        <p:spPr>
          <a:xfrm>
            <a:off x="944740" y="812831"/>
            <a:ext cx="5088104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Disadvantages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51731" y="1758951"/>
            <a:ext cx="10088852" cy="6400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/>
              <a:t>Decreased interior space – </a:t>
            </a:r>
            <a:r>
              <a:rPr lang="en-US" sz="3200" dirty="0" smtClean="0"/>
              <a:t>This isn't an issue in a vehicle with a ladder frame like a pickup truck, where the space used by the drive line is unusable for passengers or cargo. But </a:t>
            </a:r>
            <a:r>
              <a:rPr lang="en-US" sz="3200" b="1" dirty="0" smtClean="0"/>
              <a:t>in a passenger car, </a:t>
            </a:r>
            <a:r>
              <a:rPr lang="en-US" sz="3200" dirty="0" smtClean="0"/>
              <a:t>rear wheel drive means: Less front leg room (the transmission tunnel takes up a lot of space between the driver and front passenger), </a:t>
            </a:r>
            <a:r>
              <a:rPr lang="en-US" sz="3200" b="1" i="1" dirty="0" smtClean="0"/>
              <a:t>less leg room for center rear passengers (due to the tunnel needed </a:t>
            </a:r>
            <a:r>
              <a:rPr lang="en-US" sz="3200" b="1" dirty="0" smtClean="0"/>
              <a:t>for the drive shaft), and sometimes less trunk </a:t>
            </a:r>
            <a:r>
              <a:rPr lang="en-US" sz="3200" dirty="0" smtClean="0"/>
              <a:t>space (since there is also more hardware that must be placed underneath the trunk).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840418" y="2355277"/>
            <a:ext cx="10530661" cy="572827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7" name="object 7"/>
          <p:cNvSpPr/>
          <p:nvPr/>
        </p:nvSpPr>
        <p:spPr>
          <a:xfrm>
            <a:off x="4880118" y="4174718"/>
            <a:ext cx="2517985" cy="1567172"/>
          </a:xfrm>
          <a:custGeom>
            <a:avLst/>
            <a:gdLst/>
            <a:ahLst/>
            <a:cxnLst/>
            <a:rect l="l" t="t" r="r" b="b"/>
            <a:pathLst>
              <a:path w="1885788" h="1173698">
                <a:moveTo>
                  <a:pt x="153367" y="68407"/>
                </a:moveTo>
                <a:lnTo>
                  <a:pt x="181111" y="27251"/>
                </a:lnTo>
                <a:lnTo>
                  <a:pt x="223089" y="3917"/>
                </a:lnTo>
                <a:lnTo>
                  <a:pt x="247078" y="0"/>
                </a:lnTo>
                <a:lnTo>
                  <a:pt x="259412" y="165"/>
                </a:lnTo>
                <a:lnTo>
                  <a:pt x="1817448" y="575772"/>
                </a:lnTo>
                <a:lnTo>
                  <a:pt x="1858553" y="603549"/>
                </a:lnTo>
                <a:lnTo>
                  <a:pt x="1881870" y="645579"/>
                </a:lnTo>
                <a:lnTo>
                  <a:pt x="1885788" y="669594"/>
                </a:lnTo>
                <a:lnTo>
                  <a:pt x="1885625" y="681941"/>
                </a:lnTo>
                <a:lnTo>
                  <a:pt x="1732485" y="1105235"/>
                </a:lnTo>
                <a:lnTo>
                  <a:pt x="1704644" y="1146409"/>
                </a:lnTo>
                <a:lnTo>
                  <a:pt x="1662628" y="1169765"/>
                </a:lnTo>
                <a:lnTo>
                  <a:pt x="1638647" y="1173698"/>
                </a:lnTo>
                <a:lnTo>
                  <a:pt x="1626322" y="1173543"/>
                </a:lnTo>
                <a:lnTo>
                  <a:pt x="68404" y="597997"/>
                </a:lnTo>
                <a:lnTo>
                  <a:pt x="27267" y="570190"/>
                </a:lnTo>
                <a:lnTo>
                  <a:pt x="3929" y="528211"/>
                </a:lnTo>
                <a:lnTo>
                  <a:pt x="0" y="504234"/>
                </a:lnTo>
                <a:lnTo>
                  <a:pt x="156" y="491906"/>
                </a:lnTo>
                <a:lnTo>
                  <a:pt x="1797" y="479507"/>
                </a:lnTo>
                <a:lnTo>
                  <a:pt x="4977" y="467153"/>
                </a:lnTo>
                <a:lnTo>
                  <a:pt x="6555" y="462615"/>
                </a:lnTo>
                <a:lnTo>
                  <a:pt x="153367" y="68407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8" name="object 8"/>
          <p:cNvSpPr/>
          <p:nvPr/>
        </p:nvSpPr>
        <p:spPr>
          <a:xfrm>
            <a:off x="5961074" y="2132965"/>
            <a:ext cx="347040" cy="2489374"/>
          </a:xfrm>
          <a:custGeom>
            <a:avLst/>
            <a:gdLst/>
            <a:ahLst/>
            <a:cxnLst/>
            <a:rect l="l" t="t" r="r" b="b"/>
            <a:pathLst>
              <a:path w="259908" h="1864360">
                <a:moveTo>
                  <a:pt x="225117" y="1603530"/>
                </a:moveTo>
                <a:lnTo>
                  <a:pt x="214376" y="1608434"/>
                </a:lnTo>
                <a:lnTo>
                  <a:pt x="206267" y="1617599"/>
                </a:lnTo>
                <a:lnTo>
                  <a:pt x="160078" y="1699363"/>
                </a:lnTo>
                <a:lnTo>
                  <a:pt x="131779" y="1749460"/>
                </a:lnTo>
                <a:lnTo>
                  <a:pt x="102169" y="1700279"/>
                </a:lnTo>
                <a:lnTo>
                  <a:pt x="107334" y="1792731"/>
                </a:lnTo>
                <a:lnTo>
                  <a:pt x="157372" y="1791969"/>
                </a:lnTo>
                <a:lnTo>
                  <a:pt x="161563" y="1806575"/>
                </a:lnTo>
                <a:lnTo>
                  <a:pt x="256686" y="1646047"/>
                </a:lnTo>
                <a:lnTo>
                  <a:pt x="259908" y="1637305"/>
                </a:lnTo>
                <a:lnTo>
                  <a:pt x="259726" y="1625434"/>
                </a:lnTo>
                <a:lnTo>
                  <a:pt x="254862" y="1614673"/>
                </a:lnTo>
                <a:lnTo>
                  <a:pt x="245764" y="1606550"/>
                </a:lnTo>
                <a:lnTo>
                  <a:pt x="236970" y="1603319"/>
                </a:lnTo>
                <a:lnTo>
                  <a:pt x="225117" y="1603530"/>
                </a:lnTo>
                <a:close/>
              </a:path>
              <a:path w="259908" h="1864360">
                <a:moveTo>
                  <a:pt x="136544" y="0"/>
                </a:moveTo>
                <a:lnTo>
                  <a:pt x="78632" y="762"/>
                </a:lnTo>
                <a:lnTo>
                  <a:pt x="102169" y="1700279"/>
                </a:lnTo>
                <a:lnTo>
                  <a:pt x="131779" y="1749460"/>
                </a:lnTo>
                <a:lnTo>
                  <a:pt x="160078" y="1699363"/>
                </a:lnTo>
                <a:lnTo>
                  <a:pt x="136544" y="0"/>
                </a:lnTo>
                <a:close/>
              </a:path>
              <a:path w="259908" h="1864360">
                <a:moveTo>
                  <a:pt x="103651" y="1807337"/>
                </a:moveTo>
                <a:lnTo>
                  <a:pt x="107334" y="1792731"/>
                </a:lnTo>
                <a:lnTo>
                  <a:pt x="102169" y="1700279"/>
                </a:lnTo>
                <a:lnTo>
                  <a:pt x="53613" y="1619630"/>
                </a:lnTo>
                <a:lnTo>
                  <a:pt x="47607" y="1612538"/>
                </a:lnTo>
                <a:lnTo>
                  <a:pt x="37199" y="1606886"/>
                </a:lnTo>
                <a:lnTo>
                  <a:pt x="25436" y="1605871"/>
                </a:lnTo>
                <a:lnTo>
                  <a:pt x="13862" y="1609852"/>
                </a:lnTo>
                <a:lnTo>
                  <a:pt x="6722" y="1615898"/>
                </a:lnTo>
                <a:lnTo>
                  <a:pt x="1051" y="1626299"/>
                </a:lnTo>
                <a:lnTo>
                  <a:pt x="0" y="1638046"/>
                </a:lnTo>
                <a:lnTo>
                  <a:pt x="3956" y="1649602"/>
                </a:lnTo>
                <a:lnTo>
                  <a:pt x="133369" y="1864360"/>
                </a:lnTo>
                <a:lnTo>
                  <a:pt x="256686" y="1646047"/>
                </a:lnTo>
                <a:lnTo>
                  <a:pt x="161563" y="1806575"/>
                </a:lnTo>
                <a:lnTo>
                  <a:pt x="157372" y="1791969"/>
                </a:lnTo>
                <a:lnTo>
                  <a:pt x="107334" y="1792731"/>
                </a:lnTo>
                <a:lnTo>
                  <a:pt x="103651" y="180733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5" name="object 5"/>
          <p:cNvSpPr txBox="1"/>
          <p:nvPr/>
        </p:nvSpPr>
        <p:spPr>
          <a:xfrm>
            <a:off x="944740" y="861049"/>
            <a:ext cx="1724125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Less</a:t>
            </a:r>
            <a:endParaRPr sz="587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0593" y="861049"/>
            <a:ext cx="1846668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Inn</a:t>
            </a:r>
            <a:r>
              <a:rPr sz="5875" spc="-19" dirty="0">
                <a:latin typeface="Arial"/>
                <a:cs typeface="Arial"/>
              </a:rPr>
              <a:t>e</a:t>
            </a:r>
            <a:r>
              <a:rPr sz="5875" dirty="0">
                <a:latin typeface="Arial"/>
                <a:cs typeface="Arial"/>
              </a:rPr>
              <a:t>r</a:t>
            </a:r>
            <a:endParaRPr sz="587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38992" y="861049"/>
            <a:ext cx="2141073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spa</a:t>
            </a:r>
            <a:r>
              <a:rPr sz="5875" spc="12" dirty="0">
                <a:latin typeface="Arial"/>
                <a:cs typeface="Arial"/>
              </a:rPr>
              <a:t>c</a:t>
            </a:r>
            <a:r>
              <a:rPr sz="5875" dirty="0">
                <a:latin typeface="Arial"/>
                <a:cs typeface="Arial"/>
              </a:rPr>
              <a:t>e</a:t>
            </a:r>
            <a:endParaRPr sz="587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944741" y="1055292"/>
            <a:ext cx="3427036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Increased</a:t>
            </a:r>
            <a:endParaRPr sz="587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33506" y="1055292"/>
            <a:ext cx="2305460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weight</a:t>
            </a:r>
            <a:endParaRPr sz="5875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4741" y="2569931"/>
            <a:ext cx="10392697" cy="1536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65"/>
              </a:lnSpc>
              <a:spcBef>
                <a:spcPts val="200"/>
              </a:spcBef>
            </a:pPr>
            <a:r>
              <a:rPr sz="374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3740" spc="47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740" b="1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3740" b="1" spc="5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40" b="1" dirty="0">
                <a:solidFill>
                  <a:srgbClr val="001F5F"/>
                </a:solidFill>
                <a:latin typeface="Times New Roman"/>
                <a:cs typeface="Times New Roman"/>
              </a:rPr>
              <a:t>dri</a:t>
            </a:r>
            <a:r>
              <a:rPr sz="374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v</a:t>
            </a:r>
            <a:r>
              <a:rPr sz="3740" b="1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3740" b="1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40" b="1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374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3740" b="1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3740" b="1" spc="12" dirty="0">
                <a:solidFill>
                  <a:srgbClr val="001F5F"/>
                </a:solidFill>
                <a:latin typeface="Times New Roman"/>
                <a:cs typeface="Times New Roman"/>
              </a:rPr>
              <a:t>f</a:t>
            </a:r>
            <a:r>
              <a:rPr sz="3740" b="1" dirty="0">
                <a:solidFill>
                  <a:srgbClr val="001F5F"/>
                </a:solidFill>
                <a:latin typeface="Times New Roman"/>
                <a:cs typeface="Times New Roman"/>
              </a:rPr>
              <a:t>t,</a:t>
            </a:r>
            <a:r>
              <a:rPr sz="3740" b="1" spc="6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40" b="1" spc="-19" dirty="0">
                <a:solidFill>
                  <a:srgbClr val="001F5F"/>
                </a:solidFill>
                <a:latin typeface="Times New Roman"/>
                <a:cs typeface="Times New Roman"/>
              </a:rPr>
              <a:t>w</a:t>
            </a:r>
            <a:r>
              <a:rPr sz="3740" b="1" spc="19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3740" b="1" dirty="0">
                <a:solidFill>
                  <a:srgbClr val="001F5F"/>
                </a:solidFill>
                <a:latin typeface="Times New Roman"/>
                <a:cs typeface="Times New Roman"/>
              </a:rPr>
              <a:t>ich</a:t>
            </a:r>
            <a:r>
              <a:rPr sz="3740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40" b="1" dirty="0">
                <a:solidFill>
                  <a:srgbClr val="001F5F"/>
                </a:solidFill>
                <a:latin typeface="Times New Roman"/>
                <a:cs typeface="Times New Roman"/>
              </a:rPr>
              <a:t>con</a:t>
            </a:r>
            <a:r>
              <a:rPr sz="3740" b="1" spc="12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3740" b="1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3740" b="1" spc="-12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3740" b="1" dirty="0">
                <a:solidFill>
                  <a:srgbClr val="001F5F"/>
                </a:solidFill>
                <a:latin typeface="Times New Roman"/>
                <a:cs typeface="Times New Roman"/>
              </a:rPr>
              <a:t>ts</a:t>
            </a:r>
            <a:r>
              <a:rPr sz="3740" b="1" spc="36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4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th</a:t>
            </a:r>
            <a:r>
              <a:rPr sz="3740" b="1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3740" b="1" spc="6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40" b="1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3740" b="1" spc="12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3740" b="1" dirty="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r>
              <a:rPr sz="374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3740" b="1" dirty="0">
                <a:solidFill>
                  <a:srgbClr val="001F5F"/>
                </a:solidFill>
                <a:latin typeface="Times New Roman"/>
                <a:cs typeface="Times New Roman"/>
              </a:rPr>
              <a:t>ne</a:t>
            </a:r>
            <a:r>
              <a:rPr sz="3740" b="1" spc="2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4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3740" b="1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374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4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endParaRPr sz="3740" dirty="0">
              <a:latin typeface="Times New Roman"/>
              <a:cs typeface="Times New Roman"/>
            </a:endParaRPr>
          </a:p>
          <a:p>
            <a:pPr marL="321945" marR="1270">
              <a:lnSpc>
                <a:spcPts val="4040"/>
              </a:lnSpc>
              <a:spcBef>
                <a:spcPts val="5"/>
              </a:spcBef>
            </a:pPr>
            <a:r>
              <a:rPr sz="3740" b="1" dirty="0">
                <a:solidFill>
                  <a:srgbClr val="001F5F"/>
                </a:solidFill>
                <a:latin typeface="Times New Roman"/>
                <a:cs typeface="Times New Roman"/>
              </a:rPr>
              <a:t>f</a:t>
            </a:r>
            <a:r>
              <a:rPr sz="3740" b="1" spc="-67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3740" b="1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3740" b="1" spc="12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3740" b="1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3740" b="1" spc="306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4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3740" b="1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3740" b="1" spc="362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40" b="1" spc="19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3740" b="1" dirty="0">
                <a:solidFill>
                  <a:srgbClr val="001F5F"/>
                </a:solidFill>
                <a:latin typeface="Times New Roman"/>
                <a:cs typeface="Times New Roman"/>
              </a:rPr>
              <a:t>he</a:t>
            </a:r>
            <a:r>
              <a:rPr sz="3740" b="1" spc="3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40" b="1" dirty="0">
                <a:solidFill>
                  <a:srgbClr val="001F5F"/>
                </a:solidFill>
                <a:latin typeface="Times New Roman"/>
                <a:cs typeface="Times New Roman"/>
              </a:rPr>
              <a:t>dri</a:t>
            </a:r>
            <a:r>
              <a:rPr sz="374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v</a:t>
            </a:r>
            <a:r>
              <a:rPr sz="3740" b="1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3740" b="1" spc="3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40" b="1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3740" b="1" spc="12" dirty="0">
                <a:solidFill>
                  <a:srgbClr val="001F5F"/>
                </a:solidFill>
                <a:latin typeface="Times New Roman"/>
                <a:cs typeface="Times New Roman"/>
              </a:rPr>
              <a:t>x</a:t>
            </a:r>
            <a:r>
              <a:rPr sz="3740" b="1" dirty="0">
                <a:solidFill>
                  <a:srgbClr val="001F5F"/>
                </a:solidFill>
                <a:latin typeface="Times New Roman"/>
                <a:cs typeface="Times New Roman"/>
              </a:rPr>
              <a:t>le</a:t>
            </a:r>
            <a:r>
              <a:rPr sz="3740" b="1" spc="342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4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3740" b="1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3740" b="1" spc="3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40" b="1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374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3740" b="1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3740" b="1" spc="3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40" b="1" dirty="0">
                <a:solidFill>
                  <a:srgbClr val="001F5F"/>
                </a:solidFill>
                <a:latin typeface="Times New Roman"/>
                <a:cs typeface="Times New Roman"/>
              </a:rPr>
              <a:t>b</a:t>
            </a:r>
            <a:r>
              <a:rPr sz="3740" b="1" spc="12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3740" b="1" dirty="0">
                <a:solidFill>
                  <a:srgbClr val="001F5F"/>
                </a:solidFill>
                <a:latin typeface="Times New Roman"/>
                <a:cs typeface="Times New Roman"/>
              </a:rPr>
              <a:t>ck,</a:t>
            </a:r>
            <a:r>
              <a:rPr sz="3740" b="1" spc="3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40" b="1" spc="19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3740" b="1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sz="3740" b="1" spc="12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sz="3740" b="1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3740" b="1" spc="35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40" b="1" spc="-19" dirty="0">
                <a:solidFill>
                  <a:srgbClr val="001F5F"/>
                </a:solidFill>
                <a:latin typeface="Times New Roman"/>
                <a:cs typeface="Times New Roman"/>
              </a:rPr>
              <a:t>w</a:t>
            </a:r>
            <a:r>
              <a:rPr sz="3740" b="1" dirty="0">
                <a:solidFill>
                  <a:srgbClr val="001F5F"/>
                </a:solidFill>
                <a:latin typeface="Times New Roman"/>
                <a:cs typeface="Times New Roman"/>
              </a:rPr>
              <a:t>eig</a:t>
            </a:r>
            <a:r>
              <a:rPr sz="374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3740" b="1" spc="12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3740" b="1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3740" dirty="0">
              <a:latin typeface="Times New Roman"/>
              <a:cs typeface="Times New Roman"/>
            </a:endParaRPr>
          </a:p>
          <a:p>
            <a:pPr marL="321945" marR="1905">
              <a:lnSpc>
                <a:spcPts val="4040"/>
              </a:lnSpc>
            </a:pPr>
            <a:r>
              <a:rPr sz="3740" b="1" i="1" dirty="0">
                <a:latin typeface="Times New Roman"/>
                <a:cs typeface="Times New Roman"/>
              </a:rPr>
              <a:t>There</a:t>
            </a:r>
            <a:r>
              <a:rPr sz="3740" b="1" i="1" spc="-57" dirty="0">
                <a:latin typeface="Times New Roman"/>
                <a:cs typeface="Times New Roman"/>
              </a:rPr>
              <a:t> </a:t>
            </a:r>
            <a:r>
              <a:rPr sz="3740" b="1" i="1" spc="5" dirty="0">
                <a:latin typeface="Times New Roman"/>
                <a:cs typeface="Times New Roman"/>
              </a:rPr>
              <a:t>i</a:t>
            </a:r>
            <a:r>
              <a:rPr sz="3740" b="1" i="1" dirty="0">
                <a:latin typeface="Times New Roman"/>
                <a:cs typeface="Times New Roman"/>
              </a:rPr>
              <a:t>s</a:t>
            </a:r>
            <a:r>
              <a:rPr sz="3740" b="1" i="1" spc="52" dirty="0">
                <a:latin typeface="Times New Roman"/>
                <a:cs typeface="Times New Roman"/>
              </a:rPr>
              <a:t> </a:t>
            </a:r>
            <a:r>
              <a:rPr sz="3740" b="1" i="1" dirty="0">
                <a:latin typeface="Times New Roman"/>
                <a:cs typeface="Times New Roman"/>
              </a:rPr>
              <a:t>extra</a:t>
            </a:r>
            <a:r>
              <a:rPr sz="3740" b="1" i="1" spc="-32" dirty="0">
                <a:latin typeface="Times New Roman"/>
                <a:cs typeface="Times New Roman"/>
              </a:rPr>
              <a:t> </a:t>
            </a:r>
            <a:r>
              <a:rPr sz="3740" b="1" i="1" dirty="0">
                <a:latin typeface="Times New Roman"/>
                <a:cs typeface="Times New Roman"/>
              </a:rPr>
              <a:t>s</a:t>
            </a:r>
            <a:r>
              <a:rPr sz="3740" b="1" i="1" spc="5" dirty="0">
                <a:latin typeface="Times New Roman"/>
                <a:cs typeface="Times New Roman"/>
              </a:rPr>
              <a:t>h</a:t>
            </a:r>
            <a:r>
              <a:rPr sz="3740" b="1" i="1" dirty="0">
                <a:latin typeface="Times New Roman"/>
                <a:cs typeface="Times New Roman"/>
              </a:rPr>
              <a:t>e</a:t>
            </a:r>
            <a:r>
              <a:rPr sz="3740" b="1" i="1" spc="-12" dirty="0">
                <a:latin typeface="Times New Roman"/>
                <a:cs typeface="Times New Roman"/>
              </a:rPr>
              <a:t>e</a:t>
            </a:r>
            <a:r>
              <a:rPr sz="3740" b="1" i="1" dirty="0">
                <a:latin typeface="Times New Roman"/>
                <a:cs typeface="Times New Roman"/>
              </a:rPr>
              <a:t>t</a:t>
            </a:r>
            <a:r>
              <a:rPr sz="3740" b="1" i="1" spc="-1" dirty="0">
                <a:latin typeface="Times New Roman"/>
                <a:cs typeface="Times New Roman"/>
              </a:rPr>
              <a:t> </a:t>
            </a:r>
            <a:r>
              <a:rPr sz="3740" b="1" i="1" dirty="0">
                <a:latin typeface="Times New Roman"/>
                <a:cs typeface="Times New Roman"/>
              </a:rPr>
              <a:t>metal</a:t>
            </a:r>
            <a:r>
              <a:rPr sz="3740" b="1" i="1" spc="45" dirty="0">
                <a:latin typeface="Times New Roman"/>
                <a:cs typeface="Times New Roman"/>
              </a:rPr>
              <a:t> </a:t>
            </a:r>
            <a:r>
              <a:rPr sz="3740" b="1" i="1" spc="5" dirty="0">
                <a:latin typeface="Times New Roman"/>
                <a:cs typeface="Times New Roman"/>
              </a:rPr>
              <a:t>t</a:t>
            </a:r>
            <a:r>
              <a:rPr sz="3740" b="1" i="1" dirty="0">
                <a:latin typeface="Times New Roman"/>
                <a:cs typeface="Times New Roman"/>
              </a:rPr>
              <a:t>o</a:t>
            </a:r>
            <a:r>
              <a:rPr sz="3740" b="1" i="1" spc="24" dirty="0">
                <a:latin typeface="Times New Roman"/>
                <a:cs typeface="Times New Roman"/>
              </a:rPr>
              <a:t> </a:t>
            </a:r>
            <a:r>
              <a:rPr sz="3740" b="1" i="1" dirty="0">
                <a:latin typeface="Times New Roman"/>
                <a:cs typeface="Times New Roman"/>
              </a:rPr>
              <a:t>form</a:t>
            </a:r>
            <a:r>
              <a:rPr sz="3740" b="1" i="1" spc="-33" dirty="0">
                <a:latin typeface="Times New Roman"/>
                <a:cs typeface="Times New Roman"/>
              </a:rPr>
              <a:t> </a:t>
            </a:r>
            <a:r>
              <a:rPr sz="3740" b="1" i="1" dirty="0">
                <a:latin typeface="Times New Roman"/>
                <a:cs typeface="Times New Roman"/>
              </a:rPr>
              <a:t>t</a:t>
            </a:r>
            <a:r>
              <a:rPr sz="3740" b="1" i="1" spc="12" dirty="0">
                <a:latin typeface="Times New Roman"/>
                <a:cs typeface="Times New Roman"/>
              </a:rPr>
              <a:t>h</a:t>
            </a:r>
            <a:r>
              <a:rPr sz="3740" b="1" i="1" dirty="0">
                <a:latin typeface="Times New Roman"/>
                <a:cs typeface="Times New Roman"/>
              </a:rPr>
              <a:t>e</a:t>
            </a:r>
            <a:r>
              <a:rPr sz="3740" b="1" i="1" spc="8" dirty="0">
                <a:latin typeface="Times New Roman"/>
                <a:cs typeface="Times New Roman"/>
              </a:rPr>
              <a:t> </a:t>
            </a:r>
            <a:r>
              <a:rPr sz="3740" b="1" i="1" dirty="0">
                <a:latin typeface="Times New Roman"/>
                <a:cs typeface="Times New Roman"/>
              </a:rPr>
              <a:t>tran</a:t>
            </a:r>
            <a:r>
              <a:rPr sz="3740" b="1" i="1" spc="12" dirty="0">
                <a:latin typeface="Times New Roman"/>
                <a:cs typeface="Times New Roman"/>
              </a:rPr>
              <a:t>s</a:t>
            </a:r>
            <a:r>
              <a:rPr sz="3740" b="1" i="1" dirty="0">
                <a:latin typeface="Times New Roman"/>
                <a:cs typeface="Times New Roman"/>
              </a:rPr>
              <a:t>mission</a:t>
            </a:r>
            <a:endParaRPr sz="374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49977" y="4111507"/>
            <a:ext cx="846997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dirty="0">
                <a:latin typeface="Times New Roman"/>
                <a:cs typeface="Times New Roman"/>
              </a:rPr>
              <a:t>tu</a:t>
            </a:r>
            <a:r>
              <a:rPr sz="3740" b="1" i="1" spc="12" dirty="0">
                <a:latin typeface="Times New Roman"/>
                <a:cs typeface="Times New Roman"/>
              </a:rPr>
              <a:t>n</a:t>
            </a:r>
            <a:r>
              <a:rPr sz="3740" b="1" i="1" dirty="0">
                <a:latin typeface="Times New Roman"/>
                <a:cs typeface="Times New Roman"/>
              </a:rPr>
              <a:t>ne</a:t>
            </a:r>
            <a:r>
              <a:rPr sz="3740" b="1" i="1" spc="5" dirty="0">
                <a:latin typeface="Times New Roman"/>
                <a:cs typeface="Times New Roman"/>
              </a:rPr>
              <a:t>l</a:t>
            </a:r>
            <a:r>
              <a:rPr sz="3740" b="1" i="1" dirty="0">
                <a:latin typeface="Times New Roman"/>
                <a:cs typeface="Times New Roman"/>
              </a:rPr>
              <a:t>.</a:t>
            </a:r>
            <a:r>
              <a:rPr sz="3740" b="1" i="1" spc="513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A</a:t>
            </a:r>
            <a:r>
              <a:rPr sz="3740" spc="346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rear</a:t>
            </a:r>
            <a:r>
              <a:rPr sz="3740" spc="529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wheel</a:t>
            </a:r>
            <a:r>
              <a:rPr sz="3740" spc="478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d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i</a:t>
            </a:r>
            <a:r>
              <a:rPr sz="3740" spc="5" dirty="0">
                <a:latin typeface="Times New Roman"/>
                <a:cs typeface="Times New Roman"/>
              </a:rPr>
              <a:t>v</a:t>
            </a: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513" dirty="0">
                <a:latin typeface="Times New Roman"/>
                <a:cs typeface="Times New Roman"/>
              </a:rPr>
              <a:t> </a:t>
            </a:r>
            <a:r>
              <a:rPr sz="3740" spc="-19" dirty="0">
                <a:latin typeface="Times New Roman"/>
                <a:cs typeface="Times New Roman"/>
              </a:rPr>
              <a:t>c</a:t>
            </a:r>
            <a:r>
              <a:rPr sz="3740" dirty="0">
                <a:latin typeface="Times New Roman"/>
                <a:cs typeface="Times New Roman"/>
              </a:rPr>
              <a:t>ar</a:t>
            </a:r>
            <a:r>
              <a:rPr sz="3740" spc="538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will</a:t>
            </a:r>
            <a:r>
              <a:rPr sz="3740" spc="581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wei</a:t>
            </a:r>
            <a:r>
              <a:rPr sz="3740" spc="12" dirty="0">
                <a:latin typeface="Times New Roman"/>
                <a:cs typeface="Times New Roman"/>
              </a:rPr>
              <a:t>g</a:t>
            </a:r>
            <a:r>
              <a:rPr sz="3740" dirty="0">
                <a:latin typeface="Times New Roman"/>
                <a:cs typeface="Times New Roman"/>
              </a:rPr>
              <a:t>h</a:t>
            </a:r>
            <a:endParaRPr sz="374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07929" y="4111507"/>
            <a:ext cx="152459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sligh</a:t>
            </a:r>
            <a:r>
              <a:rPr sz="3740" spc="-12" dirty="0">
                <a:latin typeface="Times New Roman"/>
                <a:cs typeface="Times New Roman"/>
              </a:rPr>
              <a:t>tl</a:t>
            </a:r>
            <a:r>
              <a:rPr sz="3740" dirty="0">
                <a:latin typeface="Times New Roman"/>
                <a:cs typeface="Times New Roman"/>
              </a:rPr>
              <a:t>y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9977" y="4624304"/>
            <a:ext cx="596710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spc="-19" dirty="0">
                <a:latin typeface="Times New Roman"/>
                <a:cs typeface="Times New Roman"/>
              </a:rPr>
              <a:t>m</a:t>
            </a:r>
            <a:r>
              <a:rPr sz="3740" dirty="0">
                <a:latin typeface="Times New Roman"/>
                <a:cs typeface="Times New Roman"/>
              </a:rPr>
              <a:t>o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426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5" dirty="0">
                <a:latin typeface="Times New Roman"/>
                <a:cs typeface="Times New Roman"/>
              </a:rPr>
              <a:t>h</a:t>
            </a:r>
            <a:r>
              <a:rPr sz="3740" dirty="0">
                <a:latin typeface="Times New Roman"/>
                <a:cs typeface="Times New Roman"/>
              </a:rPr>
              <a:t>an</a:t>
            </a:r>
            <a:r>
              <a:rPr sz="3740" spc="435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a</a:t>
            </a:r>
            <a:r>
              <a:rPr sz="3740" spc="487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co</a:t>
            </a:r>
            <a:r>
              <a:rPr sz="3740" spc="-19" dirty="0">
                <a:latin typeface="Times New Roman"/>
                <a:cs typeface="Times New Roman"/>
              </a:rPr>
              <a:t>m</a:t>
            </a:r>
            <a:r>
              <a:rPr sz="3740" dirty="0">
                <a:latin typeface="Times New Roman"/>
                <a:cs typeface="Times New Roman"/>
              </a:rPr>
              <a:t>pa</a:t>
            </a:r>
            <a:r>
              <a:rPr sz="3740" spc="19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able</a:t>
            </a:r>
            <a:r>
              <a:rPr sz="3740" spc="382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f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o</a:t>
            </a:r>
            <a:r>
              <a:rPr sz="3740" spc="12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t</a:t>
            </a:r>
            <a:endParaRPr sz="374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92441" y="4624304"/>
            <a:ext cx="123726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wheel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05297" y="4624304"/>
            <a:ext cx="108080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d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ive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61126" y="4624304"/>
            <a:ext cx="78304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c</a:t>
            </a:r>
            <a:r>
              <a:rPr sz="3740" spc="-12" dirty="0">
                <a:latin typeface="Times New Roman"/>
                <a:cs typeface="Times New Roman"/>
              </a:rPr>
              <a:t>a</a:t>
            </a:r>
            <a:r>
              <a:rPr sz="3740" spc="-139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,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19859" y="4624304"/>
            <a:ext cx="71403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spc="5" dirty="0">
                <a:latin typeface="Times New Roman"/>
                <a:cs typeface="Times New Roman"/>
              </a:rPr>
              <a:t>but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9978" y="5137102"/>
            <a:ext cx="816235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less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78152" y="5137102"/>
            <a:ext cx="922442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5" dirty="0">
                <a:latin typeface="Times New Roman"/>
                <a:cs typeface="Times New Roman"/>
              </a:rPr>
              <a:t>h</a:t>
            </a:r>
            <a:r>
              <a:rPr sz="3740" dirty="0">
                <a:latin typeface="Times New Roman"/>
                <a:cs typeface="Times New Roman"/>
              </a:rPr>
              <a:t>an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14719" y="5137102"/>
            <a:ext cx="896365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f</a:t>
            </a:r>
            <a:r>
              <a:rPr sz="3740" spc="12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ur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26360" y="5137102"/>
            <a:ext cx="1237267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wheel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75794" y="5137102"/>
            <a:ext cx="1200664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d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i</a:t>
            </a:r>
            <a:r>
              <a:rPr sz="3740" spc="5" dirty="0">
                <a:latin typeface="Times New Roman"/>
                <a:cs typeface="Times New Roman"/>
              </a:rPr>
              <a:t>v</a:t>
            </a:r>
            <a:r>
              <a:rPr sz="3740" dirty="0">
                <a:latin typeface="Times New Roman"/>
                <a:cs typeface="Times New Roman"/>
              </a:rPr>
              <a:t>e.</a:t>
            </a:r>
            <a:endParaRPr sz="374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923131" y="768350"/>
            <a:ext cx="1036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History of Automobiles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04131" y="1454150"/>
            <a:ext cx="961486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770731" y="7702550"/>
            <a:ext cx="1066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Captain Nicholas Joseph </a:t>
            </a:r>
            <a:r>
              <a:rPr lang="en-US" sz="2000" b="1" i="1" dirty="0" err="1" smtClean="0"/>
              <a:t>Cugnot</a:t>
            </a:r>
            <a:r>
              <a:rPr lang="en-US" sz="2000" b="1" i="1" dirty="0" smtClean="0"/>
              <a:t> – French Army – built the first self propelled vehicle in 1768-70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944741" y="1016156"/>
            <a:ext cx="234655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Higher</a:t>
            </a:r>
            <a:endParaRPr sz="587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50040" y="1016156"/>
            <a:ext cx="3219310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purchase</a:t>
            </a:r>
            <a:endParaRPr sz="587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31077" y="1016156"/>
            <a:ext cx="1765221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price</a:t>
            </a:r>
            <a:endParaRPr sz="5875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4740" y="2530796"/>
            <a:ext cx="10392461" cy="510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65"/>
              </a:lnSpc>
              <a:spcBef>
                <a:spcPts val="200"/>
              </a:spcBef>
            </a:pPr>
            <a:r>
              <a:rPr sz="374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3740" spc="4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Due </a:t>
            </a:r>
            <a:r>
              <a:rPr sz="3740" b="1" i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o </a:t>
            </a:r>
            <a:r>
              <a:rPr sz="3740" b="1" i="1" spc="7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3740" b="1" i="1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40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ded </a:t>
            </a:r>
            <a:r>
              <a:rPr sz="3740" b="1" i="1" spc="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b="1" i="1" spc="-1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40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t </a:t>
            </a:r>
            <a:r>
              <a:rPr sz="3740" b="1" i="1" spc="4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f </a:t>
            </a:r>
            <a:r>
              <a:rPr sz="3740" b="1" i="1" spc="6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3740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terials,</a:t>
            </a:r>
            <a:r>
              <a:rPr sz="3740" b="1" i="1" spc="8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740" b="1" i="1" spc="-19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ar </a:t>
            </a:r>
            <a:r>
              <a:rPr sz="3740" b="1" i="1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whe</a:t>
            </a:r>
            <a:r>
              <a:rPr sz="3740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49978" y="3046267"/>
            <a:ext cx="108080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3740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ive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19438" y="3046267"/>
            <a:ext cx="42220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30131" y="3046267"/>
            <a:ext cx="173795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typically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4866" y="3046267"/>
            <a:ext cx="1529808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74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3740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74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3740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ly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72382" y="3046267"/>
            <a:ext cx="110593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more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68669" y="3046267"/>
            <a:ext cx="200251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expen</a:t>
            </a:r>
            <a:r>
              <a:rPr sz="3740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ive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59977" y="3046267"/>
            <a:ext cx="47483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4741" y="3559573"/>
            <a:ext cx="2204394" cy="17045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1945">
              <a:lnSpc>
                <a:spcPts val="3945"/>
              </a:lnSpc>
              <a:spcBef>
                <a:spcPts val="195"/>
              </a:spcBef>
            </a:pP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3740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rch</a:t>
            </a:r>
            <a:r>
              <a:rPr sz="3740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se</a:t>
            </a:r>
            <a:endParaRPr sz="3740" dirty="0">
              <a:latin typeface="Times New Roman"/>
              <a:cs typeface="Times New Roman"/>
            </a:endParaRPr>
          </a:p>
          <a:p>
            <a:pPr marL="321945" marR="71120">
              <a:lnSpc>
                <a:spcPts val="4040"/>
              </a:lnSpc>
              <a:spcBef>
                <a:spcPts val="5"/>
              </a:spcBef>
            </a:pP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3740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hicle.</a:t>
            </a:r>
            <a:endParaRPr sz="3740" dirty="0">
              <a:latin typeface="Times New Roman"/>
              <a:cs typeface="Times New Roman"/>
            </a:endParaRPr>
          </a:p>
          <a:p>
            <a:pPr marL="17145" marR="71120">
              <a:lnSpc>
                <a:spcPct val="96000"/>
              </a:lnSpc>
              <a:spcBef>
                <a:spcPts val="865"/>
              </a:spcBef>
            </a:pPr>
            <a:r>
              <a:rPr sz="3740" spc="47" dirty="0" smtClean="0">
                <a:latin typeface="Arial"/>
                <a:cs typeface="Arial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.</a:t>
            </a:r>
            <a:endParaRPr sz="374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24026" y="3559573"/>
            <a:ext cx="100304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th</a:t>
            </a:r>
            <a:r>
              <a:rPr sz="3740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02240" y="3559573"/>
            <a:ext cx="34210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19107" y="3559573"/>
            <a:ext cx="239747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comp</a:t>
            </a:r>
            <a:r>
              <a:rPr sz="374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rable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89537" y="3559573"/>
            <a:ext cx="108222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374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40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47451" y="3559573"/>
            <a:ext cx="123584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whe</a:t>
            </a:r>
            <a:r>
              <a:rPr sz="3740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57645" y="3559573"/>
            <a:ext cx="108080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3740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ive</a:t>
            </a:r>
            <a:endParaRPr sz="374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492448" y="1531175"/>
            <a:ext cx="6167813" cy="345934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12" name="object 12"/>
          <p:cNvSpPr/>
          <p:nvPr/>
        </p:nvSpPr>
        <p:spPr>
          <a:xfrm>
            <a:off x="4470699" y="4762611"/>
            <a:ext cx="6595143" cy="4006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13" name="object 13"/>
          <p:cNvSpPr/>
          <p:nvPr/>
        </p:nvSpPr>
        <p:spPr>
          <a:xfrm>
            <a:off x="4470698" y="4762611"/>
            <a:ext cx="2820386" cy="447680"/>
          </a:xfrm>
          <a:custGeom>
            <a:avLst/>
            <a:gdLst/>
            <a:ahLst/>
            <a:cxnLst/>
            <a:rect l="l" t="t" r="r" b="b"/>
            <a:pathLst>
              <a:path w="2112264" h="335279">
                <a:moveTo>
                  <a:pt x="0" y="335280"/>
                </a:moveTo>
                <a:lnTo>
                  <a:pt x="2112264" y="335280"/>
                </a:lnTo>
                <a:lnTo>
                  <a:pt x="2112264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14" name="object 14"/>
          <p:cNvSpPr/>
          <p:nvPr/>
        </p:nvSpPr>
        <p:spPr>
          <a:xfrm>
            <a:off x="4470698" y="4762611"/>
            <a:ext cx="2820386" cy="447680"/>
          </a:xfrm>
          <a:custGeom>
            <a:avLst/>
            <a:gdLst/>
            <a:ahLst/>
            <a:cxnLst/>
            <a:rect l="l" t="t" r="r" b="b"/>
            <a:pathLst>
              <a:path w="2112264" h="335279">
                <a:moveTo>
                  <a:pt x="0" y="335280"/>
                </a:moveTo>
                <a:lnTo>
                  <a:pt x="2112264" y="335280"/>
                </a:lnTo>
                <a:lnTo>
                  <a:pt x="2112264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15" name="object 15"/>
          <p:cNvSpPr/>
          <p:nvPr/>
        </p:nvSpPr>
        <p:spPr>
          <a:xfrm>
            <a:off x="1277924" y="7383577"/>
            <a:ext cx="3272135" cy="415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16" name="object 16"/>
          <p:cNvSpPr/>
          <p:nvPr/>
        </p:nvSpPr>
        <p:spPr>
          <a:xfrm>
            <a:off x="1951479" y="7237064"/>
            <a:ext cx="1925025" cy="7997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17" name="object 17"/>
          <p:cNvSpPr/>
          <p:nvPr/>
        </p:nvSpPr>
        <p:spPr>
          <a:xfrm>
            <a:off x="1357285" y="7436485"/>
            <a:ext cx="3113412" cy="258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18" name="object 18"/>
          <p:cNvSpPr/>
          <p:nvPr/>
        </p:nvSpPr>
        <p:spPr>
          <a:xfrm>
            <a:off x="333725" y="5423959"/>
            <a:ext cx="3270101" cy="6043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19" name="object 19"/>
          <p:cNvSpPr/>
          <p:nvPr/>
        </p:nvSpPr>
        <p:spPr>
          <a:xfrm>
            <a:off x="1271820" y="5371050"/>
            <a:ext cx="1391877" cy="799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0" name="object 20"/>
          <p:cNvSpPr/>
          <p:nvPr/>
        </p:nvSpPr>
        <p:spPr>
          <a:xfrm>
            <a:off x="413087" y="5476866"/>
            <a:ext cx="3111377" cy="4476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1" name="object 21"/>
          <p:cNvSpPr/>
          <p:nvPr/>
        </p:nvSpPr>
        <p:spPr>
          <a:xfrm>
            <a:off x="504658" y="6455658"/>
            <a:ext cx="3306729" cy="500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2" name="object 22"/>
          <p:cNvSpPr/>
          <p:nvPr/>
        </p:nvSpPr>
        <p:spPr>
          <a:xfrm>
            <a:off x="1078502" y="6351877"/>
            <a:ext cx="2159040" cy="7997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3" name="object 23"/>
          <p:cNvSpPr/>
          <p:nvPr/>
        </p:nvSpPr>
        <p:spPr>
          <a:xfrm>
            <a:off x="584019" y="6508565"/>
            <a:ext cx="3148006" cy="343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4" name="object 24"/>
          <p:cNvSpPr/>
          <p:nvPr/>
        </p:nvSpPr>
        <p:spPr>
          <a:xfrm>
            <a:off x="1969794" y="5924546"/>
            <a:ext cx="189245" cy="584019"/>
          </a:xfrm>
          <a:custGeom>
            <a:avLst/>
            <a:gdLst/>
            <a:ahLst/>
            <a:cxnLst/>
            <a:rect l="l" t="t" r="r" b="b"/>
            <a:pathLst>
              <a:path w="141731" h="437388">
                <a:moveTo>
                  <a:pt x="70865" y="437388"/>
                </a:moveTo>
                <a:lnTo>
                  <a:pt x="141731" y="366521"/>
                </a:lnTo>
                <a:lnTo>
                  <a:pt x="106299" y="366521"/>
                </a:lnTo>
                <a:lnTo>
                  <a:pt x="106299" y="0"/>
                </a:lnTo>
                <a:lnTo>
                  <a:pt x="35433" y="0"/>
                </a:lnTo>
                <a:lnTo>
                  <a:pt x="35433" y="366521"/>
                </a:lnTo>
                <a:lnTo>
                  <a:pt x="0" y="366521"/>
                </a:lnTo>
                <a:lnTo>
                  <a:pt x="70865" y="43738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5" name="object 25"/>
          <p:cNvSpPr/>
          <p:nvPr/>
        </p:nvSpPr>
        <p:spPr>
          <a:xfrm>
            <a:off x="1969794" y="5924546"/>
            <a:ext cx="189245" cy="584019"/>
          </a:xfrm>
          <a:custGeom>
            <a:avLst/>
            <a:gdLst/>
            <a:ahLst/>
            <a:cxnLst/>
            <a:rect l="l" t="t" r="r" b="b"/>
            <a:pathLst>
              <a:path w="141731" h="437388">
                <a:moveTo>
                  <a:pt x="0" y="366521"/>
                </a:moveTo>
                <a:lnTo>
                  <a:pt x="35433" y="366521"/>
                </a:lnTo>
                <a:lnTo>
                  <a:pt x="35433" y="0"/>
                </a:lnTo>
                <a:lnTo>
                  <a:pt x="106299" y="0"/>
                </a:lnTo>
                <a:lnTo>
                  <a:pt x="106299" y="366521"/>
                </a:lnTo>
                <a:lnTo>
                  <a:pt x="141731" y="366521"/>
                </a:lnTo>
                <a:lnTo>
                  <a:pt x="70865" y="437388"/>
                </a:lnTo>
                <a:lnTo>
                  <a:pt x="0" y="36652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6" name="object 26"/>
          <p:cNvSpPr/>
          <p:nvPr/>
        </p:nvSpPr>
        <p:spPr>
          <a:xfrm>
            <a:off x="2309622" y="6852465"/>
            <a:ext cx="189247" cy="584019"/>
          </a:xfrm>
          <a:custGeom>
            <a:avLst/>
            <a:gdLst/>
            <a:ahLst/>
            <a:cxnLst/>
            <a:rect l="l" t="t" r="r" b="b"/>
            <a:pathLst>
              <a:path w="141732" h="437388">
                <a:moveTo>
                  <a:pt x="70866" y="437388"/>
                </a:moveTo>
                <a:lnTo>
                  <a:pt x="141732" y="366522"/>
                </a:lnTo>
                <a:lnTo>
                  <a:pt x="106299" y="366522"/>
                </a:lnTo>
                <a:lnTo>
                  <a:pt x="106299" y="0"/>
                </a:lnTo>
                <a:lnTo>
                  <a:pt x="35433" y="0"/>
                </a:lnTo>
                <a:lnTo>
                  <a:pt x="35433" y="366522"/>
                </a:lnTo>
                <a:lnTo>
                  <a:pt x="0" y="366522"/>
                </a:lnTo>
                <a:lnTo>
                  <a:pt x="70866" y="43738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7" name="object 27"/>
          <p:cNvSpPr/>
          <p:nvPr/>
        </p:nvSpPr>
        <p:spPr>
          <a:xfrm>
            <a:off x="2309622" y="6852465"/>
            <a:ext cx="189247" cy="584019"/>
          </a:xfrm>
          <a:custGeom>
            <a:avLst/>
            <a:gdLst/>
            <a:ahLst/>
            <a:cxnLst/>
            <a:rect l="l" t="t" r="r" b="b"/>
            <a:pathLst>
              <a:path w="141732" h="437388">
                <a:moveTo>
                  <a:pt x="0" y="366522"/>
                </a:moveTo>
                <a:lnTo>
                  <a:pt x="35433" y="366522"/>
                </a:lnTo>
                <a:lnTo>
                  <a:pt x="35433" y="0"/>
                </a:lnTo>
                <a:lnTo>
                  <a:pt x="106299" y="0"/>
                </a:lnTo>
                <a:lnTo>
                  <a:pt x="106299" y="366522"/>
                </a:lnTo>
                <a:lnTo>
                  <a:pt x="141732" y="366522"/>
                </a:lnTo>
                <a:lnTo>
                  <a:pt x="70866" y="437388"/>
                </a:lnTo>
                <a:lnTo>
                  <a:pt x="0" y="366522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10" name="object 10"/>
          <p:cNvSpPr txBox="1"/>
          <p:nvPr/>
        </p:nvSpPr>
        <p:spPr>
          <a:xfrm>
            <a:off x="944741" y="811330"/>
            <a:ext cx="1716112" cy="711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5595"/>
              </a:lnSpc>
              <a:spcBef>
                <a:spcPts val="280"/>
              </a:spcBef>
            </a:pPr>
            <a:r>
              <a:rPr sz="5340" dirty="0">
                <a:latin typeface="Arial"/>
                <a:cs typeface="Arial"/>
              </a:rPr>
              <a:t>Fro</a:t>
            </a:r>
            <a:r>
              <a:rPr sz="5340" spc="-12" dirty="0">
                <a:latin typeface="Arial"/>
                <a:cs typeface="Arial"/>
              </a:rPr>
              <a:t>n</a:t>
            </a:r>
            <a:r>
              <a:rPr sz="5340" dirty="0">
                <a:latin typeface="Arial"/>
                <a:cs typeface="Arial"/>
              </a:rPr>
              <a:t>t</a:t>
            </a:r>
            <a:endParaRPr sz="534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16438" y="811330"/>
            <a:ext cx="2246333" cy="711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5595"/>
              </a:lnSpc>
              <a:spcBef>
                <a:spcPts val="280"/>
              </a:spcBef>
            </a:pPr>
            <a:r>
              <a:rPr sz="5340" dirty="0">
                <a:latin typeface="Arial"/>
                <a:cs typeface="Arial"/>
              </a:rPr>
              <a:t>Engine</a:t>
            </a:r>
            <a:endParaRPr sz="534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14968" y="811330"/>
            <a:ext cx="1716112" cy="711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5595"/>
              </a:lnSpc>
              <a:spcBef>
                <a:spcPts val="280"/>
              </a:spcBef>
            </a:pPr>
            <a:r>
              <a:rPr sz="5340" dirty="0">
                <a:latin typeface="Arial"/>
                <a:cs typeface="Arial"/>
              </a:rPr>
              <a:t>Fro</a:t>
            </a:r>
            <a:r>
              <a:rPr sz="5340" spc="-12" dirty="0">
                <a:latin typeface="Arial"/>
                <a:cs typeface="Arial"/>
              </a:rPr>
              <a:t>n</a:t>
            </a:r>
            <a:r>
              <a:rPr sz="5340" dirty="0">
                <a:latin typeface="Arial"/>
                <a:cs typeface="Arial"/>
              </a:rPr>
              <a:t>t</a:t>
            </a:r>
            <a:endParaRPr sz="534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86665" y="811330"/>
            <a:ext cx="2055129" cy="711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5595"/>
              </a:lnSpc>
              <a:spcBef>
                <a:spcPts val="280"/>
              </a:spcBef>
            </a:pPr>
            <a:r>
              <a:rPr sz="5340" dirty="0">
                <a:latin typeface="Arial"/>
                <a:cs typeface="Arial"/>
              </a:rPr>
              <a:t>Wh</a:t>
            </a:r>
            <a:r>
              <a:rPr sz="5340" spc="-12" dirty="0">
                <a:latin typeface="Arial"/>
                <a:cs typeface="Arial"/>
              </a:rPr>
              <a:t>e</a:t>
            </a:r>
            <a:r>
              <a:rPr sz="5340" dirty="0">
                <a:latin typeface="Arial"/>
                <a:cs typeface="Arial"/>
              </a:rPr>
              <a:t>el</a:t>
            </a:r>
            <a:endParaRPr sz="534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96024" y="811330"/>
            <a:ext cx="1717468" cy="711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5595"/>
              </a:lnSpc>
              <a:spcBef>
                <a:spcPts val="280"/>
              </a:spcBef>
            </a:pPr>
            <a:r>
              <a:rPr sz="5340" dirty="0">
                <a:latin typeface="Arial"/>
                <a:cs typeface="Arial"/>
              </a:rPr>
              <a:t>Drive</a:t>
            </a:r>
            <a:endParaRPr sz="534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17365" y="5550900"/>
            <a:ext cx="945351" cy="339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2590"/>
              </a:lnSpc>
              <a:spcBef>
                <a:spcPts val="130"/>
              </a:spcBef>
            </a:pP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Eng</a:t>
            </a:r>
            <a:r>
              <a:rPr sz="2405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ne</a:t>
            </a:r>
            <a:endParaRPr sz="2405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3234" y="6531218"/>
            <a:ext cx="1713631" cy="339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2590"/>
              </a:lnSpc>
              <a:spcBef>
                <a:spcPts val="130"/>
              </a:spcBef>
            </a:pPr>
            <a:r>
              <a:rPr sz="2405" spc="-72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2405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5" spc="-19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ission</a:t>
            </a:r>
            <a:endParaRPr sz="2405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96685" y="7416550"/>
            <a:ext cx="1478691" cy="339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2590"/>
              </a:lnSpc>
              <a:spcBef>
                <a:spcPts val="130"/>
              </a:spcBef>
            </a:pPr>
            <a:r>
              <a:rPr sz="2405" spc="-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5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l </a:t>
            </a:r>
            <a:r>
              <a:rPr sz="2405" spc="-12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rive</a:t>
            </a:r>
            <a:endParaRPr sz="2405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6397758" y="3424698"/>
            <a:ext cx="5504433" cy="37218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2" name="object 22"/>
          <p:cNvSpPr txBox="1"/>
          <p:nvPr/>
        </p:nvSpPr>
        <p:spPr>
          <a:xfrm>
            <a:off x="944741" y="791249"/>
            <a:ext cx="1889259" cy="1586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 marR="0">
              <a:lnSpc>
                <a:spcPts val="614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Front</a:t>
            </a:r>
            <a:endParaRPr sz="5875">
              <a:latin typeface="Arial"/>
              <a:cs typeface="Arial"/>
            </a:endParaRPr>
          </a:p>
          <a:p>
            <a:pPr marL="17145">
              <a:lnSpc>
                <a:spcPts val="6340"/>
              </a:lnSpc>
              <a:spcBef>
                <a:spcPts val="10"/>
              </a:spcBef>
            </a:pPr>
            <a:r>
              <a:rPr sz="5875" dirty="0">
                <a:latin typeface="Arial"/>
                <a:cs typeface="Arial"/>
              </a:rPr>
              <a:t>Drive</a:t>
            </a:r>
            <a:endParaRPr sz="5875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95413" y="791249"/>
            <a:ext cx="2470763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4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Engine</a:t>
            </a:r>
            <a:endParaRPr sz="587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27854" y="791249"/>
            <a:ext cx="1888996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4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Front</a:t>
            </a:r>
            <a:endParaRPr sz="587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78527" y="791249"/>
            <a:ext cx="2260162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40"/>
              </a:lnSpc>
              <a:spcBef>
                <a:spcPts val="305"/>
              </a:spcBef>
            </a:pPr>
            <a:r>
              <a:rPr sz="5875" spc="-19" dirty="0">
                <a:latin typeface="Arial"/>
                <a:cs typeface="Arial"/>
              </a:rPr>
              <a:t>W</a:t>
            </a:r>
            <a:r>
              <a:rPr sz="5875" dirty="0">
                <a:latin typeface="Arial"/>
                <a:cs typeface="Arial"/>
              </a:rPr>
              <a:t>heel</a:t>
            </a:r>
            <a:endParaRPr sz="587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4741" y="2706365"/>
            <a:ext cx="25470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Arial"/>
                <a:cs typeface="Arial"/>
              </a:rPr>
              <a:t>•</a:t>
            </a:r>
            <a:endParaRPr sz="347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49977" y="2708854"/>
            <a:ext cx="4738057" cy="951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 marR="1270">
              <a:lnSpc>
                <a:spcPts val="3685"/>
              </a:lnSpc>
              <a:spcBef>
                <a:spcPts val="185"/>
              </a:spcBef>
            </a:pPr>
            <a:r>
              <a:rPr sz="3470" spc="-5" dirty="0">
                <a:latin typeface="Times New Roman"/>
                <a:cs typeface="Times New Roman"/>
              </a:rPr>
              <a:t>I</a:t>
            </a:r>
            <a:r>
              <a:rPr sz="3470" dirty="0">
                <a:latin typeface="Times New Roman"/>
                <a:cs typeface="Times New Roman"/>
              </a:rPr>
              <a:t>n</a:t>
            </a:r>
            <a:r>
              <a:rPr sz="3470" spc="501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this</a:t>
            </a:r>
            <a:r>
              <a:rPr sz="3470" spc="487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type</a:t>
            </a:r>
            <a:r>
              <a:rPr sz="3470" spc="487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the</a:t>
            </a:r>
            <a:r>
              <a:rPr sz="3470" spc="494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e</a:t>
            </a:r>
            <a:r>
              <a:rPr sz="3470" spc="-12" dirty="0">
                <a:latin typeface="Times New Roman"/>
                <a:cs typeface="Times New Roman"/>
              </a:rPr>
              <a:t>n</a:t>
            </a:r>
            <a:r>
              <a:rPr sz="3470" dirty="0">
                <a:latin typeface="Times New Roman"/>
                <a:cs typeface="Times New Roman"/>
              </a:rPr>
              <a:t>gine</a:t>
            </a:r>
            <a:r>
              <a:rPr sz="3470" spc="487" dirty="0">
                <a:latin typeface="Times New Roman"/>
                <a:cs typeface="Times New Roman"/>
              </a:rPr>
              <a:t> </a:t>
            </a:r>
            <a:r>
              <a:rPr sz="3470" spc="-5" dirty="0">
                <a:latin typeface="Times New Roman"/>
                <a:cs typeface="Times New Roman"/>
              </a:rPr>
              <a:t>is</a:t>
            </a:r>
            <a:endParaRPr sz="3470">
              <a:latin typeface="Times New Roman"/>
              <a:cs typeface="Times New Roman"/>
            </a:endParaRPr>
          </a:p>
          <a:p>
            <a:pPr marL="17145">
              <a:lnSpc>
                <a:spcPts val="3750"/>
              </a:lnSpc>
              <a:spcBef>
                <a:spcPts val="5"/>
              </a:spcBef>
            </a:pPr>
            <a:r>
              <a:rPr sz="3470" spc="-12" dirty="0">
                <a:latin typeface="Times New Roman"/>
                <a:cs typeface="Times New Roman"/>
              </a:rPr>
              <a:t>m</a:t>
            </a:r>
            <a:r>
              <a:rPr sz="3470" dirty="0">
                <a:latin typeface="Times New Roman"/>
                <a:cs typeface="Times New Roman"/>
              </a:rPr>
              <a:t>o</a:t>
            </a:r>
            <a:r>
              <a:rPr sz="3470" spc="12" dirty="0">
                <a:latin typeface="Times New Roman"/>
                <a:cs typeface="Times New Roman"/>
              </a:rPr>
              <a:t>u</a:t>
            </a:r>
            <a:r>
              <a:rPr sz="3470" dirty="0">
                <a:latin typeface="Times New Roman"/>
                <a:cs typeface="Times New Roman"/>
              </a:rPr>
              <a:t>nt</a:t>
            </a:r>
            <a:r>
              <a:rPr sz="3470" spc="-19" dirty="0">
                <a:latin typeface="Times New Roman"/>
                <a:cs typeface="Times New Roman"/>
              </a:rPr>
              <a:t>e</a:t>
            </a:r>
            <a:r>
              <a:rPr sz="3470" dirty="0">
                <a:latin typeface="Times New Roman"/>
                <a:cs typeface="Times New Roman"/>
              </a:rPr>
              <a:t>d</a:t>
            </a:r>
            <a:r>
              <a:rPr sz="3470" spc="219" dirty="0">
                <a:latin typeface="Times New Roman"/>
                <a:cs typeface="Times New Roman"/>
              </a:rPr>
              <a:t> </a:t>
            </a:r>
            <a:r>
              <a:rPr sz="3470" spc="-5" dirty="0">
                <a:latin typeface="Times New Roman"/>
                <a:cs typeface="Times New Roman"/>
              </a:rPr>
              <a:t>o</a:t>
            </a:r>
            <a:r>
              <a:rPr sz="3470" dirty="0">
                <a:latin typeface="Times New Roman"/>
                <a:cs typeface="Times New Roman"/>
              </a:rPr>
              <a:t>n</a:t>
            </a:r>
            <a:r>
              <a:rPr sz="3470" spc="212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the</a:t>
            </a:r>
            <a:r>
              <a:rPr sz="3470" spc="200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fr</a:t>
            </a:r>
            <a:r>
              <a:rPr sz="3470" spc="-19" dirty="0">
                <a:latin typeface="Times New Roman"/>
                <a:cs typeface="Times New Roman"/>
              </a:rPr>
              <a:t>o</a:t>
            </a:r>
            <a:r>
              <a:rPr sz="3470" dirty="0">
                <a:latin typeface="Times New Roman"/>
                <a:cs typeface="Times New Roman"/>
              </a:rPr>
              <a:t>nt</a:t>
            </a:r>
            <a:r>
              <a:rPr sz="3470" spc="206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s</a:t>
            </a:r>
            <a:r>
              <a:rPr sz="3470" spc="-12" dirty="0">
                <a:latin typeface="Times New Roman"/>
                <a:cs typeface="Times New Roman"/>
              </a:rPr>
              <a:t>i</a:t>
            </a:r>
            <a:r>
              <a:rPr sz="3470" dirty="0">
                <a:latin typeface="Times New Roman"/>
                <a:cs typeface="Times New Roman"/>
              </a:rPr>
              <a:t>de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49977" y="3660865"/>
            <a:ext cx="470011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spc="5" dirty="0">
                <a:latin typeface="Times New Roman"/>
                <a:cs typeface="Times New Roman"/>
              </a:rPr>
              <a:t>of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39778" y="3660865"/>
            <a:ext cx="3188801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the </a:t>
            </a:r>
            <a:r>
              <a:rPr sz="3470" spc="773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v</a:t>
            </a:r>
            <a:r>
              <a:rPr sz="3470" spc="-19" dirty="0">
                <a:latin typeface="Times New Roman"/>
                <a:cs typeface="Times New Roman"/>
              </a:rPr>
              <a:t>e</a:t>
            </a:r>
            <a:r>
              <a:rPr sz="3470" dirty="0">
                <a:latin typeface="Times New Roman"/>
                <a:cs typeface="Times New Roman"/>
              </a:rPr>
              <a:t>hic</a:t>
            </a:r>
            <a:r>
              <a:rPr sz="3470" spc="-12" dirty="0">
                <a:latin typeface="Times New Roman"/>
                <a:cs typeface="Times New Roman"/>
              </a:rPr>
              <a:t>l</a:t>
            </a:r>
            <a:r>
              <a:rPr sz="3470" dirty="0">
                <a:latin typeface="Times New Roman"/>
                <a:cs typeface="Times New Roman"/>
              </a:rPr>
              <a:t>e </a:t>
            </a:r>
            <a:r>
              <a:rPr sz="3470" spc="788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a</a:t>
            </a:r>
            <a:r>
              <a:rPr sz="3470" spc="-19" dirty="0">
                <a:latin typeface="Times New Roman"/>
                <a:cs typeface="Times New Roman"/>
              </a:rPr>
              <a:t>n</a:t>
            </a:r>
            <a:r>
              <a:rPr sz="3470" dirty="0">
                <a:latin typeface="Times New Roman"/>
                <a:cs typeface="Times New Roman"/>
              </a:rPr>
              <a:t>d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48763" y="3660865"/>
            <a:ext cx="640314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the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49977" y="4137871"/>
            <a:ext cx="4749724" cy="27203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 marR="12700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driving</a:t>
            </a:r>
            <a:r>
              <a:rPr sz="3470" spc="401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p</a:t>
            </a:r>
            <a:r>
              <a:rPr sz="3470" spc="-19" dirty="0">
                <a:latin typeface="Times New Roman"/>
                <a:cs typeface="Times New Roman"/>
              </a:rPr>
              <a:t>o</a:t>
            </a:r>
            <a:r>
              <a:rPr sz="3470" dirty="0">
                <a:latin typeface="Times New Roman"/>
                <a:cs typeface="Times New Roman"/>
              </a:rPr>
              <a:t>wer</a:t>
            </a:r>
            <a:r>
              <a:rPr sz="3470" spc="393" dirty="0">
                <a:latin typeface="Times New Roman"/>
                <a:cs typeface="Times New Roman"/>
              </a:rPr>
              <a:t> </a:t>
            </a:r>
            <a:r>
              <a:rPr sz="3470" spc="-5" dirty="0">
                <a:latin typeface="Times New Roman"/>
                <a:cs typeface="Times New Roman"/>
              </a:rPr>
              <a:t>i</a:t>
            </a:r>
            <a:r>
              <a:rPr sz="3470" dirty="0">
                <a:latin typeface="Times New Roman"/>
                <a:cs typeface="Times New Roman"/>
              </a:rPr>
              <a:t>s</a:t>
            </a:r>
            <a:r>
              <a:rPr sz="3470" spc="393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gi</a:t>
            </a:r>
            <a:r>
              <a:rPr sz="3470" spc="5" dirty="0">
                <a:latin typeface="Times New Roman"/>
                <a:cs typeface="Times New Roman"/>
              </a:rPr>
              <a:t>v</a:t>
            </a:r>
            <a:r>
              <a:rPr sz="3470" spc="-19" dirty="0">
                <a:latin typeface="Times New Roman"/>
                <a:cs typeface="Times New Roman"/>
              </a:rPr>
              <a:t>e</a:t>
            </a:r>
            <a:r>
              <a:rPr sz="3470" dirty="0">
                <a:latin typeface="Times New Roman"/>
                <a:cs typeface="Times New Roman"/>
              </a:rPr>
              <a:t>n</a:t>
            </a:r>
            <a:r>
              <a:rPr sz="3470" spc="413" dirty="0">
                <a:latin typeface="Times New Roman"/>
                <a:cs typeface="Times New Roman"/>
              </a:rPr>
              <a:t> </a:t>
            </a:r>
            <a:r>
              <a:rPr sz="3470" spc="-5" dirty="0">
                <a:latin typeface="Times New Roman"/>
                <a:cs typeface="Times New Roman"/>
              </a:rPr>
              <a:t>to</a:t>
            </a:r>
            <a:endParaRPr sz="3470">
              <a:latin typeface="Times New Roman"/>
              <a:cs typeface="Times New Roman"/>
            </a:endParaRPr>
          </a:p>
          <a:p>
            <a:pPr marL="17145" marR="76200">
              <a:lnSpc>
                <a:spcPts val="3750"/>
              </a:lnSpc>
              <a:spcBef>
                <a:spcPts val="5"/>
              </a:spcBef>
            </a:pPr>
            <a:r>
              <a:rPr sz="3470" dirty="0">
                <a:latin typeface="Times New Roman"/>
                <a:cs typeface="Times New Roman"/>
              </a:rPr>
              <a:t>the front</a:t>
            </a:r>
            <a:r>
              <a:rPr sz="3470" spc="-12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w</a:t>
            </a:r>
            <a:r>
              <a:rPr sz="3470" spc="12" dirty="0">
                <a:latin typeface="Times New Roman"/>
                <a:cs typeface="Times New Roman"/>
              </a:rPr>
              <a:t>h</a:t>
            </a:r>
            <a:r>
              <a:rPr sz="3470" dirty="0">
                <a:latin typeface="Times New Roman"/>
                <a:cs typeface="Times New Roman"/>
              </a:rPr>
              <a:t>e</a:t>
            </a:r>
            <a:r>
              <a:rPr sz="3470" spc="-12" dirty="0">
                <a:latin typeface="Times New Roman"/>
                <a:cs typeface="Times New Roman"/>
              </a:rPr>
              <a:t>e</a:t>
            </a:r>
            <a:r>
              <a:rPr sz="3470" dirty="0">
                <a:latin typeface="Times New Roman"/>
                <a:cs typeface="Times New Roman"/>
              </a:rPr>
              <a:t>ls</a:t>
            </a:r>
            <a:r>
              <a:rPr sz="3470" spc="-25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o</a:t>
            </a:r>
            <a:r>
              <a:rPr sz="3470" spc="12" dirty="0">
                <a:latin typeface="Times New Roman"/>
                <a:cs typeface="Times New Roman"/>
              </a:rPr>
              <a:t>n</a:t>
            </a:r>
            <a:r>
              <a:rPr sz="3470" dirty="0">
                <a:latin typeface="Times New Roman"/>
                <a:cs typeface="Times New Roman"/>
              </a:rPr>
              <a:t>l</a:t>
            </a:r>
            <a:r>
              <a:rPr sz="3470" spc="-219" dirty="0">
                <a:latin typeface="Times New Roman"/>
                <a:cs typeface="Times New Roman"/>
              </a:rPr>
              <a:t>y</a:t>
            </a:r>
            <a:r>
              <a:rPr sz="3470" dirty="0">
                <a:latin typeface="Times New Roman"/>
                <a:cs typeface="Times New Roman"/>
              </a:rPr>
              <a:t>.</a:t>
            </a:r>
            <a:endParaRPr sz="3470">
              <a:latin typeface="Times New Roman"/>
              <a:cs typeface="Times New Roman"/>
            </a:endParaRPr>
          </a:p>
          <a:p>
            <a:pPr marL="17145">
              <a:lnSpc>
                <a:spcPct val="96000"/>
              </a:lnSpc>
              <a:spcBef>
                <a:spcPts val="915"/>
              </a:spcBef>
            </a:pPr>
            <a:r>
              <a:rPr sz="3470" dirty="0">
                <a:latin typeface="Times New Roman"/>
                <a:cs typeface="Times New Roman"/>
              </a:rPr>
              <a:t>The  </a:t>
            </a:r>
            <a:r>
              <a:rPr sz="3470" spc="45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pow</a:t>
            </a:r>
            <a:r>
              <a:rPr sz="3470" spc="-19" dirty="0">
                <a:latin typeface="Times New Roman"/>
                <a:cs typeface="Times New Roman"/>
              </a:rPr>
              <a:t>e</a:t>
            </a:r>
            <a:r>
              <a:rPr sz="3470" dirty="0">
                <a:latin typeface="Times New Roman"/>
                <a:cs typeface="Times New Roman"/>
              </a:rPr>
              <a:t>r  </a:t>
            </a:r>
            <a:r>
              <a:rPr sz="3470" spc="59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flows  </a:t>
            </a:r>
            <a:r>
              <a:rPr sz="3470" spc="52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from</a:t>
            </a:r>
            <a:endParaRPr sz="3470">
              <a:latin typeface="Times New Roman"/>
              <a:cs typeface="Times New Roman"/>
            </a:endParaRPr>
          </a:p>
          <a:p>
            <a:pPr marL="17145" marR="76200">
              <a:lnSpc>
                <a:spcPts val="3750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engine</a:t>
            </a:r>
            <a:r>
              <a:rPr sz="3470" spc="-33" dirty="0">
                <a:latin typeface="Times New Roman"/>
                <a:cs typeface="Times New Roman"/>
              </a:rPr>
              <a:t> </a:t>
            </a:r>
            <a:r>
              <a:rPr sz="3470" spc="-5" dirty="0">
                <a:latin typeface="Times New Roman"/>
                <a:cs typeface="Times New Roman"/>
              </a:rPr>
              <a:t>t</a:t>
            </a:r>
            <a:r>
              <a:rPr sz="3470" dirty="0">
                <a:latin typeface="Times New Roman"/>
                <a:cs typeface="Times New Roman"/>
              </a:rPr>
              <a:t>o f</a:t>
            </a:r>
            <a:r>
              <a:rPr sz="3470" spc="-12" dirty="0">
                <a:latin typeface="Times New Roman"/>
                <a:cs typeface="Times New Roman"/>
              </a:rPr>
              <a:t>r</a:t>
            </a:r>
            <a:r>
              <a:rPr sz="3470" dirty="0">
                <a:latin typeface="Times New Roman"/>
                <a:cs typeface="Times New Roman"/>
              </a:rPr>
              <a:t>o</a:t>
            </a:r>
            <a:r>
              <a:rPr sz="3470" spc="12" dirty="0">
                <a:latin typeface="Times New Roman"/>
                <a:cs typeface="Times New Roman"/>
              </a:rPr>
              <a:t>n</a:t>
            </a:r>
            <a:r>
              <a:rPr sz="3470" dirty="0">
                <a:latin typeface="Times New Roman"/>
                <a:cs typeface="Times New Roman"/>
              </a:rPr>
              <a:t>t</a:t>
            </a:r>
            <a:r>
              <a:rPr sz="3470" spc="-19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axl</a:t>
            </a:r>
            <a:r>
              <a:rPr sz="3470" spc="-12" dirty="0">
                <a:latin typeface="Times New Roman"/>
                <a:cs typeface="Times New Roman"/>
              </a:rPr>
              <a:t>e</a:t>
            </a:r>
            <a:r>
              <a:rPr sz="3470" dirty="0">
                <a:latin typeface="Times New Roman"/>
                <a:cs typeface="Times New Roman"/>
              </a:rPr>
              <a:t>.</a:t>
            </a:r>
            <a:endParaRPr sz="3470">
              <a:latin typeface="Times New Roman"/>
              <a:cs typeface="Times New Roman"/>
            </a:endParaRPr>
          </a:p>
          <a:p>
            <a:pPr marL="17145" marR="11430">
              <a:lnSpc>
                <a:spcPct val="96000"/>
              </a:lnSpc>
              <a:spcBef>
                <a:spcPts val="900"/>
              </a:spcBef>
            </a:pPr>
            <a:r>
              <a:rPr sz="3470" dirty="0">
                <a:latin typeface="Times New Roman"/>
                <a:cs typeface="Times New Roman"/>
              </a:rPr>
              <a:t>T</a:t>
            </a:r>
            <a:r>
              <a:rPr sz="3470" spc="12" dirty="0">
                <a:latin typeface="Times New Roman"/>
                <a:cs typeface="Times New Roman"/>
              </a:rPr>
              <a:t>h</a:t>
            </a:r>
            <a:r>
              <a:rPr sz="3470" dirty="0">
                <a:latin typeface="Times New Roman"/>
                <a:cs typeface="Times New Roman"/>
              </a:rPr>
              <a:t>is</a:t>
            </a:r>
            <a:r>
              <a:rPr sz="3470" spc="501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ty</a:t>
            </a:r>
            <a:r>
              <a:rPr sz="3470" spc="5" dirty="0">
                <a:latin typeface="Times New Roman"/>
                <a:cs typeface="Times New Roman"/>
              </a:rPr>
              <a:t>p</a:t>
            </a:r>
            <a:r>
              <a:rPr sz="3470" dirty="0">
                <a:latin typeface="Times New Roman"/>
                <a:cs typeface="Times New Roman"/>
              </a:rPr>
              <a:t>e</a:t>
            </a:r>
            <a:r>
              <a:rPr sz="3470" spc="494" dirty="0">
                <a:latin typeface="Times New Roman"/>
                <a:cs typeface="Times New Roman"/>
              </a:rPr>
              <a:t> </a:t>
            </a:r>
            <a:r>
              <a:rPr sz="3470" spc="5" dirty="0">
                <a:latin typeface="Times New Roman"/>
                <a:cs typeface="Times New Roman"/>
              </a:rPr>
              <a:t>o</a:t>
            </a:r>
            <a:r>
              <a:rPr sz="3470" dirty="0">
                <a:latin typeface="Times New Roman"/>
                <a:cs typeface="Times New Roman"/>
              </a:rPr>
              <a:t>f</a:t>
            </a:r>
            <a:r>
              <a:rPr sz="3470" spc="507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ar</a:t>
            </a:r>
            <a:r>
              <a:rPr sz="3470" spc="-12" dirty="0">
                <a:latin typeface="Times New Roman"/>
                <a:cs typeface="Times New Roman"/>
              </a:rPr>
              <a:t>r</a:t>
            </a:r>
            <a:r>
              <a:rPr sz="3470" spc="-19" dirty="0">
                <a:latin typeface="Times New Roman"/>
                <a:cs typeface="Times New Roman"/>
              </a:rPr>
              <a:t>a</a:t>
            </a:r>
            <a:r>
              <a:rPr sz="3470" dirty="0">
                <a:latin typeface="Times New Roman"/>
                <a:cs typeface="Times New Roman"/>
              </a:rPr>
              <a:t>n</a:t>
            </a:r>
            <a:r>
              <a:rPr sz="3470" spc="12" dirty="0">
                <a:latin typeface="Times New Roman"/>
                <a:cs typeface="Times New Roman"/>
              </a:rPr>
              <a:t>g</a:t>
            </a:r>
            <a:r>
              <a:rPr sz="3470" spc="-19" dirty="0">
                <a:latin typeface="Times New Roman"/>
                <a:cs typeface="Times New Roman"/>
              </a:rPr>
              <a:t>e</a:t>
            </a:r>
            <a:r>
              <a:rPr sz="3470" spc="-12" dirty="0">
                <a:latin typeface="Times New Roman"/>
                <a:cs typeface="Times New Roman"/>
              </a:rPr>
              <a:t>m</a:t>
            </a:r>
            <a:r>
              <a:rPr sz="3470" dirty="0">
                <a:latin typeface="Times New Roman"/>
                <a:cs typeface="Times New Roman"/>
              </a:rPr>
              <a:t>ent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4741" y="5258652"/>
            <a:ext cx="25470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Arial"/>
                <a:cs typeface="Arial"/>
              </a:rPr>
              <a:t>•</a:t>
            </a:r>
            <a:endParaRPr sz="347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4741" y="6380226"/>
            <a:ext cx="25470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Arial"/>
                <a:cs typeface="Arial"/>
              </a:rPr>
              <a:t>•</a:t>
            </a:r>
            <a:endParaRPr sz="347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9977" y="6858886"/>
            <a:ext cx="932080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h</a:t>
            </a:r>
            <a:r>
              <a:rPr sz="3470" spc="-12" dirty="0">
                <a:latin typeface="Times New Roman"/>
                <a:cs typeface="Times New Roman"/>
              </a:rPr>
              <a:t>a</a:t>
            </a:r>
            <a:r>
              <a:rPr sz="3470" dirty="0">
                <a:latin typeface="Times New Roman"/>
                <a:cs typeface="Times New Roman"/>
              </a:rPr>
              <a:t>ve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06062" y="6858886"/>
            <a:ext cx="1862920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a</a:t>
            </a:r>
            <a:r>
              <a:rPr sz="3470" spc="-12" dirty="0">
                <a:latin typeface="Times New Roman"/>
                <a:cs typeface="Times New Roman"/>
              </a:rPr>
              <a:t>d</a:t>
            </a:r>
            <a:r>
              <a:rPr sz="3470" dirty="0">
                <a:latin typeface="Times New Roman"/>
                <a:cs typeface="Times New Roman"/>
              </a:rPr>
              <a:t>dition</a:t>
            </a:r>
            <a:r>
              <a:rPr sz="3470" spc="-12" dirty="0">
                <a:latin typeface="Times New Roman"/>
                <a:cs typeface="Times New Roman"/>
              </a:rPr>
              <a:t>a</a:t>
            </a:r>
            <a:r>
              <a:rPr sz="3470" dirty="0">
                <a:latin typeface="Times New Roman"/>
                <a:cs typeface="Times New Roman"/>
              </a:rPr>
              <a:t>l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92644" y="6858886"/>
            <a:ext cx="713499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sub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84513" y="6858886"/>
            <a:ext cx="971821" cy="9516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665" marR="635" algn="ctr">
              <a:lnSpc>
                <a:spcPts val="3685"/>
              </a:lnSpc>
              <a:spcBef>
                <a:spcPts val="185"/>
              </a:spcBef>
            </a:pPr>
            <a:r>
              <a:rPr sz="3470" spc="-19" dirty="0">
                <a:latin typeface="Times New Roman"/>
                <a:cs typeface="Times New Roman"/>
              </a:rPr>
              <a:t>t</a:t>
            </a:r>
            <a:r>
              <a:rPr sz="3470" dirty="0">
                <a:latin typeface="Times New Roman"/>
                <a:cs typeface="Times New Roman"/>
              </a:rPr>
              <a:t>ype</a:t>
            </a:r>
            <a:endParaRPr sz="3470">
              <a:latin typeface="Times New Roman"/>
              <a:cs typeface="Times New Roman"/>
            </a:endParaRPr>
          </a:p>
          <a:p>
            <a:pPr algn="ctr">
              <a:lnSpc>
                <a:spcPts val="3750"/>
              </a:lnSpc>
              <a:spcBef>
                <a:spcPts val="5"/>
              </a:spcBef>
            </a:pPr>
            <a:r>
              <a:rPr sz="3470" spc="-19" dirty="0">
                <a:latin typeface="Times New Roman"/>
                <a:cs typeface="Times New Roman"/>
              </a:rPr>
              <a:t>c</a:t>
            </a:r>
            <a:r>
              <a:rPr sz="3470" dirty="0">
                <a:latin typeface="Times New Roman"/>
                <a:cs typeface="Times New Roman"/>
              </a:rPr>
              <a:t>ross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9978" y="7335088"/>
            <a:ext cx="637876" cy="475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spc="-5" dirty="0">
                <a:latin typeface="Times New Roman"/>
                <a:cs typeface="Times New Roman"/>
              </a:rPr>
              <a:t>i.e</a:t>
            </a:r>
            <a:r>
              <a:rPr sz="3470" dirty="0">
                <a:latin typeface="Times New Roman"/>
                <a:cs typeface="Times New Roman"/>
              </a:rPr>
              <a:t>.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1698" y="7335088"/>
            <a:ext cx="958574" cy="475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front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75478" y="7335088"/>
            <a:ext cx="1643457" cy="475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spc="-12" dirty="0">
                <a:latin typeface="Times New Roman"/>
                <a:cs typeface="Times New Roman"/>
              </a:rPr>
              <a:t>m</a:t>
            </a:r>
            <a:r>
              <a:rPr sz="3470" dirty="0">
                <a:latin typeface="Times New Roman"/>
                <a:cs typeface="Times New Roman"/>
              </a:rPr>
              <a:t>o</a:t>
            </a:r>
            <a:r>
              <a:rPr sz="3470" spc="12" dirty="0">
                <a:latin typeface="Times New Roman"/>
                <a:cs typeface="Times New Roman"/>
              </a:rPr>
              <a:t>u</a:t>
            </a:r>
            <a:r>
              <a:rPr sz="3470" dirty="0">
                <a:latin typeface="Times New Roman"/>
                <a:cs typeface="Times New Roman"/>
              </a:rPr>
              <a:t>nt</a:t>
            </a:r>
            <a:r>
              <a:rPr sz="3470" spc="-19" dirty="0">
                <a:latin typeface="Times New Roman"/>
                <a:cs typeface="Times New Roman"/>
              </a:rPr>
              <a:t>e</a:t>
            </a:r>
            <a:r>
              <a:rPr sz="3470" dirty="0">
                <a:latin typeface="Times New Roman"/>
                <a:cs typeface="Times New Roman"/>
              </a:rPr>
              <a:t>d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9978" y="7810930"/>
            <a:ext cx="1388886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Times New Roman"/>
                <a:cs typeface="Times New Roman"/>
              </a:rPr>
              <a:t>engine.</a:t>
            </a:r>
            <a:endParaRPr sz="347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1220946" y="5640244"/>
            <a:ext cx="9767570" cy="28387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3" name="object 23"/>
          <p:cNvSpPr/>
          <p:nvPr/>
        </p:nvSpPr>
        <p:spPr>
          <a:xfrm>
            <a:off x="2218052" y="5967865"/>
            <a:ext cx="2097993" cy="584019"/>
          </a:xfrm>
          <a:custGeom>
            <a:avLst/>
            <a:gdLst/>
            <a:ahLst/>
            <a:cxnLst/>
            <a:rect l="l" t="t" r="r" b="b"/>
            <a:pathLst>
              <a:path w="1571244" h="437388">
                <a:moveTo>
                  <a:pt x="0" y="437388"/>
                </a:moveTo>
                <a:lnTo>
                  <a:pt x="1571244" y="437388"/>
                </a:lnTo>
                <a:lnTo>
                  <a:pt x="1571244" y="0"/>
                </a:lnTo>
                <a:lnTo>
                  <a:pt x="0" y="0"/>
                </a:lnTo>
                <a:lnTo>
                  <a:pt x="0" y="43738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4" name="object 24"/>
          <p:cNvSpPr/>
          <p:nvPr/>
        </p:nvSpPr>
        <p:spPr>
          <a:xfrm>
            <a:off x="2218052" y="5967865"/>
            <a:ext cx="2097993" cy="584019"/>
          </a:xfrm>
          <a:custGeom>
            <a:avLst/>
            <a:gdLst/>
            <a:ahLst/>
            <a:cxnLst/>
            <a:rect l="l" t="t" r="r" b="b"/>
            <a:pathLst>
              <a:path w="1571244" h="437388">
                <a:moveTo>
                  <a:pt x="0" y="437388"/>
                </a:moveTo>
                <a:lnTo>
                  <a:pt x="1571244" y="437388"/>
                </a:lnTo>
                <a:lnTo>
                  <a:pt x="1571244" y="0"/>
                </a:lnTo>
                <a:lnTo>
                  <a:pt x="0" y="0"/>
                </a:lnTo>
                <a:lnTo>
                  <a:pt x="0" y="43738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5" name="object 25"/>
          <p:cNvSpPr/>
          <p:nvPr/>
        </p:nvSpPr>
        <p:spPr>
          <a:xfrm>
            <a:off x="5864612" y="5967865"/>
            <a:ext cx="3679117" cy="1391879"/>
          </a:xfrm>
          <a:custGeom>
            <a:avLst/>
            <a:gdLst/>
            <a:ahLst/>
            <a:cxnLst/>
            <a:rect l="l" t="t" r="r" b="b"/>
            <a:pathLst>
              <a:path w="2755391" h="1042416">
                <a:moveTo>
                  <a:pt x="0" y="521208"/>
                </a:moveTo>
                <a:lnTo>
                  <a:pt x="4567" y="478453"/>
                </a:lnTo>
                <a:lnTo>
                  <a:pt x="18032" y="436652"/>
                </a:lnTo>
                <a:lnTo>
                  <a:pt x="40040" y="395938"/>
                </a:lnTo>
                <a:lnTo>
                  <a:pt x="70238" y="356445"/>
                </a:lnTo>
                <a:lnTo>
                  <a:pt x="108269" y="318307"/>
                </a:lnTo>
                <a:lnTo>
                  <a:pt x="153780" y="281659"/>
                </a:lnTo>
                <a:lnTo>
                  <a:pt x="206416" y="246634"/>
                </a:lnTo>
                <a:lnTo>
                  <a:pt x="265822" y="213366"/>
                </a:lnTo>
                <a:lnTo>
                  <a:pt x="331643" y="181989"/>
                </a:lnTo>
                <a:lnTo>
                  <a:pt x="403526" y="152638"/>
                </a:lnTo>
                <a:lnTo>
                  <a:pt x="481115" y="125446"/>
                </a:lnTo>
                <a:lnTo>
                  <a:pt x="564056" y="100547"/>
                </a:lnTo>
                <a:lnTo>
                  <a:pt x="651994" y="78076"/>
                </a:lnTo>
                <a:lnTo>
                  <a:pt x="744575" y="58166"/>
                </a:lnTo>
                <a:lnTo>
                  <a:pt x="841444" y="40951"/>
                </a:lnTo>
                <a:lnTo>
                  <a:pt x="942246" y="26566"/>
                </a:lnTo>
                <a:lnTo>
                  <a:pt x="1046627" y="15144"/>
                </a:lnTo>
                <a:lnTo>
                  <a:pt x="1154232" y="6820"/>
                </a:lnTo>
                <a:lnTo>
                  <a:pt x="1264706" y="1727"/>
                </a:lnTo>
                <a:lnTo>
                  <a:pt x="1377696" y="0"/>
                </a:lnTo>
                <a:lnTo>
                  <a:pt x="1490685" y="1727"/>
                </a:lnTo>
                <a:lnTo>
                  <a:pt x="1601159" y="6820"/>
                </a:lnTo>
                <a:lnTo>
                  <a:pt x="1708764" y="15144"/>
                </a:lnTo>
                <a:lnTo>
                  <a:pt x="1813145" y="26566"/>
                </a:lnTo>
                <a:lnTo>
                  <a:pt x="1913947" y="40951"/>
                </a:lnTo>
                <a:lnTo>
                  <a:pt x="2010816" y="58166"/>
                </a:lnTo>
                <a:lnTo>
                  <a:pt x="2103397" y="78076"/>
                </a:lnTo>
                <a:lnTo>
                  <a:pt x="2191335" y="100547"/>
                </a:lnTo>
                <a:lnTo>
                  <a:pt x="2274276" y="125446"/>
                </a:lnTo>
                <a:lnTo>
                  <a:pt x="2351865" y="152638"/>
                </a:lnTo>
                <a:lnTo>
                  <a:pt x="2423748" y="181989"/>
                </a:lnTo>
                <a:lnTo>
                  <a:pt x="2489569" y="213366"/>
                </a:lnTo>
                <a:lnTo>
                  <a:pt x="2548975" y="246634"/>
                </a:lnTo>
                <a:lnTo>
                  <a:pt x="2601611" y="281659"/>
                </a:lnTo>
                <a:lnTo>
                  <a:pt x="2647122" y="318307"/>
                </a:lnTo>
                <a:lnTo>
                  <a:pt x="2685153" y="356445"/>
                </a:lnTo>
                <a:lnTo>
                  <a:pt x="2715351" y="395938"/>
                </a:lnTo>
                <a:lnTo>
                  <a:pt x="2737359" y="436652"/>
                </a:lnTo>
                <a:lnTo>
                  <a:pt x="2750824" y="478453"/>
                </a:lnTo>
                <a:lnTo>
                  <a:pt x="2755391" y="521208"/>
                </a:lnTo>
                <a:lnTo>
                  <a:pt x="2750824" y="563962"/>
                </a:lnTo>
                <a:lnTo>
                  <a:pt x="2737359" y="605763"/>
                </a:lnTo>
                <a:lnTo>
                  <a:pt x="2715351" y="646477"/>
                </a:lnTo>
                <a:lnTo>
                  <a:pt x="2685153" y="685970"/>
                </a:lnTo>
                <a:lnTo>
                  <a:pt x="2647122" y="724108"/>
                </a:lnTo>
                <a:lnTo>
                  <a:pt x="2601611" y="760756"/>
                </a:lnTo>
                <a:lnTo>
                  <a:pt x="2548975" y="795781"/>
                </a:lnTo>
                <a:lnTo>
                  <a:pt x="2489569" y="829049"/>
                </a:lnTo>
                <a:lnTo>
                  <a:pt x="2423748" y="860426"/>
                </a:lnTo>
                <a:lnTo>
                  <a:pt x="2351865" y="889777"/>
                </a:lnTo>
                <a:lnTo>
                  <a:pt x="2274276" y="916969"/>
                </a:lnTo>
                <a:lnTo>
                  <a:pt x="2191335" y="941868"/>
                </a:lnTo>
                <a:lnTo>
                  <a:pt x="2103397" y="964339"/>
                </a:lnTo>
                <a:lnTo>
                  <a:pt x="2010816" y="984249"/>
                </a:lnTo>
                <a:lnTo>
                  <a:pt x="1913947" y="1001464"/>
                </a:lnTo>
                <a:lnTo>
                  <a:pt x="1813145" y="1015849"/>
                </a:lnTo>
                <a:lnTo>
                  <a:pt x="1708764" y="1027271"/>
                </a:lnTo>
                <a:lnTo>
                  <a:pt x="1601159" y="1035595"/>
                </a:lnTo>
                <a:lnTo>
                  <a:pt x="1490685" y="1040688"/>
                </a:lnTo>
                <a:lnTo>
                  <a:pt x="1377696" y="1042416"/>
                </a:lnTo>
                <a:lnTo>
                  <a:pt x="1264706" y="1040688"/>
                </a:lnTo>
                <a:lnTo>
                  <a:pt x="1154232" y="1035595"/>
                </a:lnTo>
                <a:lnTo>
                  <a:pt x="1046627" y="1027271"/>
                </a:lnTo>
                <a:lnTo>
                  <a:pt x="942246" y="1015849"/>
                </a:lnTo>
                <a:lnTo>
                  <a:pt x="841444" y="1001464"/>
                </a:lnTo>
                <a:lnTo>
                  <a:pt x="744575" y="984249"/>
                </a:lnTo>
                <a:lnTo>
                  <a:pt x="651994" y="964339"/>
                </a:lnTo>
                <a:lnTo>
                  <a:pt x="564056" y="941868"/>
                </a:lnTo>
                <a:lnTo>
                  <a:pt x="481115" y="916969"/>
                </a:lnTo>
                <a:lnTo>
                  <a:pt x="403526" y="889777"/>
                </a:lnTo>
                <a:lnTo>
                  <a:pt x="331643" y="860426"/>
                </a:lnTo>
                <a:lnTo>
                  <a:pt x="265822" y="829049"/>
                </a:lnTo>
                <a:lnTo>
                  <a:pt x="206416" y="795781"/>
                </a:lnTo>
                <a:lnTo>
                  <a:pt x="153780" y="760756"/>
                </a:lnTo>
                <a:lnTo>
                  <a:pt x="108269" y="724108"/>
                </a:lnTo>
                <a:lnTo>
                  <a:pt x="70238" y="685970"/>
                </a:lnTo>
                <a:lnTo>
                  <a:pt x="40040" y="646477"/>
                </a:lnTo>
                <a:lnTo>
                  <a:pt x="18032" y="605763"/>
                </a:lnTo>
                <a:lnTo>
                  <a:pt x="4567" y="563962"/>
                </a:lnTo>
                <a:lnTo>
                  <a:pt x="0" y="521208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6" name="object 26"/>
          <p:cNvSpPr/>
          <p:nvPr/>
        </p:nvSpPr>
        <p:spPr>
          <a:xfrm>
            <a:off x="6853578" y="5939377"/>
            <a:ext cx="1853803" cy="1054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7" name="object 27"/>
          <p:cNvSpPr/>
          <p:nvPr/>
        </p:nvSpPr>
        <p:spPr>
          <a:xfrm>
            <a:off x="6676541" y="6509151"/>
            <a:ext cx="2091888" cy="1054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1" name="object 21"/>
          <p:cNvSpPr txBox="1"/>
          <p:nvPr/>
        </p:nvSpPr>
        <p:spPr>
          <a:xfrm>
            <a:off x="944741" y="812831"/>
            <a:ext cx="409206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4741" y="2327470"/>
            <a:ext cx="4355933" cy="1707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 marR="81915">
              <a:lnSpc>
                <a:spcPts val="3965"/>
              </a:lnSpc>
              <a:spcBef>
                <a:spcPts val="20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r>
              <a:rPr sz="3740" spc="47" dirty="0">
                <a:latin typeface="Arial"/>
                <a:cs typeface="Arial"/>
              </a:rPr>
              <a:t> </a:t>
            </a:r>
            <a:r>
              <a:rPr sz="3740" b="1" dirty="0">
                <a:latin typeface="Times New Roman"/>
                <a:cs typeface="Times New Roman"/>
              </a:rPr>
              <a:t>I</a:t>
            </a:r>
            <a:r>
              <a:rPr sz="3740" b="1" spc="5" dirty="0">
                <a:latin typeface="Times New Roman"/>
                <a:cs typeface="Times New Roman"/>
              </a:rPr>
              <a:t>n</a:t>
            </a:r>
            <a:r>
              <a:rPr sz="3740" b="1" dirty="0">
                <a:latin typeface="Times New Roman"/>
                <a:cs typeface="Times New Roman"/>
              </a:rPr>
              <a:t>terior</a:t>
            </a:r>
            <a:r>
              <a:rPr sz="3740" b="1" spc="-101" dirty="0">
                <a:latin typeface="Times New Roman"/>
                <a:cs typeface="Times New Roman"/>
              </a:rPr>
              <a:t> </a:t>
            </a:r>
            <a:r>
              <a:rPr sz="3740" b="1" dirty="0">
                <a:latin typeface="Times New Roman"/>
                <a:cs typeface="Times New Roman"/>
              </a:rPr>
              <a:t>s</a:t>
            </a:r>
            <a:r>
              <a:rPr sz="3740" b="1" spc="5" dirty="0">
                <a:latin typeface="Times New Roman"/>
                <a:cs typeface="Times New Roman"/>
              </a:rPr>
              <a:t>p</a:t>
            </a:r>
            <a:r>
              <a:rPr sz="3740" b="1" dirty="0">
                <a:latin typeface="Times New Roman"/>
                <a:cs typeface="Times New Roman"/>
              </a:rPr>
              <a:t>ace</a:t>
            </a:r>
            <a:r>
              <a:rPr sz="3740" dirty="0">
                <a:latin typeface="Times New Roman"/>
                <a:cs typeface="Times New Roman"/>
              </a:rPr>
              <a:t>:</a:t>
            </a:r>
            <a:endParaRPr sz="3740">
              <a:latin typeface="Times New Roman"/>
              <a:cs typeface="Times New Roman"/>
            </a:endParaRPr>
          </a:p>
          <a:p>
            <a:pPr marL="17145">
              <a:lnSpc>
                <a:spcPct val="96000"/>
              </a:lnSpc>
              <a:spcBef>
                <a:spcPts val="87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r>
              <a:rPr sz="3740" spc="47" dirty="0">
                <a:latin typeface="Arial"/>
                <a:cs typeface="Arial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Si</a:t>
            </a:r>
            <a:r>
              <a:rPr sz="3740" spc="12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ce</a:t>
            </a:r>
            <a:r>
              <a:rPr sz="3740" spc="12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the </a:t>
            </a:r>
            <a:r>
              <a:rPr sz="3740" spc="-901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3740" u="heavy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p</a:t>
            </a:r>
            <a:r>
              <a:rPr sz="3740" u="heavy" spc="5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o</a:t>
            </a:r>
            <a:r>
              <a:rPr sz="3740" u="heavy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w</a:t>
            </a:r>
            <a:r>
              <a:rPr sz="3740" u="heavy" spc="-12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e</a:t>
            </a:r>
            <a:r>
              <a:rPr sz="3740" u="heavy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rt</a:t>
            </a:r>
            <a:r>
              <a:rPr sz="3740" u="heavy" spc="12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r</a:t>
            </a:r>
            <a:r>
              <a:rPr sz="3740" u="heavy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ain</a:t>
            </a:r>
            <a:endParaRPr sz="3740">
              <a:latin typeface="Times New Roman"/>
              <a:cs typeface="Times New Roman"/>
            </a:endParaRPr>
          </a:p>
          <a:p>
            <a:pPr marL="321945" marR="43180">
              <a:lnSpc>
                <a:spcPts val="4040"/>
              </a:lnSpc>
              <a:spcBef>
                <a:spcPts val="200"/>
              </a:spcBef>
            </a:pPr>
            <a:r>
              <a:rPr sz="3740" dirty="0">
                <a:latin typeface="Times New Roman"/>
                <a:cs typeface="Times New Roman"/>
              </a:rPr>
              <a:t>eng</a:t>
            </a:r>
            <a:r>
              <a:rPr sz="3740" spc="5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ne</a:t>
            </a:r>
            <a:r>
              <a:rPr sz="3740" spc="80" dirty="0">
                <a:latin typeface="Times New Roman"/>
                <a:cs typeface="Times New Roman"/>
              </a:rPr>
              <a:t> </a:t>
            </a:r>
            <a:r>
              <a:rPr sz="3740" spc="-19" dirty="0">
                <a:latin typeface="Times New Roman"/>
                <a:cs typeface="Times New Roman"/>
              </a:rPr>
              <a:t>c</a:t>
            </a:r>
            <a:r>
              <a:rPr sz="3740" dirty="0">
                <a:latin typeface="Times New Roman"/>
                <a:cs typeface="Times New Roman"/>
              </a:rPr>
              <a:t>o</a:t>
            </a:r>
            <a:r>
              <a:rPr sz="3740" spc="-25" dirty="0">
                <a:latin typeface="Times New Roman"/>
                <a:cs typeface="Times New Roman"/>
              </a:rPr>
              <a:t>m</a:t>
            </a:r>
            <a:r>
              <a:rPr sz="3740" dirty="0">
                <a:latin typeface="Times New Roman"/>
                <a:cs typeface="Times New Roman"/>
              </a:rPr>
              <a:t>par</a:t>
            </a:r>
            <a:r>
              <a:rPr sz="3740" spc="19" dirty="0">
                <a:latin typeface="Times New Roman"/>
                <a:cs typeface="Times New Roman"/>
              </a:rPr>
              <a:t>t</a:t>
            </a:r>
            <a:r>
              <a:rPr sz="3740" spc="-19" dirty="0">
                <a:latin typeface="Times New Roman"/>
                <a:cs typeface="Times New Roman"/>
              </a:rPr>
              <a:t>m</a:t>
            </a:r>
            <a:r>
              <a:rPr sz="3740" dirty="0">
                <a:latin typeface="Times New Roman"/>
                <a:cs typeface="Times New Roman"/>
              </a:rPr>
              <a:t>ent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93819" y="3013547"/>
            <a:ext cx="6041684" cy="10216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210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is</a:t>
            </a:r>
            <a:r>
              <a:rPr sz="3740" spc="33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a</a:t>
            </a:r>
            <a:r>
              <a:rPr sz="3740" spc="19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si</a:t>
            </a:r>
            <a:r>
              <a:rPr sz="3740" spc="12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gle</a:t>
            </a:r>
            <a:r>
              <a:rPr sz="3740" spc="12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u</a:t>
            </a:r>
            <a:r>
              <a:rPr sz="3740" spc="5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it</a:t>
            </a:r>
            <a:r>
              <a:rPr sz="3740" spc="1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co</a:t>
            </a:r>
            <a:r>
              <a:rPr sz="3740" spc="-12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-19" dirty="0">
                <a:latin typeface="Times New Roman"/>
                <a:cs typeface="Times New Roman"/>
              </a:rPr>
              <a:t>a</a:t>
            </a:r>
            <a:r>
              <a:rPr sz="3740" dirty="0">
                <a:latin typeface="Times New Roman"/>
                <a:cs typeface="Times New Roman"/>
              </a:rPr>
              <a:t>ined</a:t>
            </a:r>
            <a:r>
              <a:rPr sz="3740" spc="33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in</a:t>
            </a:r>
            <a:r>
              <a:rPr sz="3740" spc="33" dirty="0">
                <a:latin typeface="Times New Roman"/>
                <a:cs typeface="Times New Roman"/>
              </a:rPr>
              <a:t> </a:t>
            </a:r>
            <a:r>
              <a:rPr sz="3740" spc="-12" dirty="0">
                <a:latin typeface="Times New Roman"/>
                <a:cs typeface="Times New Roman"/>
              </a:rPr>
              <a:t>t</a:t>
            </a:r>
            <a:r>
              <a:rPr sz="3740" dirty="0">
                <a:latin typeface="Times New Roman"/>
                <a:cs typeface="Times New Roman"/>
              </a:rPr>
              <a:t>he</a:t>
            </a:r>
            <a:endParaRPr sz="3740">
              <a:latin typeface="Times New Roman"/>
              <a:cs typeface="Times New Roman"/>
            </a:endParaRPr>
          </a:p>
          <a:p>
            <a:pPr marL="17145" marR="635">
              <a:lnSpc>
                <a:spcPts val="4040"/>
              </a:lnSpc>
              <a:spcBef>
                <a:spcPts val="5"/>
              </a:spcBef>
            </a:pPr>
            <a:r>
              <a:rPr sz="3740" spc="12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f</a:t>
            </a:r>
            <a:r>
              <a:rPr sz="3740" spc="148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5" dirty="0">
                <a:latin typeface="Times New Roman"/>
                <a:cs typeface="Times New Roman"/>
              </a:rPr>
              <a:t>h</a:t>
            </a: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124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vehicl</a:t>
            </a:r>
            <a:r>
              <a:rPr sz="3740" spc="-12" dirty="0">
                <a:latin typeface="Times New Roman"/>
                <a:cs typeface="Times New Roman"/>
              </a:rPr>
              <a:t>e</a:t>
            </a:r>
            <a:r>
              <a:rPr sz="3740" dirty="0">
                <a:latin typeface="Times New Roman"/>
                <a:cs typeface="Times New Roman"/>
              </a:rPr>
              <a:t>,</a:t>
            </a:r>
            <a:r>
              <a:rPr sz="3740" spc="156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5" dirty="0">
                <a:latin typeface="Times New Roman"/>
                <a:cs typeface="Times New Roman"/>
              </a:rPr>
              <a:t>h</a:t>
            </a:r>
            <a:r>
              <a:rPr sz="3740" dirty="0">
                <a:latin typeface="Times New Roman"/>
                <a:cs typeface="Times New Roman"/>
              </a:rPr>
              <a:t>ere</a:t>
            </a:r>
            <a:r>
              <a:rPr sz="3740" spc="124" dirty="0">
                <a:latin typeface="Times New Roman"/>
                <a:cs typeface="Times New Roman"/>
              </a:rPr>
              <a:t> </a:t>
            </a:r>
            <a:r>
              <a:rPr sz="3740" spc="5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s</a:t>
            </a:r>
            <a:r>
              <a:rPr sz="3740" spc="172" dirty="0">
                <a:latin typeface="Times New Roman"/>
                <a:cs typeface="Times New Roman"/>
              </a:rPr>
              <a:t> </a:t>
            </a:r>
            <a:r>
              <a:rPr sz="3740" spc="-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40" spc="14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need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49977" y="4039978"/>
            <a:ext cx="47483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spc="5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25823" y="4039978"/>
            <a:ext cx="137049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dev</a:t>
            </a:r>
            <a:r>
              <a:rPr sz="3740" spc="12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te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95537" y="4039978"/>
            <a:ext cx="150183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740" spc="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terior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99045" y="4039978"/>
            <a:ext cx="115619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spa</a:t>
            </a:r>
            <a:r>
              <a:rPr sz="3740" spc="-12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4925" y="4039978"/>
            <a:ext cx="659298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3740" spc="12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18017" y="4039978"/>
            <a:ext cx="2420288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a  </a:t>
            </a:r>
            <a:r>
              <a:rPr sz="3740" u="heavy" dirty="0">
                <a:solidFill>
                  <a:srgbClr val="0462C1"/>
                </a:solidFill>
                <a:latin typeface="Times New Roman"/>
                <a:cs typeface="Times New Roman"/>
                <a:hlinkClick r:id="rId5"/>
              </a:rPr>
              <a:t>d</a:t>
            </a:r>
            <a:r>
              <a:rPr sz="3740" u="heavy" spc="12" dirty="0">
                <a:solidFill>
                  <a:srgbClr val="0462C1"/>
                </a:solidFill>
                <a:latin typeface="Times New Roman"/>
                <a:cs typeface="Times New Roman"/>
                <a:hlinkClick r:id="rId5"/>
              </a:rPr>
              <a:t>r</a:t>
            </a:r>
            <a:r>
              <a:rPr sz="3740" u="heavy" dirty="0">
                <a:solidFill>
                  <a:srgbClr val="0462C1"/>
                </a:solidFill>
                <a:latin typeface="Times New Roman"/>
                <a:cs typeface="Times New Roman"/>
                <a:hlinkClick r:id="rId5"/>
              </a:rPr>
              <a:t>i</a:t>
            </a:r>
            <a:r>
              <a:rPr sz="3740" u="heavy" spc="5" dirty="0">
                <a:solidFill>
                  <a:srgbClr val="0462C1"/>
                </a:solidFill>
                <a:latin typeface="Times New Roman"/>
                <a:cs typeface="Times New Roman"/>
                <a:hlinkClick r:id="rId5"/>
              </a:rPr>
              <a:t>v</a:t>
            </a:r>
            <a:r>
              <a:rPr sz="3740" u="heavy" dirty="0">
                <a:solidFill>
                  <a:srgbClr val="0462C1"/>
                </a:solidFill>
                <a:latin typeface="Times New Roman"/>
                <a:cs typeface="Times New Roman"/>
                <a:hlinkClick r:id="rId5"/>
              </a:rPr>
              <a:t>e</a:t>
            </a:r>
            <a:r>
              <a:rPr sz="3740" u="heavy" spc="-19" dirty="0">
                <a:solidFill>
                  <a:srgbClr val="0462C1"/>
                </a:solidFill>
                <a:latin typeface="Times New Roman"/>
                <a:cs typeface="Times New Roman"/>
                <a:hlinkClick r:id="rId5"/>
              </a:rPr>
              <a:t>s</a:t>
            </a:r>
            <a:r>
              <a:rPr sz="3740" u="heavy" dirty="0">
                <a:solidFill>
                  <a:srgbClr val="0462C1"/>
                </a:solidFill>
                <a:latin typeface="Times New Roman"/>
                <a:cs typeface="Times New Roman"/>
                <a:hlinkClick r:id="rId5"/>
              </a:rPr>
              <a:t>haft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39611" y="4039978"/>
            <a:ext cx="129274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740" spc="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40" spc="12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el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76836" y="4039979"/>
            <a:ext cx="623966" cy="1020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1285" algn="ctr">
              <a:lnSpc>
                <a:spcPts val="3945"/>
              </a:lnSpc>
              <a:spcBef>
                <a:spcPts val="195"/>
              </a:spcBef>
            </a:pPr>
            <a:r>
              <a:rPr sz="3740" spc="12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endParaRPr sz="3740">
              <a:latin typeface="Times New Roman"/>
              <a:cs typeface="Times New Roman"/>
            </a:endParaRPr>
          </a:p>
          <a:p>
            <a:pPr marR="0" algn="ctr">
              <a:lnSpc>
                <a:spcPts val="4040"/>
              </a:lnSpc>
              <a:spcBef>
                <a:spcPts val="5"/>
              </a:spcBef>
            </a:pPr>
            <a:r>
              <a:rPr sz="3740" dirty="0">
                <a:latin typeface="Times New Roman"/>
                <a:cs typeface="Times New Roman"/>
              </a:rPr>
              <a:t>f</a:t>
            </a:r>
            <a:r>
              <a:rPr sz="3740" spc="12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r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9977" y="4552776"/>
            <a:ext cx="5280621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rear</a:t>
            </a:r>
            <a:r>
              <a:rPr sz="3740" spc="-5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spc="-820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3740" u="heavy" dirty="0">
                <a:solidFill>
                  <a:srgbClr val="0462C1"/>
                </a:solidFill>
                <a:latin typeface="Times New Roman"/>
                <a:cs typeface="Times New Roman"/>
                <a:hlinkClick r:id="rId6"/>
              </a:rPr>
              <a:t>d</a:t>
            </a:r>
            <a:r>
              <a:rPr sz="3740" u="heavy" spc="5" dirty="0">
                <a:solidFill>
                  <a:srgbClr val="0462C1"/>
                </a:solidFill>
                <a:latin typeface="Times New Roman"/>
                <a:cs typeface="Times New Roman"/>
                <a:hlinkClick r:id="rId6"/>
              </a:rPr>
              <a:t>i</a:t>
            </a:r>
            <a:r>
              <a:rPr sz="3740" u="heavy" spc="-52" dirty="0">
                <a:solidFill>
                  <a:srgbClr val="0462C1"/>
                </a:solidFill>
                <a:latin typeface="Times New Roman"/>
                <a:cs typeface="Times New Roman"/>
                <a:hlinkClick r:id="rId6"/>
              </a:rPr>
              <a:t>f</a:t>
            </a:r>
            <a:r>
              <a:rPr sz="3740" u="heavy" dirty="0">
                <a:solidFill>
                  <a:srgbClr val="0462C1"/>
                </a:solidFill>
                <a:latin typeface="Times New Roman"/>
                <a:cs typeface="Times New Roman"/>
                <a:hlinkClick r:id="rId6"/>
              </a:rPr>
              <a:t>fe</a:t>
            </a:r>
            <a:r>
              <a:rPr sz="3740" u="heavy" spc="19" dirty="0">
                <a:solidFill>
                  <a:srgbClr val="0462C1"/>
                </a:solidFill>
                <a:latin typeface="Times New Roman"/>
                <a:cs typeface="Times New Roman"/>
                <a:hlinkClick r:id="rId6"/>
              </a:rPr>
              <a:t>r</a:t>
            </a:r>
            <a:r>
              <a:rPr sz="3740" u="heavy" dirty="0">
                <a:solidFill>
                  <a:srgbClr val="0462C1"/>
                </a:solidFill>
                <a:latin typeface="Times New Roman"/>
                <a:cs typeface="Times New Roman"/>
                <a:hlinkClick r:id="rId6"/>
              </a:rPr>
              <a:t>entia</a:t>
            </a:r>
            <a:r>
              <a:rPr sz="3740" u="heavy" spc="12" dirty="0">
                <a:solidFill>
                  <a:srgbClr val="0462C1"/>
                </a:solidFill>
                <a:latin typeface="Times New Roman"/>
                <a:cs typeface="Times New Roman"/>
                <a:hlinkClick r:id="rId6"/>
              </a:rPr>
              <a:t>l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  <a:hlinkClick r:id="rId6"/>
              </a:rPr>
              <a:t>,</a:t>
            </a:r>
            <a:r>
              <a:rPr sz="3740" spc="2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i</a:t>
            </a:r>
            <a:r>
              <a:rPr sz="3740" spc="5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c</a:t>
            </a:r>
            <a:r>
              <a:rPr sz="3740" spc="-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-12" dirty="0">
                <a:latin typeface="Times New Roman"/>
                <a:cs typeface="Times New Roman"/>
              </a:rPr>
              <a:t>a</a:t>
            </a:r>
            <a:r>
              <a:rPr sz="3740" dirty="0">
                <a:latin typeface="Times New Roman"/>
                <a:cs typeface="Times New Roman"/>
              </a:rPr>
              <a:t>si</a:t>
            </a:r>
            <a:r>
              <a:rPr sz="3740" spc="12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g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61908" y="4552776"/>
            <a:ext cx="2239655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5" dirty="0">
                <a:latin typeface="Times New Roman"/>
                <a:cs typeface="Times New Roman"/>
              </a:rPr>
              <a:t>h</a:t>
            </a: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77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v</a:t>
            </a:r>
            <a:r>
              <a:rPr sz="3740" spc="12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l</a:t>
            </a:r>
            <a:r>
              <a:rPr sz="3740" spc="5" dirty="0">
                <a:latin typeface="Times New Roman"/>
                <a:cs typeface="Times New Roman"/>
              </a:rPr>
              <a:t>u</a:t>
            </a:r>
            <a:r>
              <a:rPr sz="3740" spc="-19" dirty="0">
                <a:latin typeface="Times New Roman"/>
                <a:cs typeface="Times New Roman"/>
              </a:rPr>
              <a:t>m</a:t>
            </a:r>
            <a:r>
              <a:rPr sz="3740" dirty="0">
                <a:latin typeface="Times New Roman"/>
                <a:cs typeface="Times New Roman"/>
              </a:rPr>
              <a:t>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31173" y="4552776"/>
            <a:ext cx="1816658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available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9977" y="5065246"/>
            <a:ext cx="2160808" cy="508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passengers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23737" y="5065246"/>
            <a:ext cx="790333" cy="508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and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27526" y="5065246"/>
            <a:ext cx="1269675" cy="508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c</a:t>
            </a:r>
            <a:r>
              <a:rPr sz="3740" spc="-19" dirty="0">
                <a:latin typeface="Times New Roman"/>
                <a:cs typeface="Times New Roman"/>
              </a:rPr>
              <a:t>a</a:t>
            </a:r>
            <a:r>
              <a:rPr sz="3740" spc="-59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g</a:t>
            </a:r>
            <a:r>
              <a:rPr sz="3740" spc="12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.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54985" y="6155098"/>
            <a:ext cx="1535363" cy="10779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1605" marR="180340" algn="ctr">
              <a:lnSpc>
                <a:spcPts val="3945"/>
              </a:lnSpc>
              <a:spcBef>
                <a:spcPts val="195"/>
              </a:spcBef>
            </a:pPr>
            <a:r>
              <a:rPr sz="3740" b="1" i="1" dirty="0">
                <a:latin typeface="Times New Roman"/>
                <a:cs typeface="Times New Roman"/>
              </a:rPr>
              <a:t>I</a:t>
            </a:r>
            <a:r>
              <a:rPr sz="3740" b="1" i="1" spc="12" dirty="0">
                <a:latin typeface="Times New Roman"/>
                <a:cs typeface="Times New Roman"/>
              </a:rPr>
              <a:t>n</a:t>
            </a:r>
            <a:r>
              <a:rPr sz="3740" b="1" i="1" dirty="0">
                <a:latin typeface="Times New Roman"/>
                <a:cs typeface="Times New Roman"/>
              </a:rPr>
              <a:t>ner</a:t>
            </a:r>
            <a:endParaRPr sz="3740">
              <a:latin typeface="Times New Roman"/>
              <a:cs typeface="Times New Roman"/>
            </a:endParaRPr>
          </a:p>
          <a:p>
            <a:pPr algn="ctr">
              <a:lnSpc>
                <a:spcPct val="96000"/>
              </a:lnSpc>
            </a:pPr>
            <a:r>
              <a:rPr sz="3740" b="1" i="1" dirty="0">
                <a:latin typeface="Times New Roman"/>
                <a:cs typeface="Times New Roman"/>
              </a:rPr>
              <a:t>S</a:t>
            </a:r>
            <a:r>
              <a:rPr sz="3740" b="1" i="1" spc="-272" dirty="0">
                <a:latin typeface="Times New Roman"/>
                <a:cs typeface="Times New Roman"/>
              </a:rPr>
              <a:t>P</a:t>
            </a:r>
            <a:r>
              <a:rPr sz="3740" b="1" i="1" dirty="0">
                <a:latin typeface="Times New Roman"/>
                <a:cs typeface="Times New Roman"/>
              </a:rPr>
              <a:t>A</a:t>
            </a:r>
            <a:r>
              <a:rPr sz="3740" b="1" i="1" spc="-19" dirty="0">
                <a:latin typeface="Times New Roman"/>
                <a:cs typeface="Times New Roman"/>
              </a:rPr>
              <a:t>C</a:t>
            </a:r>
            <a:r>
              <a:rPr sz="3740" b="1" i="1" dirty="0">
                <a:latin typeface="Times New Roman"/>
                <a:cs typeface="Times New Roman"/>
              </a:rPr>
              <a:t>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218052" y="5967865"/>
            <a:ext cx="2097993" cy="584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35"/>
              </a:lnSpc>
              <a:spcBef>
                <a:spcPts val="10"/>
              </a:spcBef>
            </a:pPr>
            <a:endParaRPr sz="935"/>
          </a:p>
          <a:p>
            <a:pPr marL="615950">
              <a:lnSpc>
                <a:spcPct val="96000"/>
              </a:lnSpc>
            </a:pP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Eng</a:t>
            </a:r>
            <a:r>
              <a:rPr sz="2405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5" dirty="0">
                <a:solidFill>
                  <a:srgbClr val="FFFFFF"/>
                </a:solidFill>
                <a:latin typeface="Times New Roman"/>
                <a:cs typeface="Times New Roman"/>
              </a:rPr>
              <a:t>ne</a:t>
            </a:r>
            <a:endParaRPr sz="2405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 txBox="1"/>
          <p:nvPr/>
        </p:nvSpPr>
        <p:spPr>
          <a:xfrm>
            <a:off x="944741" y="791249"/>
            <a:ext cx="2138430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4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Better</a:t>
            </a:r>
            <a:endParaRPr sz="5875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44848" y="791249"/>
            <a:ext cx="2968886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4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handling</a:t>
            </a:r>
            <a:endParaRPr sz="5875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75412" y="791249"/>
            <a:ext cx="976391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4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on</a:t>
            </a:r>
            <a:endParaRPr sz="5875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213481" y="791249"/>
            <a:ext cx="2720945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4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s</a:t>
            </a:r>
            <a:r>
              <a:rPr sz="5875" spc="19" dirty="0">
                <a:latin typeface="Arial"/>
                <a:cs typeface="Arial"/>
              </a:rPr>
              <a:t>l</a:t>
            </a:r>
            <a:r>
              <a:rPr sz="5875" dirty="0">
                <a:latin typeface="Arial"/>
                <a:cs typeface="Arial"/>
              </a:rPr>
              <a:t>ippery</a:t>
            </a:r>
            <a:endParaRPr sz="5875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44740" y="1596743"/>
            <a:ext cx="10391417" cy="16224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 marR="7175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surface</a:t>
            </a:r>
            <a:endParaRPr sz="5875">
              <a:latin typeface="Arial"/>
              <a:cs typeface="Arial"/>
            </a:endParaRPr>
          </a:p>
          <a:p>
            <a:pPr marL="17145">
              <a:lnSpc>
                <a:spcPct val="96000"/>
              </a:lnSpc>
              <a:spcBef>
                <a:spcPts val="195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r>
              <a:rPr sz="3740" spc="47" dirty="0">
                <a:latin typeface="Arial"/>
                <a:cs typeface="Arial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Sl</a:t>
            </a:r>
            <a:r>
              <a:rPr sz="3740" spc="12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p</a:t>
            </a:r>
            <a:r>
              <a:rPr sz="3740" spc="12" dirty="0">
                <a:latin typeface="Times New Roman"/>
                <a:cs typeface="Times New Roman"/>
              </a:rPr>
              <a:t>p</a:t>
            </a:r>
            <a:r>
              <a:rPr sz="3740" dirty="0">
                <a:latin typeface="Times New Roman"/>
                <a:cs typeface="Times New Roman"/>
              </a:rPr>
              <a:t>er</a:t>
            </a:r>
            <a:r>
              <a:rPr sz="3740" spc="19" dirty="0">
                <a:latin typeface="Times New Roman"/>
                <a:cs typeface="Times New Roman"/>
              </a:rPr>
              <a:t>y</a:t>
            </a:r>
            <a:r>
              <a:rPr sz="3740" spc="-5" dirty="0">
                <a:latin typeface="Times New Roman"/>
                <a:cs typeface="Times New Roman"/>
              </a:rPr>
              <a:t>-</a:t>
            </a:r>
            <a:r>
              <a:rPr sz="3740" dirty="0">
                <a:latin typeface="Times New Roman"/>
                <a:cs typeface="Times New Roman"/>
              </a:rPr>
              <a:t>surface</a:t>
            </a:r>
            <a:r>
              <a:rPr sz="3740" spc="642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tractio</a:t>
            </a:r>
            <a:r>
              <a:rPr sz="3740" spc="5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:</a:t>
            </a:r>
            <a:r>
              <a:rPr sz="3740" spc="861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pl</a:t>
            </a:r>
            <a:r>
              <a:rPr sz="3740" spc="-12" dirty="0">
                <a:latin typeface="Times New Roman"/>
                <a:cs typeface="Times New Roman"/>
              </a:rPr>
              <a:t>a</a:t>
            </a:r>
            <a:r>
              <a:rPr sz="3740" dirty="0">
                <a:latin typeface="Times New Roman"/>
                <a:cs typeface="Times New Roman"/>
              </a:rPr>
              <a:t>cing</a:t>
            </a:r>
            <a:r>
              <a:rPr sz="3740" spc="809" dirty="0">
                <a:latin typeface="Times New Roman"/>
                <a:cs typeface="Times New Roman"/>
              </a:rPr>
              <a:t> </a:t>
            </a:r>
            <a:r>
              <a:rPr sz="3740" spc="-12" dirty="0">
                <a:latin typeface="Times New Roman"/>
                <a:cs typeface="Times New Roman"/>
              </a:rPr>
              <a:t>t</a:t>
            </a:r>
            <a:r>
              <a:rPr sz="3740" spc="5" dirty="0">
                <a:latin typeface="Times New Roman"/>
                <a:cs typeface="Times New Roman"/>
              </a:rPr>
              <a:t>h</a:t>
            </a: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822" dirty="0">
                <a:latin typeface="Times New Roman"/>
                <a:cs typeface="Times New Roman"/>
              </a:rPr>
              <a:t> </a:t>
            </a:r>
            <a:r>
              <a:rPr sz="3740" spc="-19" dirty="0">
                <a:latin typeface="Times New Roman"/>
                <a:cs typeface="Times New Roman"/>
              </a:rPr>
              <a:t>m</a:t>
            </a:r>
            <a:r>
              <a:rPr sz="3740" dirty="0">
                <a:latin typeface="Times New Roman"/>
                <a:cs typeface="Times New Roman"/>
              </a:rPr>
              <a:t>ass</a:t>
            </a:r>
            <a:r>
              <a:rPr sz="3740" spc="786" dirty="0">
                <a:latin typeface="Times New Roman"/>
                <a:cs typeface="Times New Roman"/>
              </a:rPr>
              <a:t> </a:t>
            </a:r>
            <a:r>
              <a:rPr sz="3740" spc="5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f</a:t>
            </a:r>
            <a:r>
              <a:rPr sz="3740" spc="836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5" dirty="0">
                <a:latin typeface="Times New Roman"/>
                <a:cs typeface="Times New Roman"/>
              </a:rPr>
              <a:t>h</a:t>
            </a:r>
            <a:r>
              <a:rPr sz="3740" dirty="0">
                <a:latin typeface="Times New Roman"/>
                <a:cs typeface="Times New Roman"/>
              </a:rPr>
              <a:t>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49977" y="3223942"/>
            <a:ext cx="194894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d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i</a:t>
            </a:r>
            <a:r>
              <a:rPr sz="3740" spc="5" dirty="0">
                <a:latin typeface="Times New Roman"/>
                <a:cs typeface="Times New Roman"/>
              </a:rPr>
              <a:t>v</a:t>
            </a:r>
            <a:r>
              <a:rPr sz="3740" dirty="0">
                <a:latin typeface="Times New Roman"/>
                <a:cs typeface="Times New Roman"/>
              </a:rPr>
              <a:t>etra</a:t>
            </a:r>
            <a:r>
              <a:rPr sz="3740" spc="-12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n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40026" y="3223942"/>
            <a:ext cx="94899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o</a:t>
            </a:r>
            <a:r>
              <a:rPr sz="3740" spc="12" dirty="0">
                <a:latin typeface="Times New Roman"/>
                <a:cs typeface="Times New Roman"/>
              </a:rPr>
              <a:t>v</a:t>
            </a:r>
            <a:r>
              <a:rPr sz="3740" dirty="0">
                <a:latin typeface="Times New Roman"/>
                <a:cs typeface="Times New Roman"/>
              </a:rPr>
              <a:t>er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30796" y="3223942"/>
            <a:ext cx="68537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5" dirty="0">
                <a:latin typeface="Times New Roman"/>
                <a:cs typeface="Times New Roman"/>
              </a:rPr>
              <a:t>h</a:t>
            </a:r>
            <a:r>
              <a:rPr sz="3740" dirty="0">
                <a:latin typeface="Times New Roman"/>
                <a:cs typeface="Times New Roman"/>
              </a:rPr>
              <a:t>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54654" y="3223942"/>
            <a:ext cx="131597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d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i</a:t>
            </a:r>
            <a:r>
              <a:rPr sz="3740" spc="5" dirty="0">
                <a:latin typeface="Times New Roman"/>
                <a:cs typeface="Times New Roman"/>
              </a:rPr>
              <a:t>v</a:t>
            </a:r>
            <a:r>
              <a:rPr sz="3740" spc="-19" dirty="0">
                <a:latin typeface="Times New Roman"/>
                <a:cs typeface="Times New Roman"/>
              </a:rPr>
              <a:t>e</a:t>
            </a:r>
            <a:r>
              <a:rPr sz="3740" dirty="0">
                <a:latin typeface="Times New Roman"/>
                <a:cs typeface="Times New Roman"/>
              </a:rPr>
              <a:t>n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13744" y="3223942"/>
            <a:ext cx="142170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wheels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49977" y="3737248"/>
            <a:ext cx="954868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imp</a:t>
            </a:r>
            <a:r>
              <a:rPr sz="374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oves</a:t>
            </a:r>
            <a:r>
              <a:rPr sz="3740" b="1" i="1" spc="-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b="1" i="1" u="heavy" dirty="0">
                <a:solidFill>
                  <a:srgbClr val="0462C1"/>
                </a:solidFill>
                <a:latin typeface="Times New Roman"/>
                <a:cs typeface="Times New Roman"/>
                <a:hlinkClick r:id="rId1"/>
              </a:rPr>
              <a:t>tr</a:t>
            </a:r>
            <a:r>
              <a:rPr sz="3740" b="1" i="1" u="heavy" spc="12" dirty="0">
                <a:solidFill>
                  <a:srgbClr val="0462C1"/>
                </a:solidFill>
                <a:latin typeface="Times New Roman"/>
                <a:cs typeface="Times New Roman"/>
                <a:hlinkClick r:id="rId1"/>
              </a:rPr>
              <a:t>a</a:t>
            </a:r>
            <a:r>
              <a:rPr sz="3740" b="1" i="1" u="heavy" dirty="0">
                <a:solidFill>
                  <a:srgbClr val="0462C1"/>
                </a:solidFill>
                <a:latin typeface="Times New Roman"/>
                <a:cs typeface="Times New Roman"/>
                <a:hlinkClick r:id="rId1"/>
              </a:rPr>
              <a:t>ction</a:t>
            </a:r>
            <a:r>
              <a:rPr sz="3740" b="1" i="1" spc="-63" dirty="0">
                <a:solidFill>
                  <a:srgbClr val="0462C1"/>
                </a:solidFill>
                <a:latin typeface="Times New Roman"/>
                <a:cs typeface="Times New Roman"/>
                <a:hlinkClick r:id="rId1"/>
              </a:rPr>
              <a:t> </a:t>
            </a:r>
            <a:r>
              <a:rPr sz="3740" b="1" i="1" spc="5" dirty="0">
                <a:solidFill>
                  <a:srgbClr val="FF0000"/>
                </a:solidFill>
                <a:latin typeface="Times New Roman"/>
                <a:cs typeface="Times New Roman"/>
                <a:hlinkClick r:id="rId1"/>
              </a:rPr>
              <a:t>o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40" b="1" i="1" spc="-1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3740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t, s</a:t>
            </a:r>
            <a:r>
              <a:rPr sz="374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ow</a:t>
            </a:r>
            <a:r>
              <a:rPr sz="3740" b="1" i="1" spc="-146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3740" b="1" i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740" b="1" i="1" spc="-3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icy</a:t>
            </a:r>
            <a:r>
              <a:rPr sz="3740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74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74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ace</a:t>
            </a:r>
            <a:r>
              <a:rPr sz="374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96310" y="4481907"/>
            <a:ext cx="326040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Improved</a:t>
            </a:r>
            <a:endParaRPr sz="5875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15457" y="4481907"/>
            <a:ext cx="1765221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drive</a:t>
            </a:r>
            <a:endParaRPr sz="5875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42408" y="4481907"/>
            <a:ext cx="1597096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t</a:t>
            </a:r>
            <a:r>
              <a:rPr sz="5875" spc="-19" dirty="0">
                <a:latin typeface="Arial"/>
                <a:cs typeface="Arial"/>
              </a:rPr>
              <a:t>r</a:t>
            </a:r>
            <a:r>
              <a:rPr sz="5875" dirty="0">
                <a:latin typeface="Arial"/>
                <a:cs typeface="Arial"/>
              </a:rPr>
              <a:t>ain</a:t>
            </a:r>
            <a:endParaRPr sz="587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01234" y="4481907"/>
            <a:ext cx="324695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e</a:t>
            </a:r>
            <a:r>
              <a:rPr sz="5875" spc="-119" dirty="0">
                <a:latin typeface="Arial"/>
                <a:cs typeface="Arial"/>
              </a:rPr>
              <a:t>f</a:t>
            </a:r>
            <a:r>
              <a:rPr sz="5875" dirty="0">
                <a:latin typeface="Arial"/>
                <a:cs typeface="Arial"/>
              </a:rPr>
              <a:t>fic</a:t>
            </a:r>
            <a:r>
              <a:rPr sz="5875" spc="12" dirty="0">
                <a:latin typeface="Arial"/>
                <a:cs typeface="Arial"/>
              </a:rPr>
              <a:t>i</a:t>
            </a:r>
            <a:r>
              <a:rPr sz="5875" dirty="0">
                <a:latin typeface="Arial"/>
                <a:cs typeface="Arial"/>
              </a:rPr>
              <a:t>ency</a:t>
            </a:r>
            <a:endParaRPr sz="587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6311" y="5653834"/>
            <a:ext cx="1174502" cy="510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65"/>
              </a:lnSpc>
              <a:spcBef>
                <a:spcPts val="20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r>
              <a:rPr sz="3740" spc="47" dirty="0">
                <a:latin typeface="Arial"/>
                <a:cs typeface="Arial"/>
              </a:rPr>
              <a:t> </a:t>
            </a:r>
            <a:r>
              <a:rPr sz="3740" b="1" i="1" dirty="0">
                <a:latin typeface="Times New Roman"/>
                <a:cs typeface="Times New Roman"/>
              </a:rPr>
              <a:t>The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08656" y="5656508"/>
            <a:ext cx="1212138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dirty="0">
                <a:latin typeface="Times New Roman"/>
                <a:cs typeface="Times New Roman"/>
              </a:rPr>
              <a:t>d</a:t>
            </a:r>
            <a:r>
              <a:rPr sz="3740" b="1" i="1" spc="5" dirty="0">
                <a:latin typeface="Times New Roman"/>
                <a:cs typeface="Times New Roman"/>
              </a:rPr>
              <a:t>i</a:t>
            </a:r>
            <a:r>
              <a:rPr sz="3740" b="1" i="1" dirty="0">
                <a:latin typeface="Times New Roman"/>
                <a:cs typeface="Times New Roman"/>
              </a:rPr>
              <a:t>rect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59258" y="5656508"/>
            <a:ext cx="2266138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dirty="0">
                <a:latin typeface="Times New Roman"/>
                <a:cs typeface="Times New Roman"/>
              </a:rPr>
              <a:t>con</a:t>
            </a:r>
            <a:r>
              <a:rPr sz="3740" b="1" i="1" spc="12" dirty="0">
                <a:latin typeface="Times New Roman"/>
                <a:cs typeface="Times New Roman"/>
              </a:rPr>
              <a:t>n</a:t>
            </a:r>
            <a:r>
              <a:rPr sz="3740" b="1" i="1" dirty="0">
                <a:latin typeface="Times New Roman"/>
                <a:cs typeface="Times New Roman"/>
              </a:rPr>
              <a:t>e</a:t>
            </a:r>
            <a:r>
              <a:rPr sz="3740" b="1" i="1" spc="-12" dirty="0">
                <a:latin typeface="Times New Roman"/>
                <a:cs typeface="Times New Roman"/>
              </a:rPr>
              <a:t>c</a:t>
            </a:r>
            <a:r>
              <a:rPr sz="3740" b="1" i="1" dirty="0">
                <a:latin typeface="Times New Roman"/>
                <a:cs typeface="Times New Roman"/>
              </a:rPr>
              <a:t>ti</a:t>
            </a:r>
            <a:r>
              <a:rPr sz="3740" b="1" i="1" spc="12" dirty="0">
                <a:latin typeface="Times New Roman"/>
                <a:cs typeface="Times New Roman"/>
              </a:rPr>
              <a:t>o</a:t>
            </a:r>
            <a:r>
              <a:rPr sz="3740" b="1" i="1" dirty="0">
                <a:latin typeface="Times New Roman"/>
                <a:cs typeface="Times New Roman"/>
              </a:rPr>
              <a:t>n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66317" y="5656508"/>
            <a:ext cx="1682004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dirty="0">
                <a:latin typeface="Times New Roman"/>
                <a:cs typeface="Times New Roman"/>
              </a:rPr>
              <a:t>be</a:t>
            </a:r>
            <a:r>
              <a:rPr sz="3740" b="1" i="1" spc="-12" dirty="0">
                <a:latin typeface="Times New Roman"/>
                <a:cs typeface="Times New Roman"/>
              </a:rPr>
              <a:t>t</a:t>
            </a:r>
            <a:r>
              <a:rPr sz="3740" b="1" i="1" dirty="0">
                <a:latin typeface="Times New Roman"/>
                <a:cs typeface="Times New Roman"/>
              </a:rPr>
              <a:t>w</a:t>
            </a:r>
            <a:r>
              <a:rPr sz="3740" b="1" i="1" spc="-12" dirty="0">
                <a:latin typeface="Times New Roman"/>
                <a:cs typeface="Times New Roman"/>
              </a:rPr>
              <a:t>e</a:t>
            </a:r>
            <a:r>
              <a:rPr sz="3740" b="1" i="1" dirty="0">
                <a:latin typeface="Times New Roman"/>
                <a:cs typeface="Times New Roman"/>
              </a:rPr>
              <a:t>en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87492" y="5656508"/>
            <a:ext cx="1424549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dirty="0">
                <a:latin typeface="Times New Roman"/>
                <a:cs typeface="Times New Roman"/>
              </a:rPr>
              <a:t>e</a:t>
            </a:r>
            <a:r>
              <a:rPr sz="3740" b="1" i="1" spc="12" dirty="0">
                <a:latin typeface="Times New Roman"/>
                <a:cs typeface="Times New Roman"/>
              </a:rPr>
              <a:t>n</a:t>
            </a:r>
            <a:r>
              <a:rPr sz="3740" b="1" i="1" dirty="0">
                <a:latin typeface="Times New Roman"/>
                <a:cs typeface="Times New Roman"/>
              </a:rPr>
              <a:t>g</a:t>
            </a:r>
            <a:r>
              <a:rPr sz="3740" b="1" i="1" spc="5" dirty="0">
                <a:latin typeface="Times New Roman"/>
                <a:cs typeface="Times New Roman"/>
              </a:rPr>
              <a:t>i</a:t>
            </a:r>
            <a:r>
              <a:rPr sz="3740" b="1" i="1" dirty="0">
                <a:latin typeface="Times New Roman"/>
                <a:cs typeface="Times New Roman"/>
              </a:rPr>
              <a:t>ne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51759" y="5656508"/>
            <a:ext cx="847061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spc="12" dirty="0">
                <a:latin typeface="Times New Roman"/>
                <a:cs typeface="Times New Roman"/>
              </a:rPr>
              <a:t>and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01546" y="6168978"/>
            <a:ext cx="6143541" cy="10216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dirty="0">
                <a:latin typeface="Times New Roman"/>
                <a:cs typeface="Times New Roman"/>
              </a:rPr>
              <a:t>tr</a:t>
            </a:r>
            <a:r>
              <a:rPr sz="3740" b="1" i="1" spc="12" dirty="0">
                <a:latin typeface="Times New Roman"/>
                <a:cs typeface="Times New Roman"/>
              </a:rPr>
              <a:t>a</a:t>
            </a:r>
            <a:r>
              <a:rPr sz="3740" b="1" i="1" dirty="0">
                <a:latin typeface="Times New Roman"/>
                <a:cs typeface="Times New Roman"/>
              </a:rPr>
              <a:t>nsaxle</a:t>
            </a:r>
            <a:r>
              <a:rPr sz="3740" b="1" i="1" spc="192" dirty="0">
                <a:latin typeface="Times New Roman"/>
                <a:cs typeface="Times New Roman"/>
              </a:rPr>
              <a:t> 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reduce</a:t>
            </a:r>
            <a:r>
              <a:rPr sz="3740" b="1" i="1" spc="19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3740" b="1" i="1" spc="20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mass</a:t>
            </a:r>
            <a:r>
              <a:rPr sz="3740" b="1" i="1" spc="13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endParaRPr sz="3740">
              <a:latin typeface="Times New Roman"/>
              <a:cs typeface="Times New Roman"/>
            </a:endParaRPr>
          </a:p>
          <a:p>
            <a:pPr marL="17145" marR="47625">
              <a:lnSpc>
                <a:spcPts val="4040"/>
              </a:lnSpc>
              <a:spcBef>
                <a:spcPts val="5"/>
              </a:spcBef>
            </a:pPr>
            <a:r>
              <a:rPr sz="3740" b="1" i="1" spc="5" dirty="0">
                <a:latin typeface="Times New Roman"/>
                <a:cs typeface="Times New Roman"/>
              </a:rPr>
              <a:t>o</a:t>
            </a:r>
            <a:r>
              <a:rPr sz="3740" b="1" i="1" dirty="0">
                <a:latin typeface="Times New Roman"/>
                <a:cs typeface="Times New Roman"/>
              </a:rPr>
              <a:t>f</a:t>
            </a:r>
            <a:r>
              <a:rPr sz="3740" b="1" i="1" spc="562" dirty="0">
                <a:latin typeface="Times New Roman"/>
                <a:cs typeface="Times New Roman"/>
              </a:rPr>
              <a:t> </a:t>
            </a:r>
            <a:r>
              <a:rPr sz="3740" b="1" i="1" dirty="0">
                <a:latin typeface="Times New Roman"/>
                <a:cs typeface="Times New Roman"/>
              </a:rPr>
              <a:t>the</a:t>
            </a:r>
            <a:r>
              <a:rPr sz="3740" b="1" i="1" spc="594" dirty="0">
                <a:latin typeface="Times New Roman"/>
                <a:cs typeface="Times New Roman"/>
              </a:rPr>
              <a:t> </a:t>
            </a:r>
            <a:r>
              <a:rPr sz="3740" b="1" i="1" dirty="0">
                <a:latin typeface="Times New Roman"/>
                <a:cs typeface="Times New Roman"/>
              </a:rPr>
              <a:t>d</a:t>
            </a:r>
            <a:r>
              <a:rPr sz="3740" b="1" i="1" spc="12" dirty="0">
                <a:latin typeface="Times New Roman"/>
                <a:cs typeface="Times New Roman"/>
              </a:rPr>
              <a:t>r</a:t>
            </a:r>
            <a:r>
              <a:rPr sz="3740" b="1" i="1" spc="-12" dirty="0">
                <a:latin typeface="Times New Roman"/>
                <a:cs typeface="Times New Roman"/>
              </a:rPr>
              <a:t>i</a:t>
            </a:r>
            <a:r>
              <a:rPr sz="3740" b="1" i="1" dirty="0">
                <a:latin typeface="Times New Roman"/>
                <a:cs typeface="Times New Roman"/>
              </a:rPr>
              <a:t>v</a:t>
            </a:r>
            <a:r>
              <a:rPr sz="3740" b="1" i="1" spc="-12" dirty="0">
                <a:latin typeface="Times New Roman"/>
                <a:cs typeface="Times New Roman"/>
              </a:rPr>
              <a:t>e</a:t>
            </a:r>
            <a:r>
              <a:rPr sz="3740" b="1" i="1" dirty="0">
                <a:latin typeface="Times New Roman"/>
                <a:cs typeface="Times New Roman"/>
              </a:rPr>
              <a:t>tr</a:t>
            </a:r>
            <a:r>
              <a:rPr sz="3740" b="1" i="1" spc="12" dirty="0">
                <a:latin typeface="Times New Roman"/>
                <a:cs typeface="Times New Roman"/>
              </a:rPr>
              <a:t>a</a:t>
            </a:r>
            <a:r>
              <a:rPr sz="3740" b="1" i="1" dirty="0">
                <a:latin typeface="Times New Roman"/>
                <a:cs typeface="Times New Roman"/>
              </a:rPr>
              <a:t>in</a:t>
            </a:r>
            <a:r>
              <a:rPr sz="3740" b="1" i="1" spc="493" dirty="0">
                <a:latin typeface="Times New Roman"/>
                <a:cs typeface="Times New Roman"/>
              </a:rPr>
              <a:t> </a:t>
            </a:r>
            <a:r>
              <a:rPr sz="3740" b="1" i="1" dirty="0">
                <a:latin typeface="Times New Roman"/>
                <a:cs typeface="Times New Roman"/>
              </a:rPr>
              <a:t>c</a:t>
            </a:r>
            <a:r>
              <a:rPr sz="3740" b="1" i="1" spc="-12" dirty="0">
                <a:latin typeface="Times New Roman"/>
                <a:cs typeface="Times New Roman"/>
              </a:rPr>
              <a:t>o</a:t>
            </a:r>
            <a:r>
              <a:rPr sz="3740" b="1" i="1" dirty="0">
                <a:latin typeface="Times New Roman"/>
                <a:cs typeface="Times New Roman"/>
              </a:rPr>
              <a:t>mp</a:t>
            </a:r>
            <a:r>
              <a:rPr sz="3740" b="1" i="1" spc="12" dirty="0">
                <a:latin typeface="Times New Roman"/>
                <a:cs typeface="Times New Roman"/>
              </a:rPr>
              <a:t>a</a:t>
            </a:r>
            <a:r>
              <a:rPr sz="3740" b="1" i="1" dirty="0">
                <a:latin typeface="Times New Roman"/>
                <a:cs typeface="Times New Roman"/>
              </a:rPr>
              <a:t>red</a:t>
            </a:r>
            <a:r>
              <a:rPr sz="3740" b="1" i="1" spc="442" dirty="0">
                <a:latin typeface="Times New Roman"/>
                <a:cs typeface="Times New Roman"/>
              </a:rPr>
              <a:t> </a:t>
            </a:r>
            <a:r>
              <a:rPr sz="3740" b="1" i="1" spc="-12" dirty="0">
                <a:latin typeface="Times New Roman"/>
                <a:cs typeface="Times New Roman"/>
              </a:rPr>
              <a:t>to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84350" y="6168978"/>
            <a:ext cx="3814197" cy="10216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 marR="3175">
              <a:lnSpc>
                <a:spcPts val="3945"/>
              </a:lnSpc>
              <a:spcBef>
                <a:spcPts val="195"/>
              </a:spcBef>
            </a:pP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3740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chan</a:t>
            </a:r>
            <a:r>
              <a:rPr sz="374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740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3740" b="1" i="1" spc="21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b="1" i="1" dirty="0">
                <a:solidFill>
                  <a:srgbClr val="FF0000"/>
                </a:solidFill>
                <a:latin typeface="Times New Roman"/>
                <a:cs typeface="Times New Roman"/>
              </a:rPr>
              <a:t>inertia</a:t>
            </a:r>
            <a:endParaRPr sz="3740">
              <a:latin typeface="Times New Roman"/>
              <a:cs typeface="Times New Roman"/>
            </a:endParaRPr>
          </a:p>
          <a:p>
            <a:pPr marL="19050">
              <a:lnSpc>
                <a:spcPts val="4040"/>
              </a:lnSpc>
              <a:spcBef>
                <a:spcPts val="5"/>
              </a:spcBef>
            </a:pPr>
            <a:r>
              <a:rPr sz="3740" b="1" i="1" dirty="0">
                <a:latin typeface="Times New Roman"/>
                <a:cs typeface="Times New Roman"/>
              </a:rPr>
              <a:t>a</a:t>
            </a:r>
            <a:r>
              <a:rPr sz="3740" b="1" i="1" spc="581" dirty="0">
                <a:latin typeface="Times New Roman"/>
                <a:cs typeface="Times New Roman"/>
              </a:rPr>
              <a:t> </a:t>
            </a:r>
            <a:r>
              <a:rPr sz="3740" b="1" i="1" dirty="0">
                <a:latin typeface="Times New Roman"/>
                <a:cs typeface="Times New Roman"/>
              </a:rPr>
              <a:t>rea</a:t>
            </a:r>
            <a:r>
              <a:rPr sz="3740" b="1" i="1" spc="12" dirty="0">
                <a:latin typeface="Times New Roman"/>
                <a:cs typeface="Times New Roman"/>
              </a:rPr>
              <a:t>r</a:t>
            </a:r>
            <a:r>
              <a:rPr sz="3740" b="1" i="1" spc="5" dirty="0">
                <a:latin typeface="Times New Roman"/>
                <a:cs typeface="Times New Roman"/>
              </a:rPr>
              <a:t>-</a:t>
            </a:r>
            <a:r>
              <a:rPr sz="3740" b="1" i="1" spc="-19" dirty="0">
                <a:latin typeface="Times New Roman"/>
                <a:cs typeface="Times New Roman"/>
              </a:rPr>
              <a:t>w</a:t>
            </a:r>
            <a:r>
              <a:rPr sz="3740" b="1" i="1" dirty="0">
                <a:latin typeface="Times New Roman"/>
                <a:cs typeface="Times New Roman"/>
              </a:rPr>
              <a:t>heel</a:t>
            </a:r>
            <a:r>
              <a:rPr sz="3740" b="1" i="1" spc="503" dirty="0">
                <a:latin typeface="Times New Roman"/>
                <a:cs typeface="Times New Roman"/>
              </a:rPr>
              <a:t> </a:t>
            </a:r>
            <a:r>
              <a:rPr sz="3740" b="1" i="1" dirty="0">
                <a:latin typeface="Times New Roman"/>
                <a:cs typeface="Times New Roman"/>
              </a:rPr>
              <a:t>d</a:t>
            </a:r>
            <a:r>
              <a:rPr sz="3740" b="1" i="1" spc="12" dirty="0">
                <a:latin typeface="Times New Roman"/>
                <a:cs typeface="Times New Roman"/>
              </a:rPr>
              <a:t>r</a:t>
            </a:r>
            <a:r>
              <a:rPr sz="3740" b="1" i="1" dirty="0">
                <a:latin typeface="Times New Roman"/>
                <a:cs typeface="Times New Roman"/>
              </a:rPr>
              <a:t>ive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01547" y="7195409"/>
            <a:ext cx="1472438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dirty="0">
                <a:latin typeface="Times New Roman"/>
                <a:cs typeface="Times New Roman"/>
              </a:rPr>
              <a:t>v</a:t>
            </a:r>
            <a:r>
              <a:rPr sz="3740" b="1" i="1" spc="-12" dirty="0">
                <a:latin typeface="Times New Roman"/>
                <a:cs typeface="Times New Roman"/>
              </a:rPr>
              <a:t>e</a:t>
            </a:r>
            <a:r>
              <a:rPr sz="3740" b="1" i="1" dirty="0">
                <a:latin typeface="Times New Roman"/>
                <a:cs typeface="Times New Roman"/>
              </a:rPr>
              <a:t>hicle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99358" y="7195409"/>
            <a:ext cx="94851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dirty="0">
                <a:latin typeface="Times New Roman"/>
                <a:cs typeface="Times New Roman"/>
              </a:rPr>
              <a:t>with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73792" y="7195409"/>
            <a:ext cx="34210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dirty="0">
                <a:latin typeface="Times New Roman"/>
                <a:cs typeface="Times New Roman"/>
              </a:rPr>
              <a:t>a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41821" y="7195409"/>
            <a:ext cx="147528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dirty="0">
                <a:latin typeface="Times New Roman"/>
                <a:cs typeface="Times New Roman"/>
              </a:rPr>
              <a:t>similar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43635" y="7195409"/>
            <a:ext cx="142312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dirty="0">
                <a:latin typeface="Times New Roman"/>
                <a:cs typeface="Times New Roman"/>
              </a:rPr>
              <a:t>eng</a:t>
            </a:r>
            <a:r>
              <a:rPr sz="3740" b="1" i="1" spc="5" dirty="0">
                <a:latin typeface="Times New Roman"/>
                <a:cs typeface="Times New Roman"/>
              </a:rPr>
              <a:t>i</a:t>
            </a:r>
            <a:r>
              <a:rPr sz="3740" b="1" i="1" dirty="0">
                <a:latin typeface="Times New Roman"/>
                <a:cs typeface="Times New Roman"/>
              </a:rPr>
              <a:t>ne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92201" y="7195409"/>
            <a:ext cx="84583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spc="5" dirty="0">
                <a:latin typeface="Times New Roman"/>
                <a:cs typeface="Times New Roman"/>
              </a:rPr>
              <a:t>and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63362" y="7195409"/>
            <a:ext cx="2731264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dirty="0">
                <a:latin typeface="Times New Roman"/>
                <a:cs typeface="Times New Roman"/>
              </a:rPr>
              <a:t>tr</a:t>
            </a:r>
            <a:r>
              <a:rPr sz="3740" b="1" i="1" spc="12" dirty="0">
                <a:latin typeface="Times New Roman"/>
                <a:cs typeface="Times New Roman"/>
              </a:rPr>
              <a:t>a</a:t>
            </a:r>
            <a:r>
              <a:rPr sz="3740" b="1" i="1" dirty="0">
                <a:latin typeface="Times New Roman"/>
                <a:cs typeface="Times New Roman"/>
              </a:rPr>
              <a:t>n</a:t>
            </a:r>
            <a:r>
              <a:rPr sz="3740" b="1" i="1" spc="5" dirty="0">
                <a:latin typeface="Times New Roman"/>
                <a:cs typeface="Times New Roman"/>
              </a:rPr>
              <a:t>s</a:t>
            </a:r>
            <a:r>
              <a:rPr sz="3740" b="1" i="1" dirty="0">
                <a:latin typeface="Times New Roman"/>
                <a:cs typeface="Times New Roman"/>
              </a:rPr>
              <a:t>missio</a:t>
            </a:r>
            <a:r>
              <a:rPr sz="3740" b="1" i="1" spc="12" dirty="0">
                <a:latin typeface="Times New Roman"/>
                <a:cs typeface="Times New Roman"/>
              </a:rPr>
              <a:t>n</a:t>
            </a:r>
            <a:r>
              <a:rPr sz="3740" b="1" i="1" dirty="0">
                <a:latin typeface="Times New Roman"/>
                <a:cs typeface="Times New Roman"/>
              </a:rPr>
              <a:t>,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1547" y="7708138"/>
            <a:ext cx="6147938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i="1" dirty="0">
                <a:latin typeface="Times New Roman"/>
                <a:cs typeface="Times New Roman"/>
              </a:rPr>
              <a:t>a</a:t>
            </a:r>
            <a:r>
              <a:rPr sz="3740" b="1" i="1" spc="5" dirty="0">
                <a:latin typeface="Times New Roman"/>
                <a:cs typeface="Times New Roman"/>
              </a:rPr>
              <a:t>l</a:t>
            </a:r>
            <a:r>
              <a:rPr sz="3740" b="1" i="1" dirty="0">
                <a:latin typeface="Times New Roman"/>
                <a:cs typeface="Times New Roman"/>
              </a:rPr>
              <a:t>l</a:t>
            </a:r>
            <a:r>
              <a:rPr sz="3740" b="1" i="1" spc="5" dirty="0">
                <a:latin typeface="Times New Roman"/>
                <a:cs typeface="Times New Roman"/>
              </a:rPr>
              <a:t>o</a:t>
            </a:r>
            <a:r>
              <a:rPr sz="3740" b="1" i="1" dirty="0">
                <a:latin typeface="Times New Roman"/>
                <a:cs typeface="Times New Roman"/>
              </a:rPr>
              <a:t>wing</a:t>
            </a:r>
            <a:r>
              <a:rPr sz="3740" b="1" i="1" spc="-146" dirty="0">
                <a:latin typeface="Times New Roman"/>
                <a:cs typeface="Times New Roman"/>
              </a:rPr>
              <a:t> </a:t>
            </a:r>
            <a:r>
              <a:rPr sz="3740" b="1" i="1" dirty="0">
                <a:latin typeface="Times New Roman"/>
                <a:cs typeface="Times New Roman"/>
              </a:rPr>
              <a:t>g</a:t>
            </a:r>
            <a:r>
              <a:rPr sz="3740" b="1" i="1" spc="12" dirty="0">
                <a:latin typeface="Times New Roman"/>
                <a:cs typeface="Times New Roman"/>
              </a:rPr>
              <a:t>r</a:t>
            </a:r>
            <a:r>
              <a:rPr sz="3740" b="1" i="1" dirty="0">
                <a:latin typeface="Times New Roman"/>
                <a:cs typeface="Times New Roman"/>
              </a:rPr>
              <a:t>eater</a:t>
            </a:r>
            <a:r>
              <a:rPr sz="3740" b="1" i="1" spc="-33" dirty="0">
                <a:latin typeface="Times New Roman"/>
                <a:cs typeface="Times New Roman"/>
              </a:rPr>
              <a:t> </a:t>
            </a:r>
            <a:r>
              <a:rPr sz="3740" b="1" i="1" u="heavy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f</a:t>
            </a:r>
            <a:r>
              <a:rPr sz="3740" b="1" i="1" u="heavy" spc="12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u</a:t>
            </a:r>
            <a:r>
              <a:rPr sz="3740" b="1" i="1" u="heavy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el</a:t>
            </a:r>
            <a:r>
              <a:rPr sz="3740" b="1" i="1" u="heavy" spc="-28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3740" b="1" i="1" u="heavy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sz="3740" b="1" i="1" u="heavy" spc="-12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c</a:t>
            </a:r>
            <a:r>
              <a:rPr sz="3740" b="1" i="1" u="heavy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sz="3740" b="1" i="1" u="heavy" spc="12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n</a:t>
            </a:r>
            <a:r>
              <a:rPr sz="3740" b="1" i="1" u="heavy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om</a:t>
            </a:r>
            <a:r>
              <a:rPr sz="3740" b="1" i="1" u="heavy" spc="-139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y</a:t>
            </a:r>
            <a:r>
              <a:rPr sz="3740" b="1" i="1" dirty="0">
                <a:latin typeface="Times New Roman"/>
                <a:cs typeface="Times New Roman"/>
                <a:hlinkClick r:id="rId2"/>
              </a:rPr>
              <a:t>.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03102" y="7920087"/>
            <a:ext cx="120272" cy="203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655">
              <a:lnSpc>
                <a:spcPts val="1335"/>
              </a:lnSpc>
            </a:pPr>
            <a:endParaRPr sz="1335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44741" y="965231"/>
            <a:ext cx="4964066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lang="en-US" sz="5875" dirty="0" smtClean="0">
                <a:latin typeface="Arial"/>
                <a:cs typeface="Arial"/>
              </a:rPr>
              <a:t>D</a:t>
            </a:r>
            <a:r>
              <a:rPr sz="5875" dirty="0" smtClean="0">
                <a:latin typeface="Arial"/>
                <a:cs typeface="Arial"/>
              </a:rPr>
              <a:t>isadvantages</a:t>
            </a:r>
            <a:endParaRPr sz="5875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4740" y="2479871"/>
            <a:ext cx="10400363" cy="5122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 marR="80645">
              <a:lnSpc>
                <a:spcPts val="3965"/>
              </a:lnSpc>
              <a:spcBef>
                <a:spcPts val="20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r>
              <a:rPr sz="3740" spc="47" dirty="0">
                <a:latin typeface="Arial"/>
                <a:cs typeface="Arial"/>
              </a:rPr>
              <a:t> </a:t>
            </a:r>
            <a:r>
              <a:rPr sz="3740" b="1" dirty="0">
                <a:latin typeface="Times New Roman"/>
                <a:cs typeface="Times New Roman"/>
              </a:rPr>
              <a:t>L</a:t>
            </a:r>
            <a:r>
              <a:rPr sz="3740" b="1" spc="-12" dirty="0">
                <a:latin typeface="Times New Roman"/>
                <a:cs typeface="Times New Roman"/>
              </a:rPr>
              <a:t>e</a:t>
            </a:r>
            <a:r>
              <a:rPr sz="3740" b="1" dirty="0">
                <a:latin typeface="Times New Roman"/>
                <a:cs typeface="Times New Roman"/>
              </a:rPr>
              <a:t>ss</a:t>
            </a:r>
            <a:r>
              <a:rPr sz="3740" b="1" spc="-88" dirty="0">
                <a:latin typeface="Times New Roman"/>
                <a:cs typeface="Times New Roman"/>
              </a:rPr>
              <a:t> </a:t>
            </a:r>
            <a:r>
              <a:rPr sz="3740" b="1" spc="-339" dirty="0">
                <a:latin typeface="Times New Roman"/>
                <a:cs typeface="Times New Roman"/>
              </a:rPr>
              <a:t>T</a:t>
            </a:r>
            <a:r>
              <a:rPr sz="3740" b="1" dirty="0">
                <a:latin typeface="Times New Roman"/>
                <a:cs typeface="Times New Roman"/>
              </a:rPr>
              <a:t>urni</a:t>
            </a:r>
            <a:r>
              <a:rPr sz="3740" b="1" spc="12" dirty="0">
                <a:latin typeface="Times New Roman"/>
                <a:cs typeface="Times New Roman"/>
              </a:rPr>
              <a:t>n</a:t>
            </a:r>
            <a:r>
              <a:rPr sz="3740" b="1" dirty="0">
                <a:latin typeface="Times New Roman"/>
                <a:cs typeface="Times New Roman"/>
              </a:rPr>
              <a:t>g</a:t>
            </a:r>
            <a:r>
              <a:rPr sz="3740" b="1" spc="-93" dirty="0">
                <a:latin typeface="Times New Roman"/>
                <a:cs typeface="Times New Roman"/>
              </a:rPr>
              <a:t> </a:t>
            </a:r>
            <a:r>
              <a:rPr sz="3740" b="1" dirty="0">
                <a:latin typeface="Times New Roman"/>
                <a:cs typeface="Times New Roman"/>
              </a:rPr>
              <a:t>Ra</a:t>
            </a:r>
            <a:r>
              <a:rPr sz="3740" b="1" spc="5" dirty="0">
                <a:latin typeface="Times New Roman"/>
                <a:cs typeface="Times New Roman"/>
              </a:rPr>
              <a:t>d</a:t>
            </a:r>
            <a:r>
              <a:rPr sz="3740" b="1" dirty="0">
                <a:latin typeface="Times New Roman"/>
                <a:cs typeface="Times New Roman"/>
              </a:rPr>
              <a:t>ius</a:t>
            </a:r>
            <a:endParaRPr sz="3740">
              <a:latin typeface="Times New Roman"/>
              <a:cs typeface="Times New Roman"/>
            </a:endParaRPr>
          </a:p>
          <a:p>
            <a:pPr marL="321945" marR="15875" indent="-305435" algn="just">
              <a:lnSpc>
                <a:spcPts val="4340"/>
              </a:lnSpc>
              <a:spcBef>
                <a:spcPts val="1080"/>
              </a:spcBef>
            </a:pPr>
            <a:r>
              <a:rPr sz="3740" dirty="0">
                <a:latin typeface="Arial"/>
                <a:cs typeface="Arial"/>
              </a:rPr>
              <a:t>• </a:t>
            </a:r>
            <a:r>
              <a:rPr sz="3740" dirty="0">
                <a:latin typeface="Times New Roman"/>
                <a:cs typeface="Times New Roman"/>
              </a:rPr>
              <a:t>The</a:t>
            </a:r>
            <a:r>
              <a:rPr sz="3740" spc="79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d</a:t>
            </a:r>
            <a:r>
              <a:rPr sz="3740" spc="5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ive</a:t>
            </a:r>
            <a:r>
              <a:rPr sz="3740" spc="88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shafts</a:t>
            </a:r>
            <a:r>
              <a:rPr sz="3740" spc="105" dirty="0">
                <a:latin typeface="Times New Roman"/>
                <a:cs typeface="Times New Roman"/>
              </a:rPr>
              <a:t> </a:t>
            </a:r>
            <a:r>
              <a:rPr sz="3740" spc="-19" dirty="0">
                <a:latin typeface="Times New Roman"/>
                <a:cs typeface="Times New Roman"/>
              </a:rPr>
              <a:t>m</a:t>
            </a:r>
            <a:r>
              <a:rPr sz="3740" dirty="0">
                <a:latin typeface="Times New Roman"/>
                <a:cs typeface="Times New Roman"/>
              </a:rPr>
              <a:t>ay</a:t>
            </a:r>
            <a:r>
              <a:rPr sz="3740" spc="92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li</a:t>
            </a:r>
            <a:r>
              <a:rPr sz="3740" spc="-19" dirty="0">
                <a:latin typeface="Times New Roman"/>
                <a:cs typeface="Times New Roman"/>
              </a:rPr>
              <a:t>m</a:t>
            </a:r>
            <a:r>
              <a:rPr sz="3740" dirty="0">
                <a:latin typeface="Times New Roman"/>
                <a:cs typeface="Times New Roman"/>
              </a:rPr>
              <a:t>it</a:t>
            </a:r>
            <a:r>
              <a:rPr sz="3740" spc="99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the</a:t>
            </a:r>
            <a:r>
              <a:rPr sz="3740" spc="92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a</a:t>
            </a:r>
            <a:r>
              <a:rPr sz="3740" spc="-25" dirty="0">
                <a:latin typeface="Times New Roman"/>
                <a:cs typeface="Times New Roman"/>
              </a:rPr>
              <a:t>m</a:t>
            </a:r>
            <a:r>
              <a:rPr sz="3740" dirty="0">
                <a:latin typeface="Times New Roman"/>
                <a:cs typeface="Times New Roman"/>
              </a:rPr>
              <a:t>o</a:t>
            </a:r>
            <a:r>
              <a:rPr sz="3740" spc="5" dirty="0">
                <a:latin typeface="Times New Roman"/>
                <a:cs typeface="Times New Roman"/>
              </a:rPr>
              <a:t>u</a:t>
            </a:r>
            <a:r>
              <a:rPr sz="3740" dirty="0">
                <a:latin typeface="Times New Roman"/>
                <a:cs typeface="Times New Roman"/>
              </a:rPr>
              <a:t>nt</a:t>
            </a:r>
            <a:r>
              <a:rPr sz="3740" spc="68" dirty="0">
                <a:latin typeface="Times New Roman"/>
                <a:cs typeface="Times New Roman"/>
              </a:rPr>
              <a:t> </a:t>
            </a:r>
            <a:r>
              <a:rPr sz="3740" spc="5" dirty="0">
                <a:latin typeface="Times New Roman"/>
                <a:cs typeface="Times New Roman"/>
              </a:rPr>
              <a:t>b</a:t>
            </a:r>
            <a:r>
              <a:rPr sz="3740" dirty="0">
                <a:latin typeface="Times New Roman"/>
                <a:cs typeface="Times New Roman"/>
              </a:rPr>
              <a:t>y</a:t>
            </a:r>
            <a:r>
              <a:rPr sz="3740" spc="61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which</a:t>
            </a:r>
            <a:r>
              <a:rPr sz="3740" spc="92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the </a:t>
            </a:r>
            <a:endParaRPr sz="3740">
              <a:latin typeface="Times New Roman"/>
              <a:cs typeface="Times New Roman"/>
            </a:endParaRPr>
          </a:p>
          <a:p>
            <a:pPr marL="321945" marR="15875" algn="just">
              <a:lnSpc>
                <a:spcPts val="4300"/>
              </a:lnSpc>
            </a:pPr>
            <a:r>
              <a:rPr sz="3740" dirty="0">
                <a:latin typeface="Times New Roman"/>
                <a:cs typeface="Times New Roman"/>
              </a:rPr>
              <a:t>f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o</a:t>
            </a:r>
            <a:r>
              <a:rPr sz="3740" spc="12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69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wheels</a:t>
            </a:r>
            <a:r>
              <a:rPr sz="3740" spc="21" dirty="0">
                <a:latin typeface="Times New Roman"/>
                <a:cs typeface="Times New Roman"/>
              </a:rPr>
              <a:t> </a:t>
            </a:r>
            <a:r>
              <a:rPr sz="3740" spc="-5" dirty="0">
                <a:latin typeface="Times New Roman"/>
                <a:cs typeface="Times New Roman"/>
              </a:rPr>
              <a:t>ca</a:t>
            </a:r>
            <a:r>
              <a:rPr sz="3740" dirty="0">
                <a:latin typeface="Times New Roman"/>
                <a:cs typeface="Times New Roman"/>
              </a:rPr>
              <a:t>n</a:t>
            </a:r>
            <a:r>
              <a:rPr sz="3740" spc="132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5" dirty="0">
                <a:latin typeface="Times New Roman"/>
                <a:cs typeface="Times New Roman"/>
              </a:rPr>
              <a:t>u</a:t>
            </a:r>
            <a:r>
              <a:rPr sz="3740" dirty="0">
                <a:latin typeface="Times New Roman"/>
                <a:cs typeface="Times New Roman"/>
              </a:rPr>
              <a:t>r</a:t>
            </a:r>
            <a:r>
              <a:rPr sz="3740" spc="12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,</a:t>
            </a:r>
            <a:r>
              <a:rPr sz="3740" spc="55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5" dirty="0">
                <a:latin typeface="Times New Roman"/>
                <a:cs typeface="Times New Roman"/>
              </a:rPr>
              <a:t>h</a:t>
            </a:r>
            <a:r>
              <a:rPr sz="3740" dirty="0">
                <a:latin typeface="Times New Roman"/>
                <a:cs typeface="Times New Roman"/>
              </a:rPr>
              <a:t>ey</a:t>
            </a:r>
            <a:r>
              <a:rPr sz="3740" spc="60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are</a:t>
            </a:r>
            <a:r>
              <a:rPr sz="3740" spc="112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generally u</a:t>
            </a:r>
            <a:r>
              <a:rPr sz="3740" spc="12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able</a:t>
            </a:r>
            <a:r>
              <a:rPr sz="3740" spc="88" dirty="0">
                <a:latin typeface="Times New Roman"/>
                <a:cs typeface="Times New Roman"/>
              </a:rPr>
              <a:t> </a:t>
            </a:r>
            <a:r>
              <a:rPr sz="3740" spc="-12" dirty="0">
                <a:latin typeface="Times New Roman"/>
                <a:cs typeface="Times New Roman"/>
              </a:rPr>
              <a:t>to </a:t>
            </a:r>
            <a:endParaRPr sz="3740">
              <a:latin typeface="Times New Roman"/>
              <a:cs typeface="Times New Roman"/>
            </a:endParaRPr>
          </a:p>
          <a:p>
            <a:pPr marL="321945" marR="15875" algn="just">
              <a:lnSpc>
                <a:spcPts val="4300"/>
              </a:lnSpc>
            </a:pPr>
            <a:r>
              <a:rPr sz="3740" spc="-19" dirty="0">
                <a:latin typeface="Times New Roman"/>
                <a:cs typeface="Times New Roman"/>
              </a:rPr>
              <a:t>m</a:t>
            </a:r>
            <a:r>
              <a:rPr sz="3740" dirty="0">
                <a:latin typeface="Times New Roman"/>
                <a:cs typeface="Times New Roman"/>
              </a:rPr>
              <a:t>ake</a:t>
            </a:r>
            <a:r>
              <a:rPr sz="3740" spc="-28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5" dirty="0">
                <a:latin typeface="Times New Roman"/>
                <a:cs typeface="Times New Roman"/>
              </a:rPr>
              <a:t>h</a:t>
            </a:r>
            <a:r>
              <a:rPr sz="3740" dirty="0">
                <a:latin typeface="Times New Roman"/>
                <a:cs typeface="Times New Roman"/>
              </a:rPr>
              <a:t>e.</a:t>
            </a:r>
            <a:endParaRPr sz="3740">
              <a:latin typeface="Times New Roman"/>
              <a:cs typeface="Times New Roman"/>
            </a:endParaRPr>
          </a:p>
          <a:p>
            <a:pPr marL="17145">
              <a:lnSpc>
                <a:spcPct val="96000"/>
              </a:lnSpc>
              <a:spcBef>
                <a:spcPts val="845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r>
              <a:rPr sz="3740" spc="47" dirty="0">
                <a:latin typeface="Arial"/>
                <a:cs typeface="Arial"/>
              </a:rPr>
              <a:t> </a:t>
            </a:r>
            <a:r>
              <a:rPr sz="3740" b="1" dirty="0">
                <a:latin typeface="Times New Roman"/>
                <a:cs typeface="Times New Roman"/>
              </a:rPr>
              <a:t>Mo</a:t>
            </a:r>
            <a:r>
              <a:rPr sz="3740" b="1" spc="-67" dirty="0">
                <a:latin typeface="Times New Roman"/>
                <a:cs typeface="Times New Roman"/>
              </a:rPr>
              <a:t>r</a:t>
            </a:r>
            <a:r>
              <a:rPr sz="3740" b="1" dirty="0">
                <a:latin typeface="Times New Roman"/>
                <a:cs typeface="Times New Roman"/>
              </a:rPr>
              <a:t>e</a:t>
            </a:r>
            <a:r>
              <a:rPr sz="3740" b="1" spc="637" dirty="0">
                <a:latin typeface="Times New Roman"/>
                <a:cs typeface="Times New Roman"/>
              </a:rPr>
              <a:t> </a:t>
            </a:r>
            <a:r>
              <a:rPr sz="3740" b="1" spc="-206" dirty="0">
                <a:latin typeface="Times New Roman"/>
                <a:cs typeface="Times New Roman"/>
              </a:rPr>
              <a:t>W</a:t>
            </a:r>
            <a:r>
              <a:rPr sz="3740" b="1" dirty="0">
                <a:latin typeface="Times New Roman"/>
                <a:cs typeface="Times New Roman"/>
              </a:rPr>
              <a:t>eig</a:t>
            </a:r>
            <a:r>
              <a:rPr sz="3740" b="1" spc="19" dirty="0">
                <a:latin typeface="Times New Roman"/>
                <a:cs typeface="Times New Roman"/>
              </a:rPr>
              <a:t>h</a:t>
            </a:r>
            <a:r>
              <a:rPr sz="3740" b="1" dirty="0">
                <a:latin typeface="Times New Roman"/>
                <a:cs typeface="Times New Roman"/>
              </a:rPr>
              <a:t>t</a:t>
            </a:r>
            <a:r>
              <a:rPr sz="3740" b="1" spc="597" dirty="0">
                <a:latin typeface="Times New Roman"/>
                <a:cs typeface="Times New Roman"/>
              </a:rPr>
              <a:t> </a:t>
            </a:r>
            <a:r>
              <a:rPr sz="3740" b="1" spc="5" dirty="0">
                <a:latin typeface="Times New Roman"/>
                <a:cs typeface="Times New Roman"/>
              </a:rPr>
              <a:t>o</a:t>
            </a:r>
            <a:r>
              <a:rPr sz="3740" b="1" dirty="0">
                <a:latin typeface="Times New Roman"/>
                <a:cs typeface="Times New Roman"/>
              </a:rPr>
              <a:t>n</a:t>
            </a:r>
            <a:r>
              <a:rPr sz="3740" b="1" spc="681" dirty="0">
                <a:latin typeface="Times New Roman"/>
                <a:cs typeface="Times New Roman"/>
              </a:rPr>
              <a:t> </a:t>
            </a:r>
            <a:r>
              <a:rPr sz="3740" b="1" dirty="0">
                <a:latin typeface="Times New Roman"/>
                <a:cs typeface="Times New Roman"/>
              </a:rPr>
              <a:t>f</a:t>
            </a:r>
            <a:r>
              <a:rPr sz="3740" b="1" spc="-67" dirty="0">
                <a:latin typeface="Times New Roman"/>
                <a:cs typeface="Times New Roman"/>
              </a:rPr>
              <a:t>r</a:t>
            </a:r>
            <a:r>
              <a:rPr sz="3740" b="1" dirty="0">
                <a:latin typeface="Times New Roman"/>
                <a:cs typeface="Times New Roman"/>
              </a:rPr>
              <a:t>o</a:t>
            </a:r>
            <a:r>
              <a:rPr sz="3740" b="1" spc="12" dirty="0">
                <a:latin typeface="Times New Roman"/>
                <a:cs typeface="Times New Roman"/>
              </a:rPr>
              <a:t>n</a:t>
            </a:r>
            <a:r>
              <a:rPr sz="3740" b="1" dirty="0">
                <a:latin typeface="Times New Roman"/>
                <a:cs typeface="Times New Roman"/>
              </a:rPr>
              <a:t>t</a:t>
            </a:r>
            <a:r>
              <a:rPr sz="3740" b="1" spc="646" dirty="0">
                <a:latin typeface="Times New Roman"/>
                <a:cs typeface="Times New Roman"/>
              </a:rPr>
              <a:t> </a:t>
            </a:r>
            <a:r>
              <a:rPr sz="3740" b="1" spc="-72" dirty="0">
                <a:latin typeface="Times New Roman"/>
                <a:cs typeface="Times New Roman"/>
              </a:rPr>
              <a:t>r</a:t>
            </a:r>
            <a:r>
              <a:rPr sz="3740" b="1" dirty="0">
                <a:latin typeface="Times New Roman"/>
                <a:cs typeface="Times New Roman"/>
              </a:rPr>
              <a:t>esul</a:t>
            </a:r>
            <a:r>
              <a:rPr sz="3740" b="1" spc="12" dirty="0">
                <a:latin typeface="Times New Roman"/>
                <a:cs typeface="Times New Roman"/>
              </a:rPr>
              <a:t>t</a:t>
            </a:r>
            <a:r>
              <a:rPr sz="3740" b="1" dirty="0">
                <a:latin typeface="Times New Roman"/>
                <a:cs typeface="Times New Roman"/>
              </a:rPr>
              <a:t>s</a:t>
            </a:r>
            <a:r>
              <a:rPr sz="3740" b="1" spc="638" dirty="0">
                <a:latin typeface="Times New Roman"/>
                <a:cs typeface="Times New Roman"/>
              </a:rPr>
              <a:t> </a:t>
            </a:r>
            <a:r>
              <a:rPr sz="3740" b="1" spc="5" dirty="0">
                <a:latin typeface="Times New Roman"/>
                <a:cs typeface="Times New Roman"/>
              </a:rPr>
              <a:t>i</a:t>
            </a:r>
            <a:r>
              <a:rPr sz="3740" b="1" dirty="0">
                <a:latin typeface="Times New Roman"/>
                <a:cs typeface="Times New Roman"/>
              </a:rPr>
              <a:t>n</a:t>
            </a:r>
            <a:r>
              <a:rPr sz="3740" b="1" spc="696" dirty="0">
                <a:latin typeface="Times New Roman"/>
                <a:cs typeface="Times New Roman"/>
              </a:rPr>
              <a:t> </a:t>
            </a:r>
            <a:r>
              <a:rPr sz="3740" b="1" dirty="0">
                <a:latin typeface="Times New Roman"/>
                <a:cs typeface="Times New Roman"/>
              </a:rPr>
              <a:t>rapid</a:t>
            </a:r>
            <a:r>
              <a:rPr sz="3740" b="1" spc="646" dirty="0">
                <a:latin typeface="Times New Roman"/>
                <a:cs typeface="Times New Roman"/>
              </a:rPr>
              <a:t> </a:t>
            </a:r>
            <a:r>
              <a:rPr sz="3740" b="1" spc="-19" dirty="0">
                <a:latin typeface="Times New Roman"/>
                <a:cs typeface="Times New Roman"/>
              </a:rPr>
              <a:t>w</a:t>
            </a:r>
            <a:r>
              <a:rPr sz="3740" b="1" dirty="0">
                <a:latin typeface="Times New Roman"/>
                <a:cs typeface="Times New Roman"/>
              </a:rPr>
              <a:t>ear</a:t>
            </a:r>
            <a:r>
              <a:rPr sz="3740" b="1" spc="613" dirty="0">
                <a:latin typeface="Times New Roman"/>
                <a:cs typeface="Times New Roman"/>
              </a:rPr>
              <a:t> </a:t>
            </a:r>
            <a:r>
              <a:rPr sz="3740" b="1" spc="12" dirty="0">
                <a:latin typeface="Times New Roman"/>
                <a:cs typeface="Times New Roman"/>
              </a:rPr>
              <a:t>of</a:t>
            </a:r>
            <a:endParaRPr sz="3740">
              <a:latin typeface="Times New Roman"/>
              <a:cs typeface="Times New Roman"/>
            </a:endParaRPr>
          </a:p>
          <a:p>
            <a:pPr marL="321945" marR="80645">
              <a:lnSpc>
                <a:spcPts val="4040"/>
              </a:lnSpc>
              <a:spcBef>
                <a:spcPts val="200"/>
              </a:spcBef>
            </a:pPr>
            <a:r>
              <a:rPr sz="3740" b="1" dirty="0">
                <a:latin typeface="Times New Roman"/>
                <a:cs typeface="Times New Roman"/>
              </a:rPr>
              <a:t>f</a:t>
            </a:r>
            <a:r>
              <a:rPr sz="3740" b="1" spc="-67" dirty="0">
                <a:latin typeface="Times New Roman"/>
                <a:cs typeface="Times New Roman"/>
              </a:rPr>
              <a:t>r</a:t>
            </a:r>
            <a:r>
              <a:rPr sz="3740" b="1" dirty="0">
                <a:latin typeface="Times New Roman"/>
                <a:cs typeface="Times New Roman"/>
              </a:rPr>
              <a:t>o</a:t>
            </a:r>
            <a:r>
              <a:rPr sz="3740" b="1" spc="5" dirty="0">
                <a:latin typeface="Times New Roman"/>
                <a:cs typeface="Times New Roman"/>
              </a:rPr>
              <a:t>n</a:t>
            </a:r>
            <a:r>
              <a:rPr sz="3740" b="1" dirty="0">
                <a:latin typeface="Times New Roman"/>
                <a:cs typeface="Times New Roman"/>
              </a:rPr>
              <a:t>t</a:t>
            </a:r>
            <a:r>
              <a:rPr sz="3740" b="1" spc="-51" dirty="0">
                <a:latin typeface="Times New Roman"/>
                <a:cs typeface="Times New Roman"/>
              </a:rPr>
              <a:t> </a:t>
            </a:r>
            <a:r>
              <a:rPr sz="3740" b="1" dirty="0">
                <a:latin typeface="Times New Roman"/>
                <a:cs typeface="Times New Roman"/>
              </a:rPr>
              <a:t>ti</a:t>
            </a:r>
            <a:r>
              <a:rPr sz="3740" b="1" spc="-67" dirty="0">
                <a:latin typeface="Times New Roman"/>
                <a:cs typeface="Times New Roman"/>
              </a:rPr>
              <a:t>r</a:t>
            </a:r>
            <a:r>
              <a:rPr sz="3740" b="1" dirty="0">
                <a:latin typeface="Times New Roman"/>
                <a:cs typeface="Times New Roman"/>
              </a:rPr>
              <a:t>es.</a:t>
            </a:r>
            <a:endParaRPr sz="3740">
              <a:latin typeface="Times New Roman"/>
              <a:cs typeface="Times New Roman"/>
            </a:endParaRPr>
          </a:p>
          <a:p>
            <a:pPr marL="321945" marR="17780" indent="-305435" algn="just">
              <a:lnSpc>
                <a:spcPts val="4030"/>
              </a:lnSpc>
              <a:spcBef>
                <a:spcPts val="1335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r>
              <a:rPr sz="3740" spc="33" dirty="0">
                <a:latin typeface="Arial"/>
                <a:cs typeface="Arial"/>
              </a:rPr>
              <a:t> </a:t>
            </a:r>
            <a:r>
              <a:rPr sz="3740" b="1" dirty="0">
                <a:latin typeface="Times New Roman"/>
                <a:cs typeface="Times New Roman"/>
              </a:rPr>
              <a:t>F</a:t>
            </a:r>
            <a:r>
              <a:rPr sz="3740" b="1" spc="-79" dirty="0">
                <a:latin typeface="Times New Roman"/>
                <a:cs typeface="Times New Roman"/>
              </a:rPr>
              <a:t>r</a:t>
            </a:r>
            <a:r>
              <a:rPr sz="3740" b="1" dirty="0">
                <a:latin typeface="Times New Roman"/>
                <a:cs typeface="Times New Roman"/>
              </a:rPr>
              <a:t>o</a:t>
            </a:r>
            <a:r>
              <a:rPr sz="3740" b="1" spc="12" dirty="0">
                <a:latin typeface="Times New Roman"/>
                <a:cs typeface="Times New Roman"/>
              </a:rPr>
              <a:t>nt</a:t>
            </a:r>
            <a:r>
              <a:rPr sz="3740" b="1" spc="19" dirty="0">
                <a:latin typeface="Times New Roman"/>
                <a:cs typeface="Times New Roman"/>
              </a:rPr>
              <a:t>-</a:t>
            </a:r>
            <a:r>
              <a:rPr sz="3740" b="1" spc="-12" dirty="0">
                <a:latin typeface="Times New Roman"/>
                <a:cs typeface="Times New Roman"/>
              </a:rPr>
              <a:t>w</a:t>
            </a:r>
            <a:r>
              <a:rPr sz="3740" b="1" spc="39" dirty="0">
                <a:latin typeface="Times New Roman"/>
                <a:cs typeface="Times New Roman"/>
              </a:rPr>
              <a:t>h</a:t>
            </a:r>
            <a:r>
              <a:rPr sz="3740" b="1" dirty="0">
                <a:latin typeface="Times New Roman"/>
                <a:cs typeface="Times New Roman"/>
              </a:rPr>
              <a:t>eel</a:t>
            </a:r>
            <a:r>
              <a:rPr sz="3740" b="1" spc="822" dirty="0">
                <a:latin typeface="Times New Roman"/>
                <a:cs typeface="Times New Roman"/>
              </a:rPr>
              <a:t> </a:t>
            </a:r>
            <a:r>
              <a:rPr sz="3740" b="1" dirty="0">
                <a:latin typeface="Times New Roman"/>
                <a:cs typeface="Times New Roman"/>
              </a:rPr>
              <a:t>dri</a:t>
            </a:r>
            <a:r>
              <a:rPr sz="3740" b="1" spc="5" dirty="0">
                <a:latin typeface="Times New Roman"/>
                <a:cs typeface="Times New Roman"/>
              </a:rPr>
              <a:t>v</a:t>
            </a:r>
            <a:r>
              <a:rPr sz="3740" b="1" dirty="0">
                <a:latin typeface="Times New Roman"/>
                <a:cs typeface="Times New Roman"/>
              </a:rPr>
              <a:t>e</a:t>
            </a:r>
            <a:r>
              <a:rPr sz="3740" b="1" spc="875" dirty="0">
                <a:latin typeface="Times New Roman"/>
                <a:cs typeface="Times New Roman"/>
              </a:rPr>
              <a:t> </a:t>
            </a:r>
            <a:r>
              <a:rPr sz="3740" b="1" spc="12" dirty="0">
                <a:latin typeface="Times New Roman"/>
                <a:cs typeface="Times New Roman"/>
              </a:rPr>
              <a:t>ha</a:t>
            </a:r>
            <a:r>
              <a:rPr sz="3740" b="1" dirty="0">
                <a:latin typeface="Times New Roman"/>
                <a:cs typeface="Times New Roman"/>
              </a:rPr>
              <a:t>s</a:t>
            </a:r>
            <a:r>
              <a:rPr sz="3740" b="1" spc="921" dirty="0">
                <a:latin typeface="Times New Roman"/>
                <a:cs typeface="Times New Roman"/>
              </a:rPr>
              <a:t> </a:t>
            </a:r>
            <a:r>
              <a:rPr sz="3740" b="1" spc="-39" dirty="0">
                <a:latin typeface="Times New Roman"/>
                <a:cs typeface="Times New Roman"/>
              </a:rPr>
              <a:t>w</a:t>
            </a:r>
            <a:r>
              <a:rPr sz="3740" b="1" spc="19" dirty="0">
                <a:latin typeface="Times New Roman"/>
                <a:cs typeface="Times New Roman"/>
              </a:rPr>
              <a:t>o</a:t>
            </a:r>
            <a:r>
              <a:rPr sz="3740" b="1" dirty="0">
                <a:latin typeface="Times New Roman"/>
                <a:cs typeface="Times New Roman"/>
              </a:rPr>
              <a:t>r</a:t>
            </a:r>
            <a:r>
              <a:rPr sz="3740" b="1" spc="12" dirty="0">
                <a:latin typeface="Times New Roman"/>
                <a:cs typeface="Times New Roman"/>
              </a:rPr>
              <a:t>s</a:t>
            </a:r>
            <a:r>
              <a:rPr sz="3740" b="1" dirty="0">
                <a:latin typeface="Times New Roman"/>
                <a:cs typeface="Times New Roman"/>
              </a:rPr>
              <a:t>e</a:t>
            </a:r>
            <a:r>
              <a:rPr sz="3740" b="1" spc="871" dirty="0">
                <a:latin typeface="Times New Roman"/>
                <a:cs typeface="Times New Roman"/>
              </a:rPr>
              <a:t> </a:t>
            </a:r>
            <a:r>
              <a:rPr sz="3740" b="1" dirty="0">
                <a:latin typeface="Times New Roman"/>
                <a:cs typeface="Times New Roman"/>
              </a:rPr>
              <a:t>acc</a:t>
            </a:r>
            <a:r>
              <a:rPr sz="3740" b="1" spc="-12" dirty="0">
                <a:latin typeface="Times New Roman"/>
                <a:cs typeface="Times New Roman"/>
              </a:rPr>
              <a:t>e</a:t>
            </a:r>
            <a:r>
              <a:rPr sz="3740" b="1" dirty="0">
                <a:latin typeface="Times New Roman"/>
                <a:cs typeface="Times New Roman"/>
              </a:rPr>
              <a:t>lerati</a:t>
            </a:r>
            <a:r>
              <a:rPr sz="3740" b="1" spc="12" dirty="0">
                <a:latin typeface="Times New Roman"/>
                <a:cs typeface="Times New Roman"/>
              </a:rPr>
              <a:t>o</a:t>
            </a:r>
            <a:r>
              <a:rPr sz="3740" b="1" dirty="0">
                <a:latin typeface="Times New Roman"/>
                <a:cs typeface="Times New Roman"/>
              </a:rPr>
              <a:t>n  t</a:t>
            </a:r>
            <a:r>
              <a:rPr sz="3740" b="1" spc="12" dirty="0">
                <a:latin typeface="Times New Roman"/>
                <a:cs typeface="Times New Roman"/>
              </a:rPr>
              <a:t>h</a:t>
            </a:r>
            <a:r>
              <a:rPr sz="3740" b="1" dirty="0">
                <a:latin typeface="Times New Roman"/>
                <a:cs typeface="Times New Roman"/>
              </a:rPr>
              <a:t>an </a:t>
            </a:r>
            <a:r>
              <a:rPr sz="3740" b="1" spc="-72" dirty="0">
                <a:latin typeface="Times New Roman"/>
                <a:cs typeface="Times New Roman"/>
              </a:rPr>
              <a:t>r</a:t>
            </a:r>
            <a:r>
              <a:rPr sz="3740" b="1" dirty="0">
                <a:latin typeface="Times New Roman"/>
                <a:cs typeface="Times New Roman"/>
              </a:rPr>
              <a:t>ea</a:t>
            </a:r>
            <a:r>
              <a:rPr sz="3740" b="1" spc="-152" dirty="0">
                <a:latin typeface="Times New Roman"/>
                <a:cs typeface="Times New Roman"/>
              </a:rPr>
              <a:t>r</a:t>
            </a:r>
            <a:r>
              <a:rPr sz="3740" b="1" spc="19" dirty="0">
                <a:latin typeface="Times New Roman"/>
                <a:cs typeface="Times New Roman"/>
              </a:rPr>
              <a:t>-</a:t>
            </a:r>
            <a:r>
              <a:rPr sz="3740" b="1" spc="-19" dirty="0">
                <a:latin typeface="Times New Roman"/>
                <a:cs typeface="Times New Roman"/>
              </a:rPr>
              <a:t>w</a:t>
            </a:r>
            <a:r>
              <a:rPr sz="3740" b="1" dirty="0">
                <a:latin typeface="Times New Roman"/>
                <a:cs typeface="Times New Roman"/>
              </a:rPr>
              <a:t>heel</a:t>
            </a:r>
            <a:r>
              <a:rPr sz="3740" b="1" spc="27" dirty="0">
                <a:latin typeface="Times New Roman"/>
                <a:cs typeface="Times New Roman"/>
              </a:rPr>
              <a:t> </a:t>
            </a:r>
            <a:r>
              <a:rPr sz="3740" b="1" dirty="0">
                <a:latin typeface="Times New Roman"/>
                <a:cs typeface="Times New Roman"/>
              </a:rPr>
              <a:t>dri</a:t>
            </a:r>
            <a:r>
              <a:rPr sz="3740" b="1" spc="5" dirty="0">
                <a:latin typeface="Times New Roman"/>
                <a:cs typeface="Times New Roman"/>
              </a:rPr>
              <a:t>v</a:t>
            </a:r>
            <a:r>
              <a:rPr sz="3740" b="1" dirty="0">
                <a:latin typeface="Times New Roman"/>
                <a:cs typeface="Times New Roman"/>
              </a:rPr>
              <a:t>e,</a:t>
            </a:r>
            <a:r>
              <a:rPr sz="3740" b="1" spc="41" dirty="0">
                <a:latin typeface="Times New Roman"/>
                <a:cs typeface="Times New Roman"/>
              </a:rPr>
              <a:t> </a:t>
            </a:r>
            <a:r>
              <a:rPr sz="3740" b="1" dirty="0">
                <a:latin typeface="Times New Roman"/>
                <a:cs typeface="Times New Roman"/>
              </a:rPr>
              <a:t>which </a:t>
            </a:r>
            <a:r>
              <a:rPr sz="3740" b="1" spc="5" dirty="0">
                <a:latin typeface="Times New Roman"/>
                <a:cs typeface="Times New Roman"/>
              </a:rPr>
              <a:t>i</a:t>
            </a:r>
            <a:r>
              <a:rPr sz="3740" b="1" dirty="0">
                <a:latin typeface="Times New Roman"/>
                <a:cs typeface="Times New Roman"/>
              </a:rPr>
              <a:t>s</a:t>
            </a:r>
            <a:r>
              <a:rPr sz="3740" b="1" spc="108" dirty="0">
                <a:latin typeface="Times New Roman"/>
                <a:cs typeface="Times New Roman"/>
              </a:rPr>
              <a:t> </a:t>
            </a:r>
            <a:r>
              <a:rPr sz="3740" b="1" dirty="0">
                <a:latin typeface="Times New Roman"/>
                <a:cs typeface="Times New Roman"/>
              </a:rPr>
              <a:t>why</a:t>
            </a:r>
            <a:r>
              <a:rPr sz="3740" b="1" spc="28" dirty="0">
                <a:latin typeface="Times New Roman"/>
                <a:cs typeface="Times New Roman"/>
              </a:rPr>
              <a:t> </a:t>
            </a:r>
            <a:r>
              <a:rPr sz="3740" b="1" dirty="0">
                <a:latin typeface="Times New Roman"/>
                <a:cs typeface="Times New Roman"/>
              </a:rPr>
              <a:t>mo</a:t>
            </a:r>
            <a:r>
              <a:rPr sz="3740" b="1" spc="12" dirty="0">
                <a:latin typeface="Times New Roman"/>
                <a:cs typeface="Times New Roman"/>
              </a:rPr>
              <a:t>s</a:t>
            </a:r>
            <a:r>
              <a:rPr sz="3740" b="1" dirty="0">
                <a:latin typeface="Times New Roman"/>
                <a:cs typeface="Times New Roman"/>
              </a:rPr>
              <a:t>t</a:t>
            </a:r>
            <a:r>
              <a:rPr sz="3740" b="1" spc="17" dirty="0">
                <a:latin typeface="Times New Roman"/>
                <a:cs typeface="Times New Roman"/>
              </a:rPr>
              <a:t> </a:t>
            </a:r>
            <a:r>
              <a:rPr sz="3740" b="1" spc="19" dirty="0">
                <a:latin typeface="Times New Roman"/>
                <a:cs typeface="Times New Roman"/>
              </a:rPr>
              <a:t>s</a:t>
            </a:r>
            <a:r>
              <a:rPr sz="3740" b="1" dirty="0">
                <a:latin typeface="Times New Roman"/>
                <a:cs typeface="Times New Roman"/>
              </a:rPr>
              <a:t>p</a:t>
            </a:r>
            <a:r>
              <a:rPr sz="3740" b="1" spc="12" dirty="0">
                <a:latin typeface="Times New Roman"/>
                <a:cs typeface="Times New Roman"/>
              </a:rPr>
              <a:t>o</a:t>
            </a:r>
            <a:r>
              <a:rPr sz="3740" b="1" dirty="0">
                <a:latin typeface="Times New Roman"/>
                <a:cs typeface="Times New Roman"/>
              </a:rPr>
              <a:t>rty </a:t>
            </a:r>
            <a:r>
              <a:rPr sz="3740" b="1" spc="5" dirty="0">
                <a:latin typeface="Times New Roman"/>
                <a:cs typeface="Times New Roman"/>
              </a:rPr>
              <a:t>and </a:t>
            </a:r>
            <a:r>
              <a:rPr sz="3740" b="1" dirty="0">
                <a:latin typeface="Times New Roman"/>
                <a:cs typeface="Times New Roman"/>
              </a:rPr>
              <a:t>race</a:t>
            </a:r>
            <a:r>
              <a:rPr sz="3740" b="1" spc="-19" dirty="0">
                <a:latin typeface="Times New Roman"/>
                <a:cs typeface="Times New Roman"/>
              </a:rPr>
              <a:t> </a:t>
            </a:r>
            <a:r>
              <a:rPr sz="3740" b="1" dirty="0">
                <a:latin typeface="Times New Roman"/>
                <a:cs typeface="Times New Roman"/>
              </a:rPr>
              <a:t>cars</a:t>
            </a:r>
            <a:r>
              <a:rPr sz="3740" b="1" spc="-65" dirty="0">
                <a:latin typeface="Times New Roman"/>
                <a:cs typeface="Times New Roman"/>
              </a:rPr>
              <a:t> </a:t>
            </a:r>
            <a:r>
              <a:rPr sz="3740" b="1" dirty="0">
                <a:latin typeface="Times New Roman"/>
                <a:cs typeface="Times New Roman"/>
              </a:rPr>
              <a:t>u</a:t>
            </a:r>
            <a:r>
              <a:rPr sz="3740" b="1" spc="5" dirty="0">
                <a:latin typeface="Times New Roman"/>
                <a:cs typeface="Times New Roman"/>
              </a:rPr>
              <a:t>s</a:t>
            </a:r>
            <a:r>
              <a:rPr sz="3740" b="1" dirty="0">
                <a:latin typeface="Times New Roman"/>
                <a:cs typeface="Times New Roman"/>
              </a:rPr>
              <a:t>e</a:t>
            </a:r>
            <a:r>
              <a:rPr sz="3740" b="1" spc="-35" dirty="0">
                <a:latin typeface="Times New Roman"/>
                <a:cs typeface="Times New Roman"/>
              </a:rPr>
              <a:t> </a:t>
            </a:r>
            <a:r>
              <a:rPr sz="3740" b="1" spc="-72" dirty="0">
                <a:latin typeface="Times New Roman"/>
                <a:cs typeface="Times New Roman"/>
              </a:rPr>
              <a:t>r</a:t>
            </a:r>
            <a:r>
              <a:rPr sz="3740" b="1" dirty="0">
                <a:latin typeface="Times New Roman"/>
                <a:cs typeface="Times New Roman"/>
              </a:rPr>
              <a:t>ea</a:t>
            </a:r>
            <a:r>
              <a:rPr sz="3740" b="1" spc="-152" dirty="0">
                <a:latin typeface="Times New Roman"/>
                <a:cs typeface="Times New Roman"/>
              </a:rPr>
              <a:t>r</a:t>
            </a:r>
            <a:r>
              <a:rPr sz="3740" b="1" spc="5" dirty="0">
                <a:latin typeface="Times New Roman"/>
                <a:cs typeface="Times New Roman"/>
              </a:rPr>
              <a:t>-</a:t>
            </a:r>
            <a:r>
              <a:rPr sz="3740" b="1" spc="-39" dirty="0">
                <a:latin typeface="Times New Roman"/>
                <a:cs typeface="Times New Roman"/>
              </a:rPr>
              <a:t>w</a:t>
            </a:r>
            <a:r>
              <a:rPr sz="3740" b="1" dirty="0">
                <a:latin typeface="Times New Roman"/>
                <a:cs typeface="Times New Roman"/>
              </a:rPr>
              <a:t>heel</a:t>
            </a:r>
            <a:r>
              <a:rPr sz="3740" b="1" spc="-27" dirty="0">
                <a:latin typeface="Times New Roman"/>
                <a:cs typeface="Times New Roman"/>
              </a:rPr>
              <a:t> </a:t>
            </a:r>
            <a:r>
              <a:rPr sz="3740" b="1" dirty="0">
                <a:latin typeface="Times New Roman"/>
                <a:cs typeface="Times New Roman"/>
              </a:rPr>
              <a:t>dri</a:t>
            </a:r>
            <a:r>
              <a:rPr sz="3740" b="1" spc="5" dirty="0">
                <a:latin typeface="Times New Roman"/>
                <a:cs typeface="Times New Roman"/>
              </a:rPr>
              <a:t>v</a:t>
            </a:r>
            <a:r>
              <a:rPr sz="3740" b="1" dirty="0">
                <a:latin typeface="Times New Roman"/>
                <a:cs typeface="Times New Roman"/>
              </a:rPr>
              <a:t>e.</a:t>
            </a:r>
            <a:endParaRPr sz="374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041875" y="2930905"/>
            <a:ext cx="9981234" cy="561838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7" name="object 7"/>
          <p:cNvSpPr txBox="1"/>
          <p:nvPr/>
        </p:nvSpPr>
        <p:spPr>
          <a:xfrm>
            <a:off x="944741" y="1019849"/>
            <a:ext cx="2927065" cy="1586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4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Steering</a:t>
            </a:r>
            <a:endParaRPr sz="5875" dirty="0">
              <a:latin typeface="Arial"/>
              <a:cs typeface="Arial"/>
            </a:endParaRPr>
          </a:p>
          <a:p>
            <a:pPr marL="17145" marR="111760">
              <a:lnSpc>
                <a:spcPts val="6340"/>
              </a:lnSpc>
              <a:spcBef>
                <a:spcPts val="10"/>
              </a:spcBef>
            </a:pPr>
            <a:r>
              <a:rPr sz="5875" spc="-219" dirty="0">
                <a:latin typeface="Arial"/>
                <a:cs typeface="Arial"/>
              </a:rPr>
              <a:t>A</a:t>
            </a:r>
            <a:r>
              <a:rPr sz="5875" dirty="0">
                <a:latin typeface="Arial"/>
                <a:cs typeface="Arial"/>
              </a:rPr>
              <a:t>WD</a:t>
            </a:r>
            <a:endParaRPr sz="5875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3483" y="1019849"/>
            <a:ext cx="1846428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4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FWD</a:t>
            </a:r>
            <a:endParaRPr sz="5875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38601" y="1019849"/>
            <a:ext cx="1142184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4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VS</a:t>
            </a:r>
            <a:endParaRPr sz="587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42461" y="1019849"/>
            <a:ext cx="1915882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40"/>
              </a:lnSpc>
              <a:spcBef>
                <a:spcPts val="305"/>
              </a:spcBef>
            </a:pPr>
            <a:r>
              <a:rPr sz="5875" spc="-105" dirty="0">
                <a:latin typeface="Arial"/>
                <a:cs typeface="Arial"/>
              </a:rPr>
              <a:t>R</a:t>
            </a:r>
            <a:r>
              <a:rPr sz="5875" dirty="0">
                <a:latin typeface="Arial"/>
                <a:cs typeface="Arial"/>
              </a:rPr>
              <a:t>WD</a:t>
            </a:r>
            <a:endParaRPr sz="587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33" y="1019849"/>
            <a:ext cx="1142184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4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VS</a:t>
            </a:r>
            <a:endParaRPr sz="587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650312" y="2062653"/>
            <a:ext cx="8770464" cy="616577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5" name="object 5"/>
          <p:cNvSpPr txBox="1"/>
          <p:nvPr/>
        </p:nvSpPr>
        <p:spPr>
          <a:xfrm>
            <a:off x="944740" y="965231"/>
            <a:ext cx="1847416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FWD</a:t>
            </a:r>
            <a:endParaRPr sz="587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1644" y="965231"/>
            <a:ext cx="1142788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VS</a:t>
            </a:r>
            <a:endParaRPr sz="587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56162" y="965231"/>
            <a:ext cx="191391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spc="-126" dirty="0">
                <a:latin typeface="Arial"/>
                <a:cs typeface="Arial"/>
              </a:rPr>
              <a:t>R</a:t>
            </a:r>
            <a:r>
              <a:rPr sz="5875" dirty="0">
                <a:latin typeface="Arial"/>
                <a:cs typeface="Arial"/>
              </a:rPr>
              <a:t>WD</a:t>
            </a:r>
            <a:endParaRPr sz="587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846931" y="1682750"/>
            <a:ext cx="4961731" cy="17526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10" name="object 10"/>
          <p:cNvSpPr/>
          <p:nvPr/>
        </p:nvSpPr>
        <p:spPr>
          <a:xfrm>
            <a:off x="923131" y="3892550"/>
            <a:ext cx="4900063" cy="43669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8" name="object 8"/>
          <p:cNvSpPr/>
          <p:nvPr/>
        </p:nvSpPr>
        <p:spPr>
          <a:xfrm>
            <a:off x="6333331" y="4502150"/>
            <a:ext cx="5043881" cy="3706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9" name="object 9"/>
          <p:cNvSpPr/>
          <p:nvPr/>
        </p:nvSpPr>
        <p:spPr>
          <a:xfrm>
            <a:off x="5723731" y="1322022"/>
            <a:ext cx="5675365" cy="2875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7" name="object 7"/>
          <p:cNvSpPr txBox="1"/>
          <p:nvPr/>
        </p:nvSpPr>
        <p:spPr>
          <a:xfrm>
            <a:off x="940028" y="844550"/>
            <a:ext cx="1603971" cy="711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5590"/>
              </a:lnSpc>
              <a:spcBef>
                <a:spcPts val="280"/>
              </a:spcBef>
            </a:pPr>
            <a:r>
              <a:rPr sz="5340" dirty="0">
                <a:latin typeface="Arial"/>
                <a:cs typeface="Arial"/>
              </a:rPr>
              <a:t>Rear</a:t>
            </a:r>
            <a:endParaRPr sz="534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99531" y="844550"/>
            <a:ext cx="2245006" cy="711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5590"/>
              </a:lnSpc>
              <a:spcBef>
                <a:spcPts val="280"/>
              </a:spcBef>
            </a:pPr>
            <a:r>
              <a:rPr sz="5340" dirty="0">
                <a:latin typeface="Arial"/>
                <a:cs typeface="Arial"/>
              </a:rPr>
              <a:t>Engine</a:t>
            </a:r>
            <a:endParaRPr sz="534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97358" y="844550"/>
            <a:ext cx="1603971" cy="711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5590"/>
              </a:lnSpc>
              <a:spcBef>
                <a:spcPts val="280"/>
              </a:spcBef>
            </a:pPr>
            <a:r>
              <a:rPr sz="5340" dirty="0">
                <a:latin typeface="Arial"/>
                <a:cs typeface="Arial"/>
              </a:rPr>
              <a:t>Rear</a:t>
            </a:r>
            <a:endParaRPr sz="534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6862" y="844550"/>
            <a:ext cx="2055949" cy="711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5590"/>
              </a:lnSpc>
              <a:spcBef>
                <a:spcPts val="280"/>
              </a:spcBef>
            </a:pPr>
            <a:r>
              <a:rPr sz="5340" dirty="0">
                <a:latin typeface="Arial"/>
                <a:cs typeface="Arial"/>
              </a:rPr>
              <a:t>Wheel</a:t>
            </a:r>
            <a:endParaRPr sz="534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68342" y="844550"/>
            <a:ext cx="1716458" cy="711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5590"/>
              </a:lnSpc>
              <a:spcBef>
                <a:spcPts val="280"/>
              </a:spcBef>
            </a:pPr>
            <a:r>
              <a:rPr sz="5340" dirty="0">
                <a:latin typeface="Arial"/>
                <a:cs typeface="Arial"/>
              </a:rPr>
              <a:t>Drive</a:t>
            </a:r>
            <a:endParaRPr sz="534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751931" y="844550"/>
            <a:ext cx="5715000" cy="28569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3" name="object 3"/>
          <p:cNvSpPr/>
          <p:nvPr/>
        </p:nvSpPr>
        <p:spPr>
          <a:xfrm>
            <a:off x="1075531" y="3663950"/>
            <a:ext cx="10119610" cy="4806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2" name="object 2"/>
          <p:cNvSpPr txBox="1"/>
          <p:nvPr/>
        </p:nvSpPr>
        <p:spPr>
          <a:xfrm>
            <a:off x="11027349" y="7092344"/>
            <a:ext cx="267929" cy="237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1770"/>
              </a:lnSpc>
              <a:spcBef>
                <a:spcPts val="90"/>
              </a:spcBef>
            </a:pPr>
            <a:r>
              <a:rPr sz="1600" dirty="0">
                <a:solidFill>
                  <a:srgbClr val="888888"/>
                </a:solidFill>
                <a:latin typeface="Times New Roman"/>
                <a:cs typeface="Times New Roman"/>
              </a:rPr>
              <a:t>54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70731" y="692150"/>
            <a:ext cx="1066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First Automobile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27138" y="1320800"/>
            <a:ext cx="97536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770731" y="7931150"/>
            <a:ext cx="106680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err="1" smtClean="0"/>
              <a:t>Cugnot</a:t>
            </a:r>
            <a:r>
              <a:rPr lang="en-US" b="1" i="1" dirty="0" smtClean="0"/>
              <a:t> Steam Trolley, Steam Engine powered, 1768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44741" y="812831"/>
            <a:ext cx="409206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4741" y="2327470"/>
            <a:ext cx="10400408" cy="40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 marR="8890">
              <a:lnSpc>
                <a:spcPts val="3965"/>
              </a:lnSpc>
              <a:spcBef>
                <a:spcPts val="20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r>
              <a:rPr sz="3740" spc="47" dirty="0">
                <a:latin typeface="Arial"/>
                <a:cs typeface="Arial"/>
              </a:rPr>
              <a:t> </a:t>
            </a:r>
            <a:r>
              <a:rPr sz="3740" spc="-300" dirty="0">
                <a:latin typeface="Times New Roman"/>
                <a:cs typeface="Times New Roman"/>
              </a:rPr>
              <a:t>W</a:t>
            </a:r>
            <a:r>
              <a:rPr sz="3740" dirty="0">
                <a:latin typeface="Times New Roman"/>
                <a:cs typeface="Times New Roman"/>
              </a:rPr>
              <a:t>eig</a:t>
            </a:r>
            <a:r>
              <a:rPr sz="3740" spc="5" dirty="0">
                <a:latin typeface="Times New Roman"/>
                <a:cs typeface="Times New Roman"/>
              </a:rPr>
              <a:t>h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688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over</a:t>
            </a:r>
            <a:r>
              <a:rPr sz="3740" spc="714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rear</a:t>
            </a:r>
            <a:r>
              <a:rPr sz="3740" spc="749" dirty="0">
                <a:latin typeface="Times New Roman"/>
                <a:cs typeface="Times New Roman"/>
              </a:rPr>
              <a:t> </a:t>
            </a:r>
            <a:r>
              <a:rPr sz="3740" spc="5" dirty="0">
                <a:latin typeface="Times New Roman"/>
                <a:cs typeface="Times New Roman"/>
              </a:rPr>
              <a:t>w</a:t>
            </a:r>
            <a:r>
              <a:rPr sz="3740" dirty="0">
                <a:latin typeface="Times New Roman"/>
                <a:cs typeface="Times New Roman"/>
              </a:rPr>
              <a:t>heels,</a:t>
            </a:r>
            <a:r>
              <a:rPr sz="3740" spc="674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i</a:t>
            </a:r>
            <a:r>
              <a:rPr sz="3740" spc="5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cre</a:t>
            </a:r>
            <a:r>
              <a:rPr sz="3740" spc="-12" dirty="0">
                <a:latin typeface="Times New Roman"/>
                <a:cs typeface="Times New Roman"/>
              </a:rPr>
              <a:t>a</a:t>
            </a:r>
            <a:r>
              <a:rPr sz="3740" dirty="0">
                <a:latin typeface="Times New Roman"/>
                <a:cs typeface="Times New Roman"/>
              </a:rPr>
              <a:t>sed</a:t>
            </a:r>
            <a:r>
              <a:rPr sz="3740" spc="714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traction</a:t>
            </a:r>
            <a:r>
              <a:rPr sz="3740" spc="781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whi</a:t>
            </a:r>
            <a:r>
              <a:rPr sz="3740" spc="5" dirty="0">
                <a:latin typeface="Times New Roman"/>
                <a:cs typeface="Times New Roman"/>
              </a:rPr>
              <a:t>l</a:t>
            </a:r>
            <a:r>
              <a:rPr sz="3740" dirty="0">
                <a:latin typeface="Times New Roman"/>
                <a:cs typeface="Times New Roman"/>
              </a:rPr>
              <a:t>e</a:t>
            </a:r>
            <a:endParaRPr sz="3740">
              <a:latin typeface="Times New Roman"/>
              <a:cs typeface="Times New Roman"/>
            </a:endParaRPr>
          </a:p>
          <a:p>
            <a:pPr marL="321945" marR="80010">
              <a:lnSpc>
                <a:spcPts val="4040"/>
              </a:lnSpc>
              <a:spcBef>
                <a:spcPts val="5"/>
              </a:spcBef>
            </a:pPr>
            <a:r>
              <a:rPr sz="3740" dirty="0">
                <a:latin typeface="Times New Roman"/>
                <a:cs typeface="Times New Roman"/>
              </a:rPr>
              <a:t>a</a:t>
            </a:r>
            <a:r>
              <a:rPr sz="3740" spc="-12" dirty="0">
                <a:latin typeface="Times New Roman"/>
                <a:cs typeface="Times New Roman"/>
              </a:rPr>
              <a:t>c</a:t>
            </a:r>
            <a:r>
              <a:rPr sz="3740" dirty="0">
                <a:latin typeface="Times New Roman"/>
                <a:cs typeface="Times New Roman"/>
              </a:rPr>
              <a:t>c</a:t>
            </a:r>
            <a:r>
              <a:rPr sz="3740" spc="-12" dirty="0">
                <a:latin typeface="Times New Roman"/>
                <a:cs typeface="Times New Roman"/>
              </a:rPr>
              <a:t>e</a:t>
            </a:r>
            <a:r>
              <a:rPr sz="3740" dirty="0">
                <a:latin typeface="Times New Roman"/>
                <a:cs typeface="Times New Roman"/>
              </a:rPr>
              <a:t>leratin</a:t>
            </a:r>
            <a:r>
              <a:rPr sz="3740" spc="25" dirty="0">
                <a:latin typeface="Times New Roman"/>
                <a:cs typeface="Times New Roman"/>
              </a:rPr>
              <a:t>g</a:t>
            </a:r>
            <a:r>
              <a:rPr sz="3740" dirty="0">
                <a:latin typeface="Times New Roman"/>
                <a:cs typeface="Times New Roman"/>
              </a:rPr>
              <a:t>.</a:t>
            </a:r>
            <a:endParaRPr sz="3740">
              <a:latin typeface="Times New Roman"/>
              <a:cs typeface="Times New Roman"/>
            </a:endParaRPr>
          </a:p>
          <a:p>
            <a:pPr marL="17145" marR="80010">
              <a:lnSpc>
                <a:spcPct val="96000"/>
              </a:lnSpc>
              <a:spcBef>
                <a:spcPts val="87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r>
              <a:rPr sz="3740" spc="47" dirty="0">
                <a:latin typeface="Arial"/>
                <a:cs typeface="Arial"/>
              </a:rPr>
              <a:t> </a:t>
            </a:r>
            <a:r>
              <a:rPr sz="3740" spc="5" dirty="0">
                <a:latin typeface="Times New Roman"/>
                <a:cs typeface="Times New Roman"/>
              </a:rPr>
              <a:t>Fron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-80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axle</a:t>
            </a:r>
            <a:r>
              <a:rPr sz="3740" spc="-19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con</a:t>
            </a:r>
            <a:r>
              <a:rPr sz="3740" spc="12" dirty="0">
                <a:latin typeface="Times New Roman"/>
                <a:cs typeface="Times New Roman"/>
              </a:rPr>
              <a:t>s</a:t>
            </a:r>
            <a:r>
              <a:rPr sz="3740" dirty="0">
                <a:latin typeface="Times New Roman"/>
                <a:cs typeface="Times New Roman"/>
              </a:rPr>
              <a:t>tr</a:t>
            </a:r>
            <a:r>
              <a:rPr sz="3740" spc="12" dirty="0">
                <a:latin typeface="Times New Roman"/>
                <a:cs typeface="Times New Roman"/>
              </a:rPr>
              <a:t>u</a:t>
            </a:r>
            <a:r>
              <a:rPr sz="3740" dirty="0">
                <a:latin typeface="Times New Roman"/>
                <a:cs typeface="Times New Roman"/>
              </a:rPr>
              <a:t>ction</a:t>
            </a:r>
            <a:r>
              <a:rPr sz="3740" spc="-123" dirty="0">
                <a:latin typeface="Times New Roman"/>
                <a:cs typeface="Times New Roman"/>
              </a:rPr>
              <a:t> </a:t>
            </a:r>
            <a:r>
              <a:rPr sz="3740" spc="5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s</a:t>
            </a:r>
            <a:r>
              <a:rPr sz="3740" spc="-12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simplif</a:t>
            </a:r>
            <a:r>
              <a:rPr sz="3740" spc="12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5" dirty="0">
                <a:latin typeface="Times New Roman"/>
                <a:cs typeface="Times New Roman"/>
              </a:rPr>
              <a:t>d</a:t>
            </a:r>
            <a:r>
              <a:rPr sz="3740" dirty="0">
                <a:latin typeface="Times New Roman"/>
                <a:cs typeface="Times New Roman"/>
              </a:rPr>
              <a:t>.</a:t>
            </a:r>
            <a:endParaRPr sz="3740">
              <a:latin typeface="Times New Roman"/>
              <a:cs typeface="Times New Roman"/>
            </a:endParaRPr>
          </a:p>
          <a:p>
            <a:pPr marL="321945" marR="15240" indent="-305435">
              <a:lnSpc>
                <a:spcPts val="4030"/>
              </a:lnSpc>
              <a:spcBef>
                <a:spcPts val="1535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r>
              <a:rPr sz="3740" spc="47" dirty="0">
                <a:latin typeface="Arial"/>
                <a:cs typeface="Arial"/>
              </a:rPr>
              <a:t> </a:t>
            </a:r>
            <a:r>
              <a:rPr sz="3740" b="1" dirty="0">
                <a:latin typeface="Times New Roman"/>
                <a:cs typeface="Times New Roman"/>
              </a:rPr>
              <a:t>Absence</a:t>
            </a:r>
            <a:r>
              <a:rPr sz="3740" b="1" spc="274" dirty="0">
                <a:latin typeface="Times New Roman"/>
                <a:cs typeface="Times New Roman"/>
              </a:rPr>
              <a:t> </a:t>
            </a:r>
            <a:r>
              <a:rPr sz="3740" b="1" spc="5" dirty="0">
                <a:latin typeface="Times New Roman"/>
                <a:cs typeface="Times New Roman"/>
              </a:rPr>
              <a:t>o</a:t>
            </a:r>
            <a:r>
              <a:rPr sz="3740" b="1" dirty="0">
                <a:latin typeface="Times New Roman"/>
                <a:cs typeface="Times New Roman"/>
              </a:rPr>
              <a:t>f</a:t>
            </a:r>
            <a:r>
              <a:rPr sz="3740" b="1" spc="369" dirty="0">
                <a:latin typeface="Times New Roman"/>
                <a:cs typeface="Times New Roman"/>
              </a:rPr>
              <a:t> </a:t>
            </a:r>
            <a:r>
              <a:rPr sz="3740" b="1" dirty="0">
                <a:latin typeface="Times New Roman"/>
                <a:cs typeface="Times New Roman"/>
              </a:rPr>
              <a:t>p</a:t>
            </a:r>
            <a:r>
              <a:rPr sz="3740" b="1" spc="-67" dirty="0">
                <a:latin typeface="Times New Roman"/>
                <a:cs typeface="Times New Roman"/>
              </a:rPr>
              <a:t>r</a:t>
            </a:r>
            <a:r>
              <a:rPr sz="3740" b="1" dirty="0">
                <a:latin typeface="Times New Roman"/>
                <a:cs typeface="Times New Roman"/>
              </a:rPr>
              <a:t>o</a:t>
            </a:r>
            <a:r>
              <a:rPr sz="3740" b="1" spc="12" dirty="0">
                <a:latin typeface="Times New Roman"/>
                <a:cs typeface="Times New Roman"/>
              </a:rPr>
              <a:t>p</a:t>
            </a:r>
            <a:r>
              <a:rPr sz="3740" b="1" dirty="0">
                <a:latin typeface="Times New Roman"/>
                <a:cs typeface="Times New Roman"/>
              </a:rPr>
              <a:t>el</a:t>
            </a:r>
            <a:r>
              <a:rPr sz="3740" b="1" spc="-12" dirty="0">
                <a:latin typeface="Times New Roman"/>
                <a:cs typeface="Times New Roman"/>
              </a:rPr>
              <a:t>l</a:t>
            </a:r>
            <a:r>
              <a:rPr sz="3740" b="1" dirty="0">
                <a:latin typeface="Times New Roman"/>
                <a:cs typeface="Times New Roman"/>
              </a:rPr>
              <a:t>er</a:t>
            </a:r>
            <a:r>
              <a:rPr sz="3740" b="1" spc="243" dirty="0">
                <a:latin typeface="Times New Roman"/>
                <a:cs typeface="Times New Roman"/>
              </a:rPr>
              <a:t> </a:t>
            </a:r>
            <a:r>
              <a:rPr sz="3740" b="1" dirty="0">
                <a:latin typeface="Times New Roman"/>
                <a:cs typeface="Times New Roman"/>
              </a:rPr>
              <a:t>s</a:t>
            </a:r>
            <a:r>
              <a:rPr sz="3740" b="1" spc="5" dirty="0">
                <a:latin typeface="Times New Roman"/>
                <a:cs typeface="Times New Roman"/>
              </a:rPr>
              <a:t>h</a:t>
            </a:r>
            <a:r>
              <a:rPr sz="3740" b="1" dirty="0">
                <a:latin typeface="Times New Roman"/>
                <a:cs typeface="Times New Roman"/>
              </a:rPr>
              <a:t>a</a:t>
            </a:r>
            <a:r>
              <a:rPr sz="3740" b="1" spc="12" dirty="0">
                <a:latin typeface="Times New Roman"/>
                <a:cs typeface="Times New Roman"/>
              </a:rPr>
              <a:t>f</a:t>
            </a:r>
            <a:r>
              <a:rPr sz="3740" b="1" dirty="0">
                <a:latin typeface="Times New Roman"/>
                <a:cs typeface="Times New Roman"/>
              </a:rPr>
              <a:t>t</a:t>
            </a:r>
            <a:r>
              <a:rPr sz="3740" b="1" spc="334" dirty="0">
                <a:latin typeface="Times New Roman"/>
                <a:cs typeface="Times New Roman"/>
              </a:rPr>
              <a:t> </a:t>
            </a:r>
            <a:r>
              <a:rPr sz="3740" b="1" spc="-72" dirty="0">
                <a:latin typeface="Times New Roman"/>
                <a:cs typeface="Times New Roman"/>
              </a:rPr>
              <a:t>r</a:t>
            </a:r>
            <a:r>
              <a:rPr sz="3740" b="1" dirty="0">
                <a:latin typeface="Times New Roman"/>
                <a:cs typeface="Times New Roman"/>
              </a:rPr>
              <a:t>esul</a:t>
            </a:r>
            <a:r>
              <a:rPr sz="3740" b="1" spc="12" dirty="0">
                <a:latin typeface="Times New Roman"/>
                <a:cs typeface="Times New Roman"/>
              </a:rPr>
              <a:t>t</a:t>
            </a:r>
            <a:r>
              <a:rPr sz="3740" b="1" dirty="0">
                <a:latin typeface="Times New Roman"/>
                <a:cs typeface="Times New Roman"/>
              </a:rPr>
              <a:t>s</a:t>
            </a:r>
            <a:r>
              <a:rPr sz="3740" b="1" spc="318" dirty="0">
                <a:latin typeface="Times New Roman"/>
                <a:cs typeface="Times New Roman"/>
              </a:rPr>
              <a:t> </a:t>
            </a:r>
            <a:r>
              <a:rPr sz="3740" b="1" spc="5" dirty="0">
                <a:latin typeface="Times New Roman"/>
                <a:cs typeface="Times New Roman"/>
              </a:rPr>
              <a:t>i</a:t>
            </a:r>
            <a:r>
              <a:rPr sz="3740" b="1" dirty="0">
                <a:latin typeface="Times New Roman"/>
                <a:cs typeface="Times New Roman"/>
              </a:rPr>
              <a:t>n</a:t>
            </a:r>
            <a:r>
              <a:rPr sz="3740" b="1" spc="355" dirty="0">
                <a:latin typeface="Times New Roman"/>
                <a:cs typeface="Times New Roman"/>
              </a:rPr>
              <a:t> </a:t>
            </a:r>
            <a:r>
              <a:rPr sz="3740" b="1" dirty="0">
                <a:latin typeface="Times New Roman"/>
                <a:cs typeface="Times New Roman"/>
              </a:rPr>
              <a:t>dec</a:t>
            </a:r>
            <a:r>
              <a:rPr sz="3740" b="1" spc="-79" dirty="0">
                <a:latin typeface="Times New Roman"/>
                <a:cs typeface="Times New Roman"/>
              </a:rPr>
              <a:t>r</a:t>
            </a:r>
            <a:r>
              <a:rPr sz="3740" b="1" dirty="0">
                <a:latin typeface="Times New Roman"/>
                <a:cs typeface="Times New Roman"/>
              </a:rPr>
              <a:t>ease</a:t>
            </a:r>
            <a:r>
              <a:rPr sz="3740" b="1" spc="327" dirty="0">
                <a:latin typeface="Times New Roman"/>
                <a:cs typeface="Times New Roman"/>
              </a:rPr>
              <a:t> </a:t>
            </a:r>
            <a:r>
              <a:rPr sz="3740" b="1" spc="12" dirty="0">
                <a:latin typeface="Times New Roman"/>
                <a:cs typeface="Times New Roman"/>
              </a:rPr>
              <a:t>of </a:t>
            </a:r>
            <a:r>
              <a:rPr sz="3740" b="1" dirty="0">
                <a:latin typeface="Times New Roman"/>
                <a:cs typeface="Times New Roman"/>
              </a:rPr>
              <a:t>fl</a:t>
            </a:r>
            <a:r>
              <a:rPr sz="3740" b="1" spc="12" dirty="0">
                <a:latin typeface="Times New Roman"/>
                <a:cs typeface="Times New Roman"/>
              </a:rPr>
              <a:t>o</a:t>
            </a:r>
            <a:r>
              <a:rPr sz="3740" b="1" dirty="0">
                <a:latin typeface="Times New Roman"/>
                <a:cs typeface="Times New Roman"/>
              </a:rPr>
              <a:t>or</a:t>
            </a:r>
            <a:r>
              <a:rPr sz="3740" b="1" spc="-156" dirty="0">
                <a:latin typeface="Times New Roman"/>
                <a:cs typeface="Times New Roman"/>
              </a:rPr>
              <a:t> </a:t>
            </a:r>
            <a:r>
              <a:rPr sz="3740" b="1" dirty="0">
                <a:latin typeface="Times New Roman"/>
                <a:cs typeface="Times New Roman"/>
              </a:rPr>
              <a:t>hei</a:t>
            </a:r>
            <a:r>
              <a:rPr sz="3740" b="1" spc="5" dirty="0">
                <a:latin typeface="Times New Roman"/>
                <a:cs typeface="Times New Roman"/>
              </a:rPr>
              <a:t>g</a:t>
            </a:r>
            <a:r>
              <a:rPr sz="3740" b="1" dirty="0">
                <a:latin typeface="Times New Roman"/>
                <a:cs typeface="Times New Roman"/>
              </a:rPr>
              <a:t>h</a:t>
            </a:r>
            <a:r>
              <a:rPr sz="3740" b="1" spc="19" dirty="0">
                <a:latin typeface="Times New Roman"/>
                <a:cs typeface="Times New Roman"/>
              </a:rPr>
              <a:t>t</a:t>
            </a:r>
            <a:r>
              <a:rPr sz="3740" b="1" dirty="0">
                <a:latin typeface="Times New Roman"/>
                <a:cs typeface="Times New Roman"/>
              </a:rPr>
              <a:t>.</a:t>
            </a:r>
            <a:endParaRPr sz="3740">
              <a:latin typeface="Times New Roman"/>
              <a:cs typeface="Times New Roman"/>
            </a:endParaRPr>
          </a:p>
          <a:p>
            <a:pPr marL="17145">
              <a:lnSpc>
                <a:spcPct val="96000"/>
              </a:lnSpc>
              <a:spcBef>
                <a:spcPts val="850"/>
              </a:spcBef>
            </a:pPr>
            <a:r>
              <a:rPr sz="374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3740" spc="4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Engi</a:t>
            </a:r>
            <a:r>
              <a:rPr sz="3740" spc="12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sz="3740" spc="1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740" spc="-19" dirty="0">
                <a:solidFill>
                  <a:srgbClr val="FF0000"/>
                </a:solidFill>
                <a:latin typeface="Times New Roman"/>
                <a:cs typeface="Times New Roman"/>
              </a:rPr>
              <a:t>om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3740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nents</a:t>
            </a:r>
            <a:r>
              <a:rPr sz="3740" spc="91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spc="-19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40" spc="12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40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ed</a:t>
            </a:r>
            <a:r>
              <a:rPr sz="3740" spc="91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t </a:t>
            </a:r>
            <a:r>
              <a:rPr sz="374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re</a:t>
            </a:r>
            <a:r>
              <a:rPr sz="3740" spc="-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r </a:t>
            </a:r>
            <a:r>
              <a:rPr sz="3740" spc="1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3740" spc="92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re</a:t>
            </a:r>
            <a:r>
              <a:rPr sz="3740" spc="-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r </a:t>
            </a:r>
            <a:r>
              <a:rPr sz="3740" spc="1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axle</a:t>
            </a:r>
            <a:endParaRPr sz="3740">
              <a:latin typeface="Times New Roman"/>
              <a:cs typeface="Times New Roman"/>
            </a:endParaRPr>
          </a:p>
          <a:p>
            <a:pPr marL="321945" marR="80010">
              <a:lnSpc>
                <a:spcPts val="4040"/>
              </a:lnSpc>
              <a:spcBef>
                <a:spcPts val="200"/>
              </a:spcBef>
            </a:pP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hence</a:t>
            </a:r>
            <a:r>
              <a:rPr sz="374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spc="-19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3740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re</a:t>
            </a:r>
            <a:r>
              <a:rPr sz="3740" spc="-4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740" spc="12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40" spc="-12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740" spc="-3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740" spc="-1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40" dirty="0">
                <a:solidFill>
                  <a:srgbClr val="FF0000"/>
                </a:solidFill>
                <a:latin typeface="Times New Roman"/>
                <a:cs typeface="Times New Roman"/>
              </a:rPr>
              <a:t>available.</a:t>
            </a:r>
            <a:endParaRPr sz="374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944740" y="965231"/>
            <a:ext cx="5088104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Disadvantages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4741" y="2479871"/>
            <a:ext cx="6791779" cy="510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65"/>
              </a:lnSpc>
              <a:spcBef>
                <a:spcPts val="20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r>
              <a:rPr sz="3740" spc="47" dirty="0">
                <a:latin typeface="Arial"/>
                <a:cs typeface="Arial"/>
              </a:rPr>
              <a:t> </a:t>
            </a:r>
            <a:r>
              <a:rPr sz="3740" b="1" dirty="0">
                <a:latin typeface="Times New Roman"/>
                <a:cs typeface="Times New Roman"/>
              </a:rPr>
              <a:t>Sep</a:t>
            </a:r>
            <a:r>
              <a:rPr sz="3740" b="1" spc="12" dirty="0">
                <a:latin typeface="Times New Roman"/>
                <a:cs typeface="Times New Roman"/>
              </a:rPr>
              <a:t>a</a:t>
            </a:r>
            <a:r>
              <a:rPr sz="3740" b="1" dirty="0">
                <a:latin typeface="Times New Roman"/>
                <a:cs typeface="Times New Roman"/>
              </a:rPr>
              <a:t>rate  </a:t>
            </a:r>
            <a:r>
              <a:rPr sz="3740" b="1" spc="366" dirty="0">
                <a:latin typeface="Times New Roman"/>
                <a:cs typeface="Times New Roman"/>
              </a:rPr>
              <a:t> </a:t>
            </a:r>
            <a:r>
              <a:rPr sz="3740" b="1" dirty="0">
                <a:latin typeface="Times New Roman"/>
                <a:cs typeface="Times New Roman"/>
              </a:rPr>
              <a:t>coo</a:t>
            </a:r>
            <a:r>
              <a:rPr sz="3740" b="1" spc="5" dirty="0">
                <a:latin typeface="Times New Roman"/>
                <a:cs typeface="Times New Roman"/>
              </a:rPr>
              <a:t>l</a:t>
            </a:r>
            <a:r>
              <a:rPr sz="3740" b="1" dirty="0">
                <a:latin typeface="Times New Roman"/>
                <a:cs typeface="Times New Roman"/>
              </a:rPr>
              <a:t>ing  </a:t>
            </a:r>
            <a:r>
              <a:rPr sz="3740" b="1" spc="393" dirty="0">
                <a:latin typeface="Times New Roman"/>
                <a:cs typeface="Times New Roman"/>
              </a:rPr>
              <a:t> </a:t>
            </a:r>
            <a:r>
              <a:rPr sz="3740" b="1" spc="12" dirty="0">
                <a:latin typeface="Times New Roman"/>
                <a:cs typeface="Times New Roman"/>
              </a:rPr>
              <a:t>m</a:t>
            </a:r>
            <a:r>
              <a:rPr sz="3740" b="1" dirty="0">
                <a:latin typeface="Times New Roman"/>
                <a:cs typeface="Times New Roman"/>
              </a:rPr>
              <a:t>ech</a:t>
            </a:r>
            <a:r>
              <a:rPr sz="3740" b="1" spc="12" dirty="0">
                <a:latin typeface="Times New Roman"/>
                <a:cs typeface="Times New Roman"/>
              </a:rPr>
              <a:t>a</a:t>
            </a:r>
            <a:r>
              <a:rPr sz="3740" b="1" spc="19" dirty="0">
                <a:latin typeface="Times New Roman"/>
                <a:cs typeface="Times New Roman"/>
              </a:rPr>
              <a:t>n</a:t>
            </a:r>
            <a:r>
              <a:rPr sz="3740" b="1" dirty="0">
                <a:latin typeface="Times New Roman"/>
                <a:cs typeface="Times New Roman"/>
              </a:rPr>
              <a:t>i</a:t>
            </a:r>
            <a:r>
              <a:rPr sz="3740" b="1" spc="5" dirty="0">
                <a:latin typeface="Times New Roman"/>
                <a:cs typeface="Times New Roman"/>
              </a:rPr>
              <a:t>s</a:t>
            </a:r>
            <a:r>
              <a:rPr sz="3740" b="1" dirty="0">
                <a:latin typeface="Times New Roman"/>
                <a:cs typeface="Times New Roman"/>
              </a:rPr>
              <a:t>m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49428" y="2482545"/>
            <a:ext cx="329551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spc="5" dirty="0">
                <a:latin typeface="Times New Roman"/>
                <a:cs typeface="Times New Roman"/>
              </a:rPr>
              <a:t>i</a:t>
            </a:r>
            <a:r>
              <a:rPr sz="3740" b="1" dirty="0">
                <a:latin typeface="Times New Roman"/>
                <a:cs typeface="Times New Roman"/>
              </a:rPr>
              <a:t>s  </a:t>
            </a:r>
            <a:r>
              <a:rPr sz="3740" b="1" spc="519" dirty="0">
                <a:latin typeface="Times New Roman"/>
                <a:cs typeface="Times New Roman"/>
              </a:rPr>
              <a:t> </a:t>
            </a:r>
            <a:r>
              <a:rPr sz="3740" b="1" dirty="0">
                <a:latin typeface="Times New Roman"/>
                <a:cs typeface="Times New Roman"/>
              </a:rPr>
              <a:t>needed  </a:t>
            </a:r>
            <a:r>
              <a:rPr sz="3740" b="1" spc="402" dirty="0">
                <a:latin typeface="Times New Roman"/>
                <a:cs typeface="Times New Roman"/>
              </a:rPr>
              <a:t> </a:t>
            </a:r>
            <a:r>
              <a:rPr sz="3740" b="1" spc="19" dirty="0">
                <a:latin typeface="Times New Roman"/>
                <a:cs typeface="Times New Roman"/>
              </a:rPr>
              <a:t>f</a:t>
            </a:r>
            <a:r>
              <a:rPr sz="3740" b="1" dirty="0">
                <a:latin typeface="Times New Roman"/>
                <a:cs typeface="Times New Roman"/>
              </a:rPr>
              <a:t>or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9977" y="2995343"/>
            <a:ext cx="3471760" cy="1021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 marR="5715">
              <a:lnSpc>
                <a:spcPts val="3945"/>
              </a:lnSpc>
              <a:spcBef>
                <a:spcPts val="195"/>
              </a:spcBef>
            </a:pPr>
            <a:r>
              <a:rPr sz="3740" b="1" dirty="0">
                <a:latin typeface="Times New Roman"/>
                <a:cs typeface="Times New Roman"/>
              </a:rPr>
              <a:t>effective</a:t>
            </a:r>
            <a:r>
              <a:rPr sz="3740" b="1" spc="714" dirty="0">
                <a:latin typeface="Times New Roman"/>
                <a:cs typeface="Times New Roman"/>
              </a:rPr>
              <a:t> </a:t>
            </a:r>
            <a:r>
              <a:rPr sz="3740" b="1" dirty="0">
                <a:latin typeface="Times New Roman"/>
                <a:cs typeface="Times New Roman"/>
              </a:rPr>
              <a:t>coo</a:t>
            </a:r>
            <a:r>
              <a:rPr sz="3740" b="1" spc="5" dirty="0">
                <a:latin typeface="Times New Roman"/>
                <a:cs typeface="Times New Roman"/>
              </a:rPr>
              <a:t>l</a:t>
            </a:r>
            <a:r>
              <a:rPr sz="3740" b="1" dirty="0">
                <a:latin typeface="Times New Roman"/>
                <a:cs typeface="Times New Roman"/>
              </a:rPr>
              <a:t>ing</a:t>
            </a:r>
            <a:endParaRPr sz="3740">
              <a:latin typeface="Times New Roman"/>
              <a:cs typeface="Times New Roman"/>
            </a:endParaRPr>
          </a:p>
          <a:p>
            <a:pPr marL="17145">
              <a:lnSpc>
                <a:spcPts val="4040"/>
              </a:lnSpc>
              <a:spcBef>
                <a:spcPts val="5"/>
              </a:spcBef>
            </a:pPr>
            <a:r>
              <a:rPr sz="3740" b="1" dirty="0">
                <a:latin typeface="Times New Roman"/>
                <a:cs typeface="Times New Roman"/>
              </a:rPr>
              <a:t>mo</a:t>
            </a:r>
            <a:r>
              <a:rPr sz="3740" b="1" spc="12" dirty="0">
                <a:latin typeface="Times New Roman"/>
                <a:cs typeface="Times New Roman"/>
              </a:rPr>
              <a:t>u</a:t>
            </a:r>
            <a:r>
              <a:rPr sz="3740" b="1" dirty="0">
                <a:latin typeface="Times New Roman"/>
                <a:cs typeface="Times New Roman"/>
              </a:rPr>
              <a:t>n</a:t>
            </a:r>
            <a:r>
              <a:rPr sz="3740" b="1" spc="12" dirty="0">
                <a:latin typeface="Times New Roman"/>
                <a:cs typeface="Times New Roman"/>
              </a:rPr>
              <a:t>t</a:t>
            </a:r>
            <a:r>
              <a:rPr sz="3740" b="1" dirty="0">
                <a:latin typeface="Times New Roman"/>
                <a:cs typeface="Times New Roman"/>
              </a:rPr>
              <a:t>ed</a:t>
            </a:r>
            <a:r>
              <a:rPr sz="3740" b="1" spc="-107" dirty="0">
                <a:latin typeface="Times New Roman"/>
                <a:cs typeface="Times New Roman"/>
              </a:rPr>
              <a:t> </a:t>
            </a:r>
            <a:r>
              <a:rPr sz="3740" b="1" spc="5" dirty="0">
                <a:latin typeface="Times New Roman"/>
                <a:cs typeface="Times New Roman"/>
              </a:rPr>
              <a:t>a</a:t>
            </a:r>
            <a:r>
              <a:rPr sz="3740" b="1" dirty="0">
                <a:latin typeface="Times New Roman"/>
                <a:cs typeface="Times New Roman"/>
              </a:rPr>
              <a:t>t</a:t>
            </a:r>
            <a:r>
              <a:rPr sz="3740" b="1" spc="-31" dirty="0">
                <a:latin typeface="Times New Roman"/>
                <a:cs typeface="Times New Roman"/>
              </a:rPr>
              <a:t> </a:t>
            </a:r>
            <a:r>
              <a:rPr sz="3740" b="1" spc="-72" dirty="0">
                <a:latin typeface="Times New Roman"/>
                <a:cs typeface="Times New Roman"/>
              </a:rPr>
              <a:t>r</a:t>
            </a:r>
            <a:r>
              <a:rPr sz="3740" b="1" dirty="0">
                <a:latin typeface="Times New Roman"/>
                <a:cs typeface="Times New Roman"/>
              </a:rPr>
              <a:t>ea</a:t>
            </a:r>
            <a:r>
              <a:rPr sz="3740" b="1" spc="-339" dirty="0">
                <a:latin typeface="Times New Roman"/>
                <a:cs typeface="Times New Roman"/>
              </a:rPr>
              <a:t>r</a:t>
            </a:r>
            <a:r>
              <a:rPr sz="3740" b="1" dirty="0">
                <a:latin typeface="Times New Roman"/>
                <a:cs typeface="Times New Roman"/>
              </a:rPr>
              <a:t>.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38000" y="2995342"/>
            <a:ext cx="50202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spc="5" dirty="0">
                <a:latin typeface="Times New Roman"/>
                <a:cs typeface="Times New Roman"/>
              </a:rPr>
              <a:t>of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8987" y="2995342"/>
            <a:ext cx="73956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spc="5" dirty="0">
                <a:latin typeface="Times New Roman"/>
                <a:cs typeface="Times New Roman"/>
              </a:rPr>
              <a:t>the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7719" y="2995342"/>
            <a:ext cx="142312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dirty="0">
                <a:latin typeface="Times New Roman"/>
                <a:cs typeface="Times New Roman"/>
              </a:rPr>
              <a:t>eng</a:t>
            </a:r>
            <a:r>
              <a:rPr sz="3740" b="1" spc="5" dirty="0">
                <a:latin typeface="Times New Roman"/>
                <a:cs typeface="Times New Roman"/>
              </a:rPr>
              <a:t>i</a:t>
            </a:r>
            <a:r>
              <a:rPr sz="3740" b="1" dirty="0">
                <a:latin typeface="Times New Roman"/>
                <a:cs typeface="Times New Roman"/>
              </a:rPr>
              <a:t>ne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62216" y="2995342"/>
            <a:ext cx="138903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spc="5" dirty="0">
                <a:latin typeface="Times New Roman"/>
                <a:cs typeface="Times New Roman"/>
              </a:rPr>
              <a:t>a</a:t>
            </a:r>
            <a:r>
              <a:rPr sz="3740" b="1" dirty="0">
                <a:latin typeface="Times New Roman"/>
                <a:cs typeface="Times New Roman"/>
              </a:rPr>
              <a:t>s</a:t>
            </a:r>
            <a:r>
              <a:rPr sz="3740" b="1" spc="821" dirty="0">
                <a:latin typeface="Times New Roman"/>
                <a:cs typeface="Times New Roman"/>
              </a:rPr>
              <a:t> </a:t>
            </a:r>
            <a:r>
              <a:rPr sz="3740" b="1" spc="5" dirty="0">
                <a:latin typeface="Times New Roman"/>
                <a:cs typeface="Times New Roman"/>
              </a:rPr>
              <a:t>the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70424" y="2995342"/>
            <a:ext cx="142312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dirty="0">
                <a:latin typeface="Times New Roman"/>
                <a:cs typeface="Times New Roman"/>
              </a:rPr>
              <a:t>eng</a:t>
            </a:r>
            <a:r>
              <a:rPr sz="3740" b="1" spc="5" dirty="0">
                <a:latin typeface="Times New Roman"/>
                <a:cs typeface="Times New Roman"/>
              </a:rPr>
              <a:t>i</a:t>
            </a:r>
            <a:r>
              <a:rPr sz="3740" b="1" dirty="0">
                <a:latin typeface="Times New Roman"/>
                <a:cs typeface="Times New Roman"/>
              </a:rPr>
              <a:t>ne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15429" y="2995342"/>
            <a:ext cx="41813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b="1" spc="-12" dirty="0">
                <a:latin typeface="Times New Roman"/>
                <a:cs typeface="Times New Roman"/>
              </a:rPr>
              <a:t>is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4740" y="4189704"/>
            <a:ext cx="10399995" cy="22183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 marR="8890">
              <a:lnSpc>
                <a:spcPts val="3965"/>
              </a:lnSpc>
              <a:spcBef>
                <a:spcPts val="20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r>
              <a:rPr sz="3740" spc="47" dirty="0">
                <a:latin typeface="Arial"/>
                <a:cs typeface="Arial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Mo</a:t>
            </a:r>
            <a:r>
              <a:rPr sz="3740" spc="5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662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l</a:t>
            </a:r>
            <a:r>
              <a:rPr sz="3740" spc="12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ad</a:t>
            </a:r>
            <a:r>
              <a:rPr sz="3740" spc="669" dirty="0">
                <a:latin typeface="Times New Roman"/>
                <a:cs typeface="Times New Roman"/>
              </a:rPr>
              <a:t> </a:t>
            </a:r>
            <a:r>
              <a:rPr sz="3740" spc="5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n</a:t>
            </a:r>
            <a:r>
              <a:rPr sz="3740" spc="704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rear</a:t>
            </a:r>
            <a:r>
              <a:rPr sz="3740" spc="689" dirty="0">
                <a:latin typeface="Times New Roman"/>
                <a:cs typeface="Times New Roman"/>
              </a:rPr>
              <a:t> </a:t>
            </a:r>
            <a:r>
              <a:rPr sz="3740" spc="19" dirty="0">
                <a:latin typeface="Times New Roman"/>
                <a:cs typeface="Times New Roman"/>
              </a:rPr>
              <a:t>s</a:t>
            </a:r>
            <a:r>
              <a:rPr sz="3740" dirty="0">
                <a:latin typeface="Times New Roman"/>
                <a:cs typeface="Times New Roman"/>
              </a:rPr>
              <a:t>i</a:t>
            </a:r>
            <a:r>
              <a:rPr sz="3740" spc="5" dirty="0">
                <a:latin typeface="Times New Roman"/>
                <a:cs typeface="Times New Roman"/>
              </a:rPr>
              <a:t>d</a:t>
            </a: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690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m</a:t>
            </a:r>
            <a:r>
              <a:rPr sz="3740" spc="-12" dirty="0">
                <a:latin typeface="Times New Roman"/>
                <a:cs typeface="Times New Roman"/>
              </a:rPr>
              <a:t>a</a:t>
            </a:r>
            <a:r>
              <a:rPr sz="3740" dirty="0">
                <a:latin typeface="Times New Roman"/>
                <a:cs typeface="Times New Roman"/>
              </a:rPr>
              <a:t>y</a:t>
            </a:r>
            <a:r>
              <a:rPr sz="3740" spc="722" dirty="0">
                <a:latin typeface="Times New Roman"/>
                <a:cs typeface="Times New Roman"/>
              </a:rPr>
              <a:t> </a:t>
            </a:r>
            <a:r>
              <a:rPr sz="3740" spc="19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esult</a:t>
            </a:r>
            <a:r>
              <a:rPr sz="3740" spc="741" dirty="0">
                <a:latin typeface="Times New Roman"/>
                <a:cs typeface="Times New Roman"/>
              </a:rPr>
              <a:t> </a:t>
            </a:r>
            <a:r>
              <a:rPr sz="3740" spc="5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n</a:t>
            </a:r>
            <a:r>
              <a:rPr sz="3740" spc="712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overtu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ning</a:t>
            </a:r>
            <a:endParaRPr sz="3740">
              <a:latin typeface="Times New Roman"/>
              <a:cs typeface="Times New Roman"/>
            </a:endParaRPr>
          </a:p>
          <a:p>
            <a:pPr marL="321945" marR="80010">
              <a:lnSpc>
                <a:spcPts val="4040"/>
              </a:lnSpc>
              <a:spcBef>
                <a:spcPts val="5"/>
              </a:spcBef>
            </a:pPr>
            <a:r>
              <a:rPr sz="3740" dirty="0">
                <a:latin typeface="Times New Roman"/>
                <a:cs typeface="Times New Roman"/>
              </a:rPr>
              <a:t>(Over</a:t>
            </a:r>
            <a:r>
              <a:rPr sz="3740" spc="-67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s</a:t>
            </a:r>
            <a:r>
              <a:rPr sz="3740" spc="5" dirty="0">
                <a:latin typeface="Times New Roman"/>
                <a:cs typeface="Times New Roman"/>
              </a:rPr>
              <a:t>t</a:t>
            </a:r>
            <a:r>
              <a:rPr sz="3740" dirty="0">
                <a:latin typeface="Times New Roman"/>
                <a:cs typeface="Times New Roman"/>
              </a:rPr>
              <a:t>eer)</a:t>
            </a:r>
            <a:r>
              <a:rPr sz="3740" spc="-57" dirty="0">
                <a:latin typeface="Times New Roman"/>
                <a:cs typeface="Times New Roman"/>
              </a:rPr>
              <a:t> </a:t>
            </a:r>
            <a:r>
              <a:rPr sz="3740" spc="5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f</a:t>
            </a:r>
            <a:r>
              <a:rPr sz="3740" spc="-31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5" dirty="0">
                <a:latin typeface="Times New Roman"/>
                <a:cs typeface="Times New Roman"/>
              </a:rPr>
              <a:t>h</a:t>
            </a: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-28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veh</a:t>
            </a:r>
            <a:r>
              <a:rPr sz="3740" spc="5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cle.</a:t>
            </a:r>
            <a:endParaRPr sz="3740">
              <a:latin typeface="Times New Roman"/>
              <a:cs typeface="Times New Roman"/>
            </a:endParaRPr>
          </a:p>
          <a:p>
            <a:pPr marL="17145">
              <a:lnSpc>
                <a:spcPct val="96000"/>
              </a:lnSpc>
              <a:spcBef>
                <a:spcPts val="850"/>
              </a:spcBef>
            </a:pPr>
            <a:r>
              <a:rPr sz="3740" dirty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r>
              <a:rPr sz="3740" spc="4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740" dirty="0">
                <a:solidFill>
                  <a:srgbClr val="0000FF"/>
                </a:solidFill>
                <a:latin typeface="Times New Roman"/>
                <a:cs typeface="Times New Roman"/>
              </a:rPr>
              <a:t>Lon</a:t>
            </a:r>
            <a:r>
              <a:rPr sz="3740" spc="5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3740" dirty="0">
                <a:solidFill>
                  <a:srgbClr val="0000FF"/>
                </a:solidFill>
                <a:latin typeface="Times New Roman"/>
                <a:cs typeface="Times New Roman"/>
              </a:rPr>
              <a:t>er </a:t>
            </a:r>
            <a:r>
              <a:rPr sz="3740" spc="44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740" dirty="0">
                <a:solidFill>
                  <a:srgbClr val="0000FF"/>
                </a:solidFill>
                <a:latin typeface="Times New Roman"/>
                <a:cs typeface="Times New Roman"/>
              </a:rPr>
              <a:t>li</a:t>
            </a:r>
            <a:r>
              <a:rPr sz="3740" spc="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3740" dirty="0">
                <a:solidFill>
                  <a:srgbClr val="0000FF"/>
                </a:solidFill>
                <a:latin typeface="Times New Roman"/>
                <a:cs typeface="Times New Roman"/>
              </a:rPr>
              <a:t>kages </a:t>
            </a:r>
            <a:r>
              <a:rPr sz="3740" spc="52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740" dirty="0">
                <a:solidFill>
                  <a:srgbClr val="0000FF"/>
                </a:solidFill>
                <a:latin typeface="Times New Roman"/>
                <a:cs typeface="Times New Roman"/>
              </a:rPr>
              <a:t>are </a:t>
            </a:r>
            <a:r>
              <a:rPr sz="3740" spc="507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740" dirty="0">
                <a:solidFill>
                  <a:srgbClr val="0000FF"/>
                </a:solidFill>
                <a:latin typeface="Times New Roman"/>
                <a:cs typeface="Times New Roman"/>
              </a:rPr>
              <a:t>requ</a:t>
            </a:r>
            <a:r>
              <a:rPr sz="3740" spc="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3740" dirty="0">
                <a:solidFill>
                  <a:srgbClr val="0000FF"/>
                </a:solidFill>
                <a:latin typeface="Times New Roman"/>
                <a:cs typeface="Times New Roman"/>
              </a:rPr>
              <a:t>red </a:t>
            </a:r>
            <a:r>
              <a:rPr sz="3740" spc="527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740" dirty="0">
                <a:solidFill>
                  <a:srgbClr val="0000FF"/>
                </a:solidFill>
                <a:latin typeface="Times New Roman"/>
                <a:cs typeface="Times New Roman"/>
              </a:rPr>
              <a:t>to </a:t>
            </a:r>
            <a:r>
              <a:rPr sz="3740" spc="527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74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3740" spc="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3740" dirty="0">
                <a:solidFill>
                  <a:srgbClr val="0000FF"/>
                </a:solidFill>
                <a:latin typeface="Times New Roman"/>
                <a:cs typeface="Times New Roman"/>
              </a:rPr>
              <a:t>er</a:t>
            </a:r>
            <a:r>
              <a:rPr sz="3740" spc="-12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3740" dirty="0">
                <a:solidFill>
                  <a:srgbClr val="0000FF"/>
                </a:solidFill>
                <a:latin typeface="Times New Roman"/>
                <a:cs typeface="Times New Roman"/>
              </a:rPr>
              <a:t>te </a:t>
            </a:r>
            <a:r>
              <a:rPr sz="3740" spc="477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740" dirty="0">
                <a:solidFill>
                  <a:srgbClr val="0000FF"/>
                </a:solidFill>
                <a:latin typeface="Times New Roman"/>
                <a:cs typeface="Times New Roman"/>
              </a:rPr>
              <a:t>clutc</a:t>
            </a:r>
            <a:r>
              <a:rPr sz="3740" spc="-12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3740" dirty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endParaRPr sz="3740">
              <a:latin typeface="Times New Roman"/>
              <a:cs typeface="Times New Roman"/>
            </a:endParaRPr>
          </a:p>
          <a:p>
            <a:pPr marL="321945" marR="80010">
              <a:lnSpc>
                <a:spcPts val="4040"/>
              </a:lnSpc>
              <a:spcBef>
                <a:spcPts val="200"/>
              </a:spcBef>
            </a:pPr>
            <a:r>
              <a:rPr sz="3740" dirty="0">
                <a:solidFill>
                  <a:srgbClr val="0000FF"/>
                </a:solidFill>
                <a:latin typeface="Times New Roman"/>
                <a:cs typeface="Times New Roman"/>
              </a:rPr>
              <a:t>gears</a:t>
            </a:r>
            <a:r>
              <a:rPr sz="3740" spc="-77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740" dirty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3740" spc="12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3740" dirty="0">
                <a:solidFill>
                  <a:srgbClr val="0000FF"/>
                </a:solidFill>
                <a:latin typeface="Times New Roman"/>
                <a:cs typeface="Times New Roman"/>
              </a:rPr>
              <a:t>om</a:t>
            </a:r>
            <a:r>
              <a:rPr sz="3740" spc="-52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74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3740" spc="12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374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3740" spc="5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374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740" spc="-20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3740" dirty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sz="374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581125" y="1780018"/>
            <a:ext cx="9114364" cy="650967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5" name="object 5"/>
          <p:cNvSpPr txBox="1"/>
          <p:nvPr/>
        </p:nvSpPr>
        <p:spPr>
          <a:xfrm>
            <a:off x="944741" y="812831"/>
            <a:ext cx="97615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All</a:t>
            </a:r>
            <a:endParaRPr sz="587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2628" y="812831"/>
            <a:ext cx="209549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spc="-19" dirty="0">
                <a:latin typeface="Arial"/>
                <a:cs typeface="Arial"/>
              </a:rPr>
              <a:t>w</a:t>
            </a:r>
            <a:r>
              <a:rPr sz="5875" dirty="0">
                <a:latin typeface="Arial"/>
                <a:cs typeface="Arial"/>
              </a:rPr>
              <a:t>heel</a:t>
            </a:r>
            <a:endParaRPr sz="587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9849" y="812831"/>
            <a:ext cx="1889259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Drive</a:t>
            </a:r>
            <a:endParaRPr sz="587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865161" y="1682750"/>
            <a:ext cx="7144570" cy="449104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19" name="object 19"/>
          <p:cNvSpPr txBox="1"/>
          <p:nvPr/>
        </p:nvSpPr>
        <p:spPr>
          <a:xfrm>
            <a:off x="944741" y="889031"/>
            <a:ext cx="1860865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spc="-219" dirty="0">
                <a:latin typeface="Arial"/>
                <a:cs typeface="Arial"/>
              </a:rPr>
              <a:t>A</a:t>
            </a:r>
            <a:r>
              <a:rPr sz="5875" dirty="0">
                <a:latin typeface="Arial"/>
                <a:cs typeface="Arial"/>
              </a:rPr>
              <a:t>WD</a:t>
            </a:r>
            <a:endParaRPr sz="587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67336" y="889031"/>
            <a:ext cx="810275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or</a:t>
            </a:r>
            <a:endParaRPr sz="5875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37099" y="889031"/>
            <a:ext cx="1806318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4WD</a:t>
            </a:r>
            <a:endParaRPr sz="5875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52574" y="6635751"/>
            <a:ext cx="2868930" cy="14386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 marR="35560">
              <a:lnSpc>
                <a:spcPts val="2590"/>
              </a:lnSpc>
              <a:spcBef>
                <a:spcPts val="130"/>
              </a:spcBef>
            </a:pPr>
            <a:r>
              <a:rPr sz="2405" dirty="0">
                <a:latin typeface="Times New Roman"/>
                <a:cs typeface="Times New Roman"/>
              </a:rPr>
              <a:t>All</a:t>
            </a:r>
            <a:r>
              <a:rPr sz="2405" spc="-5" dirty="0">
                <a:latin typeface="Times New Roman"/>
                <a:cs typeface="Times New Roman"/>
              </a:rPr>
              <a:t> </a:t>
            </a:r>
            <a:r>
              <a:rPr sz="2405" dirty="0">
                <a:latin typeface="Times New Roman"/>
                <a:cs typeface="Times New Roman"/>
              </a:rPr>
              <a:t>w</a:t>
            </a:r>
            <a:r>
              <a:rPr sz="2405" spc="-5" dirty="0">
                <a:latin typeface="Times New Roman"/>
                <a:cs typeface="Times New Roman"/>
              </a:rPr>
              <a:t>h</a:t>
            </a:r>
            <a:r>
              <a:rPr sz="2405" dirty="0">
                <a:latin typeface="Times New Roman"/>
                <a:cs typeface="Times New Roman"/>
              </a:rPr>
              <a:t>e</a:t>
            </a:r>
            <a:r>
              <a:rPr sz="2405" spc="5" dirty="0">
                <a:latin typeface="Times New Roman"/>
                <a:cs typeface="Times New Roman"/>
              </a:rPr>
              <a:t>e</a:t>
            </a:r>
            <a:r>
              <a:rPr sz="2405" dirty="0">
                <a:latin typeface="Times New Roman"/>
                <a:cs typeface="Times New Roman"/>
              </a:rPr>
              <a:t>ls</a:t>
            </a:r>
            <a:r>
              <a:rPr sz="2405" spc="-139" dirty="0">
                <a:latin typeface="Times New Roman"/>
                <a:cs typeface="Times New Roman"/>
              </a:rPr>
              <a:t> </a:t>
            </a:r>
            <a:r>
              <a:rPr sz="2405" dirty="0">
                <a:latin typeface="Times New Roman"/>
                <a:cs typeface="Times New Roman"/>
              </a:rPr>
              <a:t>Al</a:t>
            </a:r>
            <a:r>
              <a:rPr sz="2405" spc="-5" dirty="0">
                <a:latin typeface="Times New Roman"/>
                <a:cs typeface="Times New Roman"/>
              </a:rPr>
              <a:t>w</a:t>
            </a:r>
            <a:r>
              <a:rPr sz="2405" dirty="0">
                <a:latin typeface="Times New Roman"/>
                <a:cs typeface="Times New Roman"/>
              </a:rPr>
              <a:t>a</a:t>
            </a:r>
            <a:r>
              <a:rPr sz="2405" spc="33" dirty="0">
                <a:latin typeface="Times New Roman"/>
                <a:cs typeface="Times New Roman"/>
              </a:rPr>
              <a:t>y</a:t>
            </a:r>
            <a:r>
              <a:rPr sz="2405" dirty="0">
                <a:latin typeface="Times New Roman"/>
                <a:cs typeface="Times New Roman"/>
              </a:rPr>
              <a:t>s</a:t>
            </a:r>
            <a:endParaRPr sz="2405" dirty="0">
              <a:latin typeface="Times New Roman"/>
              <a:cs typeface="Times New Roman"/>
            </a:endParaRPr>
          </a:p>
          <a:p>
            <a:pPr marL="17145" marR="35560">
              <a:lnSpc>
                <a:spcPct val="96000"/>
              </a:lnSpc>
            </a:pPr>
            <a:r>
              <a:rPr sz="2405" dirty="0">
                <a:latin typeface="Times New Roman"/>
                <a:cs typeface="Times New Roman"/>
              </a:rPr>
              <a:t>eng</a:t>
            </a:r>
            <a:r>
              <a:rPr sz="2405" spc="5" dirty="0">
                <a:latin typeface="Times New Roman"/>
                <a:cs typeface="Times New Roman"/>
              </a:rPr>
              <a:t>a</a:t>
            </a:r>
            <a:r>
              <a:rPr sz="2405" dirty="0">
                <a:latin typeface="Times New Roman"/>
                <a:cs typeface="Times New Roman"/>
              </a:rPr>
              <a:t>ged.</a:t>
            </a:r>
            <a:endParaRPr sz="2405" dirty="0">
              <a:latin typeface="Times New Roman"/>
              <a:cs typeface="Times New Roman"/>
            </a:endParaRPr>
          </a:p>
          <a:p>
            <a:pPr marL="17145">
              <a:lnSpc>
                <a:spcPct val="100000"/>
              </a:lnSpc>
              <a:spcBef>
                <a:spcPts val="120"/>
              </a:spcBef>
            </a:pPr>
            <a:r>
              <a:rPr sz="2405" dirty="0">
                <a:latin typeface="Times New Roman"/>
                <a:cs typeface="Times New Roman"/>
              </a:rPr>
              <a:t>Safe and adv</a:t>
            </a:r>
            <a:r>
              <a:rPr sz="2405" spc="5" dirty="0">
                <a:latin typeface="Times New Roman"/>
                <a:cs typeface="Times New Roman"/>
              </a:rPr>
              <a:t>a</a:t>
            </a:r>
            <a:r>
              <a:rPr sz="2405" dirty="0">
                <a:latin typeface="Times New Roman"/>
                <a:cs typeface="Times New Roman"/>
              </a:rPr>
              <a:t>nt</a:t>
            </a:r>
            <a:r>
              <a:rPr sz="2405" spc="5" dirty="0">
                <a:latin typeface="Times New Roman"/>
                <a:cs typeface="Times New Roman"/>
              </a:rPr>
              <a:t>a</a:t>
            </a:r>
            <a:r>
              <a:rPr sz="2405" dirty="0">
                <a:latin typeface="Times New Roman"/>
                <a:cs typeface="Times New Roman"/>
              </a:rPr>
              <a:t>geous over 4</a:t>
            </a:r>
            <a:r>
              <a:rPr sz="2405" spc="-5" dirty="0">
                <a:latin typeface="Times New Roman"/>
                <a:cs typeface="Times New Roman"/>
              </a:rPr>
              <a:t>W</a:t>
            </a:r>
            <a:r>
              <a:rPr sz="2405" dirty="0">
                <a:latin typeface="Times New Roman"/>
                <a:cs typeface="Times New Roman"/>
              </a:rPr>
              <a:t>D</a:t>
            </a:r>
            <a:endParaRPr sz="2405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00131" y="6407150"/>
            <a:ext cx="3923118" cy="175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en-US" sz="2405" dirty="0" smtClean="0">
                <a:latin typeface="Times New Roman"/>
                <a:cs typeface="Times New Roman"/>
              </a:rPr>
              <a:t>4 wheels can be engaged only in difficult terrain.</a:t>
            </a:r>
            <a:endParaRPr lang="en-US" sz="2405" dirty="0" smtClean="0">
              <a:latin typeface="Times New Roman"/>
              <a:cs typeface="Times New Roman"/>
            </a:endParaRPr>
          </a:p>
          <a:p>
            <a:r>
              <a:rPr lang="en-US" sz="2405" dirty="0" smtClean="0">
                <a:latin typeface="Times New Roman"/>
                <a:cs typeface="Times New Roman"/>
              </a:rPr>
              <a:t>In normal condition power is given to rear wheels only.</a:t>
            </a:r>
            <a:endParaRPr sz="2405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82550" y="6635750"/>
            <a:ext cx="2136781" cy="339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2590"/>
              </a:lnSpc>
              <a:spcBef>
                <a:spcPts val="130"/>
              </a:spcBef>
            </a:pPr>
            <a:endParaRPr sz="2405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944741" y="832527"/>
            <a:ext cx="409206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4740" y="2347167"/>
            <a:ext cx="5472205" cy="510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65"/>
              </a:lnSpc>
              <a:spcBef>
                <a:spcPts val="20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r>
              <a:rPr sz="3740" spc="47" dirty="0">
                <a:latin typeface="Arial"/>
                <a:cs typeface="Arial"/>
              </a:rPr>
              <a:t> </a:t>
            </a:r>
            <a:r>
              <a:rPr sz="3740" spc="5" dirty="0">
                <a:latin typeface="Times New Roman"/>
                <a:cs typeface="Times New Roman"/>
              </a:rPr>
              <a:t>4</a:t>
            </a:r>
            <a:r>
              <a:rPr sz="3740" dirty="0">
                <a:latin typeface="Times New Roman"/>
                <a:cs typeface="Times New Roman"/>
              </a:rPr>
              <a:t>WD  </a:t>
            </a:r>
            <a:r>
              <a:rPr sz="3740" spc="332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imp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o</a:t>
            </a:r>
            <a:r>
              <a:rPr sz="3740" spc="12" dirty="0">
                <a:latin typeface="Times New Roman"/>
                <a:cs typeface="Times New Roman"/>
              </a:rPr>
              <a:t>v</a:t>
            </a:r>
            <a:r>
              <a:rPr sz="3740" dirty="0">
                <a:latin typeface="Times New Roman"/>
                <a:cs typeface="Times New Roman"/>
              </a:rPr>
              <a:t>es  </a:t>
            </a:r>
            <a:r>
              <a:rPr sz="3740" spc="280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tr</a:t>
            </a:r>
            <a:r>
              <a:rPr sz="3740" spc="-12" dirty="0">
                <a:latin typeface="Times New Roman"/>
                <a:cs typeface="Times New Roman"/>
              </a:rPr>
              <a:t>a</a:t>
            </a:r>
            <a:r>
              <a:rPr sz="3740" dirty="0">
                <a:latin typeface="Times New Roman"/>
                <a:cs typeface="Times New Roman"/>
              </a:rPr>
              <a:t>ction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22666" y="2349841"/>
            <a:ext cx="4612366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spc="-12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n  </a:t>
            </a:r>
            <a:r>
              <a:rPr sz="3740" spc="378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dan</a:t>
            </a:r>
            <a:r>
              <a:rPr sz="3740" spc="12" dirty="0">
                <a:latin typeface="Times New Roman"/>
                <a:cs typeface="Times New Roman"/>
              </a:rPr>
              <a:t>g</a:t>
            </a:r>
            <a:r>
              <a:rPr sz="3740" dirty="0">
                <a:latin typeface="Times New Roman"/>
                <a:cs typeface="Times New Roman"/>
              </a:rPr>
              <a:t>erous  </a:t>
            </a:r>
            <a:r>
              <a:rPr sz="3740" spc="272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d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iving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49977" y="2862638"/>
            <a:ext cx="2199286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con</a:t>
            </a:r>
            <a:r>
              <a:rPr sz="3740" spc="12" dirty="0">
                <a:latin typeface="Times New Roman"/>
                <a:cs typeface="Times New Roman"/>
              </a:rPr>
              <a:t>d</a:t>
            </a:r>
            <a:r>
              <a:rPr sz="3740" spc="-12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tions,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37402" y="2862638"/>
            <a:ext cx="97554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s</a:t>
            </a:r>
            <a:r>
              <a:rPr sz="3740" spc="12" dirty="0">
                <a:latin typeface="Times New Roman"/>
                <a:cs typeface="Times New Roman"/>
              </a:rPr>
              <a:t>u</a:t>
            </a:r>
            <a:r>
              <a:rPr sz="3740" dirty="0">
                <a:latin typeface="Times New Roman"/>
                <a:cs typeface="Times New Roman"/>
              </a:rPr>
              <a:t>ch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01371" y="2862638"/>
            <a:ext cx="49815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spc="-5" dirty="0">
                <a:latin typeface="Times New Roman"/>
                <a:cs typeface="Times New Roman"/>
              </a:rPr>
              <a:t>as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89510" y="2862639"/>
            <a:ext cx="1196017" cy="1021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s</a:t>
            </a:r>
            <a:r>
              <a:rPr sz="3740" spc="12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o</a:t>
            </a:r>
            <a:r>
              <a:rPr sz="3740" spc="-234" dirty="0">
                <a:latin typeface="Times New Roman"/>
                <a:cs typeface="Times New Roman"/>
              </a:rPr>
              <a:t>w</a:t>
            </a:r>
            <a:r>
              <a:rPr sz="3740" dirty="0">
                <a:latin typeface="Times New Roman"/>
                <a:cs typeface="Times New Roman"/>
              </a:rPr>
              <a:t>,</a:t>
            </a:r>
            <a:endParaRPr sz="3740">
              <a:latin typeface="Times New Roman"/>
              <a:cs typeface="Times New Roman"/>
            </a:endParaRPr>
          </a:p>
          <a:p>
            <a:pPr marL="53340" marR="29845">
              <a:lnSpc>
                <a:spcPts val="4040"/>
              </a:lnSpc>
              <a:spcBef>
                <a:spcPts val="5"/>
              </a:spcBef>
            </a:pPr>
            <a:r>
              <a:rPr sz="3740" spc="-19" dirty="0">
                <a:latin typeface="Times New Roman"/>
                <a:cs typeface="Times New Roman"/>
              </a:rPr>
              <a:t>m</a:t>
            </a:r>
            <a:r>
              <a:rPr sz="3740" dirty="0">
                <a:latin typeface="Times New Roman"/>
                <a:cs typeface="Times New Roman"/>
              </a:rPr>
              <a:t>ake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73249" y="2862638"/>
            <a:ext cx="77640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ice,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35762" y="2862638"/>
            <a:ext cx="125196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r</a:t>
            </a:r>
            <a:r>
              <a:rPr sz="3740" spc="12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cks,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78851" y="2862638"/>
            <a:ext cx="789684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and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57645" y="2862638"/>
            <a:ext cx="107843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o</a:t>
            </a:r>
            <a:r>
              <a:rPr sz="3740" spc="5" dirty="0">
                <a:latin typeface="Times New Roman"/>
                <a:cs typeface="Times New Roman"/>
              </a:rPr>
              <a:t>t</a:t>
            </a:r>
            <a:r>
              <a:rPr sz="3740" dirty="0">
                <a:latin typeface="Times New Roman"/>
                <a:cs typeface="Times New Roman"/>
              </a:rPr>
              <a:t>h</a:t>
            </a:r>
            <a:r>
              <a:rPr sz="3740" spc="-12" dirty="0">
                <a:latin typeface="Times New Roman"/>
                <a:cs typeface="Times New Roman"/>
              </a:rPr>
              <a:t>e</a:t>
            </a:r>
            <a:r>
              <a:rPr sz="3740" dirty="0">
                <a:latin typeface="Times New Roman"/>
                <a:cs typeface="Times New Roman"/>
              </a:rPr>
              <a:t>r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9977" y="3375944"/>
            <a:ext cx="399839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scenarios  </a:t>
            </a:r>
            <a:r>
              <a:rPr sz="3740" spc="53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5" dirty="0">
                <a:latin typeface="Times New Roman"/>
                <a:cs typeface="Times New Roman"/>
              </a:rPr>
              <a:t>h</a:t>
            </a:r>
            <a:r>
              <a:rPr sz="3740" dirty="0">
                <a:latin typeface="Times New Roman"/>
                <a:cs typeface="Times New Roman"/>
              </a:rPr>
              <a:t>at  </a:t>
            </a:r>
            <a:r>
              <a:rPr sz="3740" spc="164" dirty="0">
                <a:latin typeface="Times New Roman"/>
                <a:cs typeface="Times New Roman"/>
              </a:rPr>
              <a:t> </a:t>
            </a:r>
            <a:r>
              <a:rPr sz="3740" spc="-5" dirty="0">
                <a:latin typeface="Times New Roman"/>
                <a:cs typeface="Times New Roman"/>
              </a:rPr>
              <a:t>can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32262" y="3375944"/>
            <a:ext cx="144920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con</a:t>
            </a:r>
            <a:r>
              <a:rPr sz="3740" spc="5" dirty="0">
                <a:latin typeface="Times New Roman"/>
                <a:cs typeface="Times New Roman"/>
              </a:rPr>
              <a:t>t</a:t>
            </a:r>
            <a:r>
              <a:rPr sz="3740" dirty="0">
                <a:latin typeface="Times New Roman"/>
                <a:cs typeface="Times New Roman"/>
              </a:rPr>
              <a:t>rol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58204" y="3375944"/>
            <a:ext cx="1743646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di</a:t>
            </a:r>
            <a:r>
              <a:rPr sz="3740" spc="-67" dirty="0">
                <a:latin typeface="Times New Roman"/>
                <a:cs typeface="Times New Roman"/>
              </a:rPr>
              <a:t>f</a:t>
            </a:r>
            <a:r>
              <a:rPr sz="3740" dirty="0">
                <a:latin typeface="Times New Roman"/>
                <a:cs typeface="Times New Roman"/>
              </a:rPr>
              <a:t>ficul</a:t>
            </a:r>
            <a:r>
              <a:rPr sz="3740" spc="5" dirty="0">
                <a:latin typeface="Times New Roman"/>
                <a:cs typeface="Times New Roman"/>
              </a:rPr>
              <a:t>t</a:t>
            </a:r>
            <a:r>
              <a:rPr sz="3740" dirty="0">
                <a:latin typeface="Times New Roman"/>
                <a:cs typeface="Times New Roman"/>
              </a:rPr>
              <a:t>.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76836" y="3375944"/>
            <a:ext cx="65667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945"/>
              </a:lnSpc>
              <a:spcBef>
                <a:spcPts val="195"/>
              </a:spcBef>
            </a:pPr>
            <a:r>
              <a:rPr sz="3740" spc="-5" dirty="0">
                <a:latin typeface="Times New Roman"/>
                <a:cs typeface="Times New Roman"/>
              </a:rPr>
              <a:t>By</a:t>
            </a:r>
            <a:endParaRPr sz="374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4740" y="3888742"/>
            <a:ext cx="10405413" cy="28994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1945" marR="14605">
              <a:lnSpc>
                <a:spcPts val="3945"/>
              </a:lnSpc>
              <a:spcBef>
                <a:spcPts val="195"/>
              </a:spcBef>
            </a:pPr>
            <a:r>
              <a:rPr sz="3740" dirty="0">
                <a:latin typeface="Times New Roman"/>
                <a:cs typeface="Times New Roman"/>
              </a:rPr>
              <a:t>engaging</a:t>
            </a:r>
            <a:r>
              <a:rPr sz="3740" spc="483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b</a:t>
            </a:r>
            <a:r>
              <a:rPr sz="3740" spc="12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th</a:t>
            </a:r>
            <a:r>
              <a:rPr sz="3740" spc="554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se</a:t>
            </a:r>
            <a:r>
              <a:rPr sz="3740" spc="-12" dirty="0">
                <a:latin typeface="Times New Roman"/>
                <a:cs typeface="Times New Roman"/>
              </a:rPr>
              <a:t>t</a:t>
            </a:r>
            <a:r>
              <a:rPr sz="3740" dirty="0">
                <a:latin typeface="Times New Roman"/>
                <a:cs typeface="Times New Roman"/>
              </a:rPr>
              <a:t>s</a:t>
            </a:r>
            <a:r>
              <a:rPr sz="3740" spc="593" dirty="0">
                <a:latin typeface="Times New Roman"/>
                <a:cs typeface="Times New Roman"/>
              </a:rPr>
              <a:t> </a:t>
            </a:r>
            <a:r>
              <a:rPr sz="3740" spc="5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f</a:t>
            </a:r>
            <a:r>
              <a:rPr sz="3740" spc="595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wheels,</a:t>
            </a:r>
            <a:r>
              <a:rPr sz="3740" spc="501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traction</a:t>
            </a:r>
            <a:r>
              <a:rPr sz="3740" spc="628" dirty="0">
                <a:latin typeface="Times New Roman"/>
                <a:cs typeface="Times New Roman"/>
              </a:rPr>
              <a:t> </a:t>
            </a:r>
            <a:r>
              <a:rPr sz="3740" spc="-19" dirty="0">
                <a:latin typeface="Times New Roman"/>
                <a:cs typeface="Times New Roman"/>
              </a:rPr>
              <a:t>a</a:t>
            </a:r>
            <a:r>
              <a:rPr sz="3740" dirty="0">
                <a:latin typeface="Times New Roman"/>
                <a:cs typeface="Times New Roman"/>
              </a:rPr>
              <a:t>nd</a:t>
            </a:r>
            <a:r>
              <a:rPr sz="3740" spc="595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control</a:t>
            </a:r>
            <a:endParaRPr sz="3740">
              <a:latin typeface="Times New Roman"/>
              <a:cs typeface="Times New Roman"/>
            </a:endParaRPr>
          </a:p>
          <a:p>
            <a:pPr marL="321945" marR="81915">
              <a:lnSpc>
                <a:spcPts val="4040"/>
              </a:lnSpc>
              <a:spcBef>
                <a:spcPts val="5"/>
              </a:spcBef>
            </a:pPr>
            <a:r>
              <a:rPr sz="3740" dirty="0">
                <a:latin typeface="Times New Roman"/>
                <a:cs typeface="Times New Roman"/>
              </a:rPr>
              <a:t>i</a:t>
            </a:r>
            <a:r>
              <a:rPr sz="3740" spc="-12" dirty="0">
                <a:latin typeface="Times New Roman"/>
                <a:cs typeface="Times New Roman"/>
              </a:rPr>
              <a:t>m</a:t>
            </a:r>
            <a:r>
              <a:rPr sz="3740" dirty="0">
                <a:latin typeface="Times New Roman"/>
                <a:cs typeface="Times New Roman"/>
              </a:rPr>
              <a:t>p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o</a:t>
            </a:r>
            <a:r>
              <a:rPr sz="3740" spc="12" dirty="0">
                <a:latin typeface="Times New Roman"/>
                <a:cs typeface="Times New Roman"/>
              </a:rPr>
              <a:t>v</a:t>
            </a: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5" dirty="0">
                <a:latin typeface="Times New Roman"/>
                <a:cs typeface="Times New Roman"/>
              </a:rPr>
              <a:t>s</a:t>
            </a:r>
            <a:r>
              <a:rPr sz="3740" dirty="0">
                <a:latin typeface="Times New Roman"/>
                <a:cs typeface="Times New Roman"/>
              </a:rPr>
              <a:t>.</a:t>
            </a:r>
            <a:endParaRPr sz="3740">
              <a:latin typeface="Times New Roman"/>
              <a:cs typeface="Times New Roman"/>
            </a:endParaRPr>
          </a:p>
          <a:p>
            <a:pPr marL="17145">
              <a:lnSpc>
                <a:spcPct val="96000"/>
              </a:lnSpc>
              <a:spcBef>
                <a:spcPts val="865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r>
              <a:rPr sz="3740" spc="47" dirty="0">
                <a:latin typeface="Arial"/>
                <a:cs typeface="Arial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Addi</a:t>
            </a:r>
            <a:r>
              <a:rPr sz="3740" spc="5" dirty="0">
                <a:latin typeface="Times New Roman"/>
                <a:cs typeface="Times New Roman"/>
              </a:rPr>
              <a:t>t</a:t>
            </a:r>
            <a:r>
              <a:rPr sz="3740" spc="-12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o</a:t>
            </a:r>
            <a:r>
              <a:rPr sz="3740" spc="5" dirty="0">
                <a:latin typeface="Times New Roman"/>
                <a:cs typeface="Times New Roman"/>
              </a:rPr>
              <a:t>n</a:t>
            </a:r>
            <a:r>
              <a:rPr sz="3740" dirty="0">
                <a:latin typeface="Times New Roman"/>
                <a:cs typeface="Times New Roman"/>
              </a:rPr>
              <a:t>al</a:t>
            </a:r>
            <a:r>
              <a:rPr sz="3740" spc="462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w</a:t>
            </a:r>
            <a:r>
              <a:rPr sz="3740" spc="-12" dirty="0">
                <a:latin typeface="Times New Roman"/>
                <a:cs typeface="Times New Roman"/>
              </a:rPr>
              <a:t>e</a:t>
            </a:r>
            <a:r>
              <a:rPr sz="3740" dirty="0">
                <a:latin typeface="Times New Roman"/>
                <a:cs typeface="Times New Roman"/>
              </a:rPr>
              <a:t>ig</a:t>
            </a:r>
            <a:r>
              <a:rPr sz="3740" spc="12" dirty="0">
                <a:latin typeface="Times New Roman"/>
                <a:cs typeface="Times New Roman"/>
              </a:rPr>
              <a:t>h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514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cont</a:t>
            </a:r>
            <a:r>
              <a:rPr sz="3740" spc="5" dirty="0">
                <a:latin typeface="Times New Roman"/>
                <a:cs typeface="Times New Roman"/>
              </a:rPr>
              <a:t>r</a:t>
            </a:r>
            <a:r>
              <a:rPr sz="3740" spc="-12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b</a:t>
            </a:r>
            <a:r>
              <a:rPr sz="3740" spc="5" dirty="0">
                <a:latin typeface="Times New Roman"/>
                <a:cs typeface="Times New Roman"/>
              </a:rPr>
              <a:t>u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-19" dirty="0">
                <a:latin typeface="Times New Roman"/>
                <a:cs typeface="Times New Roman"/>
              </a:rPr>
              <a:t>e</a:t>
            </a:r>
            <a:r>
              <a:rPr sz="3740" dirty="0">
                <a:latin typeface="Times New Roman"/>
                <a:cs typeface="Times New Roman"/>
              </a:rPr>
              <a:t>s</a:t>
            </a:r>
            <a:r>
              <a:rPr sz="3740" spc="475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to</a:t>
            </a:r>
            <a:r>
              <a:rPr sz="3740" spc="514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better</a:t>
            </a:r>
            <a:r>
              <a:rPr sz="3740" spc="507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grip</a:t>
            </a:r>
            <a:r>
              <a:rPr sz="3740" spc="514" dirty="0">
                <a:latin typeface="Times New Roman"/>
                <a:cs typeface="Times New Roman"/>
              </a:rPr>
              <a:t> </a:t>
            </a:r>
            <a:r>
              <a:rPr sz="3740" spc="5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n</a:t>
            </a:r>
            <a:r>
              <a:rPr sz="3740" spc="477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the</a:t>
            </a:r>
            <a:endParaRPr sz="3740">
              <a:latin typeface="Times New Roman"/>
              <a:cs typeface="Times New Roman"/>
            </a:endParaRPr>
          </a:p>
          <a:p>
            <a:pPr marL="321945" marR="81915">
              <a:lnSpc>
                <a:spcPts val="4040"/>
              </a:lnSpc>
              <a:spcBef>
                <a:spcPts val="200"/>
              </a:spcBef>
            </a:pPr>
            <a:r>
              <a:rPr sz="3740" dirty="0">
                <a:latin typeface="Times New Roman"/>
                <a:cs typeface="Times New Roman"/>
              </a:rPr>
              <a:t>r</a:t>
            </a:r>
            <a:r>
              <a:rPr sz="3740" spc="12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a</a:t>
            </a:r>
            <a:r>
              <a:rPr sz="3740" spc="5" dirty="0">
                <a:latin typeface="Times New Roman"/>
                <a:cs typeface="Times New Roman"/>
              </a:rPr>
              <a:t>d</a:t>
            </a:r>
            <a:r>
              <a:rPr sz="3740" dirty="0">
                <a:latin typeface="Times New Roman"/>
                <a:cs typeface="Times New Roman"/>
              </a:rPr>
              <a:t>.</a:t>
            </a:r>
            <a:endParaRPr sz="3740">
              <a:latin typeface="Times New Roman"/>
              <a:cs typeface="Times New Roman"/>
            </a:endParaRPr>
          </a:p>
          <a:p>
            <a:pPr marL="17145" marR="81915">
              <a:lnSpc>
                <a:spcPct val="96000"/>
              </a:lnSpc>
              <a:spcBef>
                <a:spcPts val="850"/>
              </a:spcBef>
            </a:pPr>
            <a:r>
              <a:rPr sz="3740" dirty="0">
                <a:latin typeface="Arial"/>
                <a:cs typeface="Arial"/>
              </a:rPr>
              <a:t>•</a:t>
            </a:r>
            <a:r>
              <a:rPr sz="3740" spc="47" dirty="0">
                <a:latin typeface="Arial"/>
                <a:cs typeface="Arial"/>
              </a:rPr>
              <a:t> </a:t>
            </a:r>
            <a:r>
              <a:rPr sz="3740" spc="5" dirty="0">
                <a:latin typeface="Times New Roman"/>
                <a:cs typeface="Times New Roman"/>
              </a:rPr>
              <a:t>4</a:t>
            </a:r>
            <a:r>
              <a:rPr sz="3740" dirty="0">
                <a:latin typeface="Times New Roman"/>
                <a:cs typeface="Times New Roman"/>
              </a:rPr>
              <a:t>WD</a:t>
            </a:r>
            <a:r>
              <a:rPr sz="3740" spc="-80" dirty="0">
                <a:latin typeface="Times New Roman"/>
                <a:cs typeface="Times New Roman"/>
              </a:rPr>
              <a:t> </a:t>
            </a:r>
            <a:r>
              <a:rPr sz="3740" spc="5" dirty="0">
                <a:latin typeface="Times New Roman"/>
                <a:cs typeface="Times New Roman"/>
              </a:rPr>
              <a:t>i</a:t>
            </a:r>
            <a:r>
              <a:rPr sz="3740" dirty="0">
                <a:latin typeface="Times New Roman"/>
                <a:cs typeface="Times New Roman"/>
              </a:rPr>
              <a:t>s</a:t>
            </a:r>
            <a:r>
              <a:rPr sz="3740" spc="-12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g</a:t>
            </a:r>
            <a:r>
              <a:rPr sz="3740" spc="12" dirty="0">
                <a:latin typeface="Times New Roman"/>
                <a:cs typeface="Times New Roman"/>
              </a:rPr>
              <a:t>r</a:t>
            </a: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-12" dirty="0">
                <a:latin typeface="Times New Roman"/>
                <a:cs typeface="Times New Roman"/>
              </a:rPr>
              <a:t>a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-31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f</a:t>
            </a:r>
            <a:r>
              <a:rPr sz="3740" spc="12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r</a:t>
            </a:r>
            <a:r>
              <a:rPr sz="3740" spc="-43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t</a:t>
            </a:r>
            <a:r>
              <a:rPr sz="3740" spc="5" dirty="0">
                <a:latin typeface="Times New Roman"/>
                <a:cs typeface="Times New Roman"/>
              </a:rPr>
              <a:t>h</a:t>
            </a:r>
            <a:r>
              <a:rPr sz="3740" dirty="0">
                <a:latin typeface="Times New Roman"/>
                <a:cs typeface="Times New Roman"/>
              </a:rPr>
              <a:t>o</a:t>
            </a:r>
            <a:r>
              <a:rPr sz="3740" spc="12" dirty="0">
                <a:latin typeface="Times New Roman"/>
                <a:cs typeface="Times New Roman"/>
              </a:rPr>
              <a:t>s</a:t>
            </a: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-81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who</a:t>
            </a:r>
            <a:r>
              <a:rPr sz="3740" spc="-44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li</a:t>
            </a:r>
            <a:r>
              <a:rPr sz="3740" spc="12" dirty="0">
                <a:latin typeface="Times New Roman"/>
                <a:cs typeface="Times New Roman"/>
              </a:rPr>
              <a:t>k</a:t>
            </a:r>
            <a:r>
              <a:rPr sz="3740" dirty="0">
                <a:latin typeface="Times New Roman"/>
                <a:cs typeface="Times New Roman"/>
              </a:rPr>
              <a:t>e</a:t>
            </a:r>
            <a:r>
              <a:rPr sz="3740" spc="-25" dirty="0">
                <a:latin typeface="Times New Roman"/>
                <a:cs typeface="Times New Roman"/>
              </a:rPr>
              <a:t> </a:t>
            </a:r>
            <a:r>
              <a:rPr sz="3740" dirty="0">
                <a:latin typeface="Times New Roman"/>
                <a:cs typeface="Times New Roman"/>
              </a:rPr>
              <a:t>o</a:t>
            </a:r>
            <a:r>
              <a:rPr sz="3740" spc="-45" dirty="0">
                <a:latin typeface="Times New Roman"/>
                <a:cs typeface="Times New Roman"/>
              </a:rPr>
              <a:t>f</a:t>
            </a:r>
            <a:r>
              <a:rPr sz="3740" spc="5" dirty="0">
                <a:latin typeface="Times New Roman"/>
                <a:cs typeface="Times New Roman"/>
              </a:rPr>
              <a:t>f-</a:t>
            </a:r>
            <a:r>
              <a:rPr sz="3740" dirty="0">
                <a:latin typeface="Times New Roman"/>
                <a:cs typeface="Times New Roman"/>
              </a:rPr>
              <a:t>r</a:t>
            </a:r>
            <a:r>
              <a:rPr sz="3740" spc="12" dirty="0">
                <a:latin typeface="Times New Roman"/>
                <a:cs typeface="Times New Roman"/>
              </a:rPr>
              <a:t>o</a:t>
            </a:r>
            <a:r>
              <a:rPr sz="3740" dirty="0">
                <a:latin typeface="Times New Roman"/>
                <a:cs typeface="Times New Roman"/>
              </a:rPr>
              <a:t>adi</a:t>
            </a:r>
            <a:r>
              <a:rPr sz="3740" spc="5" dirty="0">
                <a:latin typeface="Times New Roman"/>
                <a:cs typeface="Times New Roman"/>
              </a:rPr>
              <a:t>n</a:t>
            </a:r>
            <a:r>
              <a:rPr sz="3740" spc="12" dirty="0">
                <a:latin typeface="Times New Roman"/>
                <a:cs typeface="Times New Roman"/>
              </a:rPr>
              <a:t>g</a:t>
            </a:r>
            <a:r>
              <a:rPr sz="3740" dirty="0">
                <a:latin typeface="Times New Roman"/>
                <a:cs typeface="Times New Roman"/>
              </a:rPr>
              <a:t>.</a:t>
            </a:r>
            <a:endParaRPr sz="374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944740" y="736631"/>
            <a:ext cx="5088104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Disadvantages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4741" y="2196258"/>
            <a:ext cx="25470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Arial"/>
                <a:cs typeface="Arial"/>
              </a:rPr>
              <a:t>•</a:t>
            </a:r>
            <a:endParaRPr sz="347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9977" y="2198748"/>
            <a:ext cx="10075947" cy="5472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 algn="just">
              <a:lnSpc>
                <a:spcPts val="3995"/>
              </a:lnSpc>
              <a:spcBef>
                <a:spcPts val="220"/>
              </a:spcBef>
            </a:pPr>
            <a:r>
              <a:rPr sz="3470" dirty="0">
                <a:latin typeface="Times New Roman"/>
                <a:cs typeface="Times New Roman"/>
              </a:rPr>
              <a:t>The</a:t>
            </a:r>
            <a:r>
              <a:rPr sz="3470" spc="12" dirty="0">
                <a:latin typeface="Times New Roman"/>
                <a:cs typeface="Times New Roman"/>
              </a:rPr>
              <a:t> </a:t>
            </a:r>
            <a:r>
              <a:rPr sz="3470" spc="-12" dirty="0">
                <a:latin typeface="Times New Roman"/>
                <a:cs typeface="Times New Roman"/>
              </a:rPr>
              <a:t>m</a:t>
            </a:r>
            <a:r>
              <a:rPr sz="3470" dirty="0">
                <a:latin typeface="Times New Roman"/>
                <a:cs typeface="Times New Roman"/>
              </a:rPr>
              <a:t>a</a:t>
            </a:r>
            <a:r>
              <a:rPr sz="3470" spc="-12" dirty="0">
                <a:latin typeface="Times New Roman"/>
                <a:cs typeface="Times New Roman"/>
              </a:rPr>
              <a:t>i</a:t>
            </a:r>
            <a:r>
              <a:rPr sz="3470" dirty="0">
                <a:latin typeface="Times New Roman"/>
                <a:cs typeface="Times New Roman"/>
              </a:rPr>
              <a:t>n</a:t>
            </a:r>
            <a:r>
              <a:rPr sz="3470" spc="33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disadv</a:t>
            </a:r>
            <a:r>
              <a:rPr sz="3470" spc="-12" dirty="0">
                <a:latin typeface="Times New Roman"/>
                <a:cs typeface="Times New Roman"/>
              </a:rPr>
              <a:t>a</a:t>
            </a:r>
            <a:r>
              <a:rPr sz="3470" dirty="0">
                <a:latin typeface="Times New Roman"/>
                <a:cs typeface="Times New Roman"/>
              </a:rPr>
              <a:t>ntage</a:t>
            </a:r>
            <a:r>
              <a:rPr sz="3470" spc="19" dirty="0">
                <a:latin typeface="Times New Roman"/>
                <a:cs typeface="Times New Roman"/>
              </a:rPr>
              <a:t> </a:t>
            </a:r>
            <a:r>
              <a:rPr sz="3470" spc="5" dirty="0">
                <a:latin typeface="Times New Roman"/>
                <a:cs typeface="Times New Roman"/>
              </a:rPr>
              <a:t>o</a:t>
            </a:r>
            <a:r>
              <a:rPr sz="3470" dirty="0">
                <a:latin typeface="Times New Roman"/>
                <a:cs typeface="Times New Roman"/>
              </a:rPr>
              <a:t>f </a:t>
            </a:r>
            <a:r>
              <a:rPr sz="3470" spc="-5" dirty="0">
                <a:latin typeface="Times New Roman"/>
                <a:cs typeface="Times New Roman"/>
              </a:rPr>
              <a:t>4</a:t>
            </a:r>
            <a:r>
              <a:rPr sz="3470" spc="-12" dirty="0">
                <a:latin typeface="Times New Roman"/>
                <a:cs typeface="Times New Roman"/>
              </a:rPr>
              <a:t>W</a:t>
            </a:r>
            <a:r>
              <a:rPr sz="3470" dirty="0">
                <a:latin typeface="Times New Roman"/>
                <a:cs typeface="Times New Roman"/>
              </a:rPr>
              <a:t>D</a:t>
            </a:r>
            <a:r>
              <a:rPr sz="3470" spc="27" dirty="0">
                <a:latin typeface="Times New Roman"/>
                <a:cs typeface="Times New Roman"/>
              </a:rPr>
              <a:t> </a:t>
            </a:r>
            <a:r>
              <a:rPr sz="3470" spc="-5" dirty="0">
                <a:latin typeface="Times New Roman"/>
                <a:cs typeface="Times New Roman"/>
              </a:rPr>
              <a:t>i</a:t>
            </a:r>
            <a:r>
              <a:rPr sz="3470" dirty="0">
                <a:latin typeface="Times New Roman"/>
                <a:cs typeface="Times New Roman"/>
              </a:rPr>
              <a:t>s</a:t>
            </a:r>
            <a:r>
              <a:rPr sz="3470" spc="19" dirty="0">
                <a:latin typeface="Times New Roman"/>
                <a:cs typeface="Times New Roman"/>
              </a:rPr>
              <a:t> </a:t>
            </a:r>
            <a:r>
              <a:rPr sz="3470" b="1" i="1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3470" b="1" i="1" spc="12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3470" b="1" i="1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3470" b="1" i="1" spc="-12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470" b="1" i="1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3470" b="1" i="1" spc="33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470" b="1" i="1" dirty="0">
                <a:solidFill>
                  <a:srgbClr val="0000FF"/>
                </a:solidFill>
                <a:latin typeface="Times New Roman"/>
                <a:cs typeface="Times New Roman"/>
              </a:rPr>
              <a:t>cost</a:t>
            </a:r>
            <a:r>
              <a:rPr sz="3470" b="1" i="1" spc="12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470" b="1" i="1" dirty="0">
                <a:solidFill>
                  <a:srgbClr val="0000FF"/>
                </a:solidFill>
                <a:latin typeface="Times New Roman"/>
                <a:cs typeface="Times New Roman"/>
              </a:rPr>
              <a:t>for </a:t>
            </a:r>
            <a:endParaRPr sz="3470">
              <a:latin typeface="Times New Roman"/>
              <a:cs typeface="Times New Roman"/>
            </a:endParaRPr>
          </a:p>
          <a:p>
            <a:pPr marL="17145" algn="just">
              <a:lnSpc>
                <a:spcPts val="3995"/>
              </a:lnSpc>
            </a:pPr>
            <a:r>
              <a:rPr sz="3470" b="1" i="1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3470" b="1" i="1" spc="12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3470" b="1" i="1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3470" b="1" i="1" spc="-12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3470" b="1" i="1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3470" b="1" i="1" spc="12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3470" b="1" i="1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3470" b="1" i="1" spc="-12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470" b="1" i="1" dirty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r>
              <a:rPr sz="3470" b="1" i="1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470" b="1" i="1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347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3470" b="1" i="1" dirty="0">
                <a:solidFill>
                  <a:srgbClr val="0000FF"/>
                </a:solidFill>
                <a:latin typeface="Times New Roman"/>
                <a:cs typeface="Times New Roman"/>
              </a:rPr>
              <a:t>int</a:t>
            </a:r>
            <a:r>
              <a:rPr sz="3470" b="1" i="1" spc="-12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470" b="1" i="1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3470" b="1" i="1" spc="12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3470" b="1" i="1" spc="-12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3470" b="1" i="1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3470" b="1" i="1" spc="-12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470" b="1" i="1" dirty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r>
              <a:rPr sz="3470" b="1" i="1" spc="33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470" b="1" i="1" dirty="0">
                <a:solidFill>
                  <a:srgbClr val="0000FF"/>
                </a:solidFill>
                <a:latin typeface="Times New Roman"/>
                <a:cs typeface="Times New Roman"/>
              </a:rPr>
              <a:t>and</a:t>
            </a:r>
            <a:r>
              <a:rPr sz="3470" b="1" i="1" spc="33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470" b="1" i="1" dirty="0">
                <a:solidFill>
                  <a:srgbClr val="0000FF"/>
                </a:solidFill>
                <a:latin typeface="Times New Roman"/>
                <a:cs typeface="Times New Roman"/>
              </a:rPr>
              <a:t>fu</a:t>
            </a:r>
            <a:r>
              <a:rPr sz="3470" b="1" i="1" spc="-19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47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3470" b="1" i="1" dirty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r>
              <a:rPr sz="3470" b="1" i="1" spc="27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T</a:t>
            </a:r>
            <a:r>
              <a:rPr sz="3470" spc="12" dirty="0">
                <a:latin typeface="Times New Roman"/>
                <a:cs typeface="Times New Roman"/>
              </a:rPr>
              <a:t>h</a:t>
            </a:r>
            <a:r>
              <a:rPr sz="3470" dirty="0">
                <a:latin typeface="Times New Roman"/>
                <a:cs typeface="Times New Roman"/>
              </a:rPr>
              <a:t>e</a:t>
            </a:r>
            <a:r>
              <a:rPr sz="3470" spc="33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extra eq</a:t>
            </a:r>
            <a:r>
              <a:rPr sz="3470" spc="5" dirty="0">
                <a:latin typeface="Times New Roman"/>
                <a:cs typeface="Times New Roman"/>
              </a:rPr>
              <a:t>u</a:t>
            </a:r>
            <a:r>
              <a:rPr sz="3470" spc="-19" dirty="0">
                <a:latin typeface="Times New Roman"/>
                <a:cs typeface="Times New Roman"/>
              </a:rPr>
              <a:t>i</a:t>
            </a:r>
            <a:r>
              <a:rPr sz="3470" dirty="0">
                <a:latin typeface="Times New Roman"/>
                <a:cs typeface="Times New Roman"/>
              </a:rPr>
              <a:t>pm</a:t>
            </a:r>
            <a:r>
              <a:rPr sz="3470" spc="-12" dirty="0">
                <a:latin typeface="Times New Roman"/>
                <a:cs typeface="Times New Roman"/>
              </a:rPr>
              <a:t>e</a:t>
            </a:r>
            <a:r>
              <a:rPr sz="3470" dirty="0">
                <a:latin typeface="Times New Roman"/>
                <a:cs typeface="Times New Roman"/>
              </a:rPr>
              <a:t>nt </a:t>
            </a:r>
            <a:endParaRPr sz="3470">
              <a:latin typeface="Times New Roman"/>
              <a:cs typeface="Times New Roman"/>
            </a:endParaRPr>
          </a:p>
          <a:p>
            <a:pPr marL="17145" algn="just">
              <a:lnSpc>
                <a:spcPts val="3995"/>
              </a:lnSpc>
            </a:pPr>
            <a:r>
              <a:rPr sz="3470" dirty="0">
                <a:latin typeface="Times New Roman"/>
                <a:cs typeface="Times New Roman"/>
              </a:rPr>
              <a:t>(di</a:t>
            </a:r>
            <a:r>
              <a:rPr sz="3470" spc="-72" dirty="0">
                <a:latin typeface="Times New Roman"/>
                <a:cs typeface="Times New Roman"/>
              </a:rPr>
              <a:t>f</a:t>
            </a:r>
            <a:r>
              <a:rPr sz="3470" dirty="0">
                <a:latin typeface="Times New Roman"/>
                <a:cs typeface="Times New Roman"/>
              </a:rPr>
              <a:t>f</a:t>
            </a:r>
            <a:r>
              <a:rPr sz="3470" spc="-12" dirty="0">
                <a:latin typeface="Times New Roman"/>
                <a:cs typeface="Times New Roman"/>
              </a:rPr>
              <a:t>e</a:t>
            </a:r>
            <a:r>
              <a:rPr sz="3470" dirty="0">
                <a:latin typeface="Times New Roman"/>
                <a:cs typeface="Times New Roman"/>
              </a:rPr>
              <a:t>r</a:t>
            </a:r>
            <a:r>
              <a:rPr sz="3470" spc="-25" dirty="0">
                <a:latin typeface="Times New Roman"/>
                <a:cs typeface="Times New Roman"/>
              </a:rPr>
              <a:t>e</a:t>
            </a:r>
            <a:r>
              <a:rPr sz="3470" dirty="0">
                <a:latin typeface="Times New Roman"/>
                <a:cs typeface="Times New Roman"/>
              </a:rPr>
              <a:t>nti</a:t>
            </a:r>
            <a:r>
              <a:rPr sz="3470" spc="-12" dirty="0">
                <a:latin typeface="Times New Roman"/>
                <a:cs typeface="Times New Roman"/>
              </a:rPr>
              <a:t>a</a:t>
            </a:r>
            <a:r>
              <a:rPr sz="3470" dirty="0">
                <a:latin typeface="Times New Roman"/>
                <a:cs typeface="Times New Roman"/>
              </a:rPr>
              <a:t>l</a:t>
            </a:r>
            <a:r>
              <a:rPr sz="3470" spc="-12" dirty="0">
                <a:latin typeface="Times New Roman"/>
                <a:cs typeface="Times New Roman"/>
              </a:rPr>
              <a:t>s</a:t>
            </a:r>
            <a:r>
              <a:rPr sz="3470" dirty="0">
                <a:latin typeface="Times New Roman"/>
                <a:cs typeface="Times New Roman"/>
              </a:rPr>
              <a:t>,</a:t>
            </a:r>
            <a:r>
              <a:rPr sz="3470" spc="20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t</a:t>
            </a:r>
            <a:r>
              <a:rPr sz="3470" spc="-12" dirty="0">
                <a:latin typeface="Times New Roman"/>
                <a:cs typeface="Times New Roman"/>
              </a:rPr>
              <a:t>r</a:t>
            </a:r>
            <a:r>
              <a:rPr sz="3470" dirty="0">
                <a:latin typeface="Times New Roman"/>
                <a:cs typeface="Times New Roman"/>
              </a:rPr>
              <a:t>ans</a:t>
            </a:r>
            <a:r>
              <a:rPr sz="3470" spc="-12" dirty="0">
                <a:latin typeface="Times New Roman"/>
                <a:cs typeface="Times New Roman"/>
              </a:rPr>
              <a:t>f</a:t>
            </a:r>
            <a:r>
              <a:rPr sz="3470" dirty="0">
                <a:latin typeface="Times New Roman"/>
                <a:cs typeface="Times New Roman"/>
              </a:rPr>
              <a:t>er</a:t>
            </a:r>
            <a:r>
              <a:rPr sz="3470" spc="5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ca</a:t>
            </a:r>
            <a:r>
              <a:rPr sz="3470" spc="-12" dirty="0">
                <a:latin typeface="Times New Roman"/>
                <a:cs typeface="Times New Roman"/>
              </a:rPr>
              <a:t>s</a:t>
            </a:r>
            <a:r>
              <a:rPr sz="3470" dirty="0">
                <a:latin typeface="Times New Roman"/>
                <a:cs typeface="Times New Roman"/>
              </a:rPr>
              <a:t>e, </a:t>
            </a:r>
            <a:r>
              <a:rPr sz="3470" spc="-5" dirty="0">
                <a:latin typeface="Times New Roman"/>
                <a:cs typeface="Times New Roman"/>
              </a:rPr>
              <a:t>etc.</a:t>
            </a:r>
            <a:r>
              <a:rPr sz="3470" dirty="0">
                <a:latin typeface="Times New Roman"/>
                <a:cs typeface="Times New Roman"/>
              </a:rPr>
              <a:t>)</a:t>
            </a:r>
            <a:r>
              <a:rPr sz="3470" spc="12" dirty="0">
                <a:latin typeface="Times New Roman"/>
                <a:cs typeface="Times New Roman"/>
              </a:rPr>
              <a:t> </a:t>
            </a:r>
            <a:r>
              <a:rPr sz="3470" b="1" i="1" dirty="0">
                <a:solidFill>
                  <a:srgbClr val="FF0000"/>
                </a:solidFill>
                <a:latin typeface="Times New Roman"/>
                <a:cs typeface="Times New Roman"/>
              </a:rPr>
              <a:t>adds</a:t>
            </a:r>
            <a:r>
              <a:rPr sz="3470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470" b="1" i="1" dirty="0">
                <a:solidFill>
                  <a:srgbClr val="FF0000"/>
                </a:solidFill>
                <a:latin typeface="Times New Roman"/>
                <a:cs typeface="Times New Roman"/>
              </a:rPr>
              <a:t>ompl</a:t>
            </a:r>
            <a:r>
              <a:rPr sz="3470" b="1" i="1" spc="-19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470" b="1" i="1" dirty="0">
                <a:solidFill>
                  <a:srgbClr val="FF0000"/>
                </a:solidFill>
                <a:latin typeface="Times New Roman"/>
                <a:cs typeface="Times New Roman"/>
              </a:rPr>
              <a:t>xity</a:t>
            </a:r>
            <a:r>
              <a:rPr sz="347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470" b="1" i="1" spc="-19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470" b="1" i="1" dirty="0">
                <a:solidFill>
                  <a:srgbClr val="FF0000"/>
                </a:solidFill>
                <a:latin typeface="Times New Roman"/>
                <a:cs typeface="Times New Roman"/>
              </a:rPr>
              <a:t>d </a:t>
            </a:r>
            <a:endParaRPr sz="3470">
              <a:latin typeface="Times New Roman"/>
              <a:cs typeface="Times New Roman"/>
            </a:endParaRPr>
          </a:p>
          <a:p>
            <a:pPr marL="17145" algn="just">
              <a:lnSpc>
                <a:spcPts val="3995"/>
              </a:lnSpc>
            </a:pPr>
            <a:r>
              <a:rPr sz="3470" b="1" i="1" dirty="0">
                <a:solidFill>
                  <a:srgbClr val="FF0000"/>
                </a:solidFill>
                <a:latin typeface="Times New Roman"/>
                <a:cs typeface="Times New Roman"/>
              </a:rPr>
              <a:t>weight</a:t>
            </a:r>
            <a:r>
              <a:rPr sz="3470" b="1" i="1" spc="66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470" b="1" i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470" b="1" i="1" spc="66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470" b="1" i="1" dirty="0">
                <a:solidFill>
                  <a:srgbClr val="FF0000"/>
                </a:solidFill>
                <a:latin typeface="Times New Roman"/>
                <a:cs typeface="Times New Roman"/>
              </a:rPr>
              <a:t>he</a:t>
            </a:r>
            <a:r>
              <a:rPr sz="3470" b="1" i="1" spc="66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0" b="1" i="1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3470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470" b="1" i="1" dirty="0">
                <a:solidFill>
                  <a:srgbClr val="FF0000"/>
                </a:solidFill>
                <a:latin typeface="Times New Roman"/>
                <a:cs typeface="Times New Roman"/>
              </a:rPr>
              <a:t>hic</a:t>
            </a:r>
            <a:r>
              <a:rPr sz="3470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3470" b="1" i="1" dirty="0">
                <a:solidFill>
                  <a:srgbClr val="FF0000"/>
                </a:solidFill>
                <a:latin typeface="Times New Roman"/>
                <a:cs typeface="Times New Roman"/>
              </a:rPr>
              <a:t>e,</a:t>
            </a:r>
            <a:r>
              <a:rPr sz="3470" b="1" i="1" spc="64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incr</a:t>
            </a:r>
            <a:r>
              <a:rPr sz="3470" spc="-12" dirty="0">
                <a:latin typeface="Times New Roman"/>
                <a:cs typeface="Times New Roman"/>
              </a:rPr>
              <a:t>e</a:t>
            </a:r>
            <a:r>
              <a:rPr sz="3470" dirty="0">
                <a:latin typeface="Times New Roman"/>
                <a:cs typeface="Times New Roman"/>
              </a:rPr>
              <a:t>a</a:t>
            </a:r>
            <a:r>
              <a:rPr sz="3470" spc="-12" dirty="0">
                <a:latin typeface="Times New Roman"/>
                <a:cs typeface="Times New Roman"/>
              </a:rPr>
              <a:t>s</a:t>
            </a:r>
            <a:r>
              <a:rPr sz="3470" dirty="0">
                <a:latin typeface="Times New Roman"/>
                <a:cs typeface="Times New Roman"/>
              </a:rPr>
              <a:t>ing</a:t>
            </a:r>
            <a:r>
              <a:rPr sz="3470" spc="654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initial</a:t>
            </a:r>
            <a:r>
              <a:rPr sz="3470" spc="668" dirty="0">
                <a:latin typeface="Times New Roman"/>
                <a:cs typeface="Times New Roman"/>
              </a:rPr>
              <a:t> </a:t>
            </a:r>
            <a:r>
              <a:rPr sz="3470" spc="-12" dirty="0">
                <a:latin typeface="Times New Roman"/>
                <a:cs typeface="Times New Roman"/>
              </a:rPr>
              <a:t>m</a:t>
            </a:r>
            <a:r>
              <a:rPr sz="3470" spc="5" dirty="0">
                <a:latin typeface="Times New Roman"/>
                <a:cs typeface="Times New Roman"/>
              </a:rPr>
              <a:t>a</a:t>
            </a:r>
            <a:r>
              <a:rPr sz="3470" dirty="0">
                <a:latin typeface="Times New Roman"/>
                <a:cs typeface="Times New Roman"/>
              </a:rPr>
              <a:t>rket</a:t>
            </a:r>
            <a:r>
              <a:rPr sz="3470" spc="654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value, </a:t>
            </a:r>
            <a:endParaRPr sz="3470">
              <a:latin typeface="Times New Roman"/>
              <a:cs typeface="Times New Roman"/>
            </a:endParaRPr>
          </a:p>
          <a:p>
            <a:pPr marL="17145" algn="just">
              <a:lnSpc>
                <a:spcPts val="3990"/>
              </a:lnSpc>
            </a:pPr>
            <a:r>
              <a:rPr sz="3470" spc="-5" dirty="0">
                <a:latin typeface="Times New Roman"/>
                <a:cs typeface="Times New Roman"/>
              </a:rPr>
              <a:t>tir</a:t>
            </a:r>
            <a:r>
              <a:rPr sz="3470" dirty="0">
                <a:latin typeface="Times New Roman"/>
                <a:cs typeface="Times New Roman"/>
              </a:rPr>
              <a:t>e wea</a:t>
            </a:r>
            <a:r>
              <a:rPr sz="3470" spc="-152" dirty="0">
                <a:latin typeface="Times New Roman"/>
                <a:cs typeface="Times New Roman"/>
              </a:rPr>
              <a:t>r</a:t>
            </a:r>
            <a:r>
              <a:rPr sz="3470" dirty="0">
                <a:latin typeface="Times New Roman"/>
                <a:cs typeface="Times New Roman"/>
              </a:rPr>
              <a:t>,</a:t>
            </a:r>
            <a:r>
              <a:rPr sz="3470" spc="-19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and the cost</a:t>
            </a:r>
            <a:r>
              <a:rPr sz="3470" spc="-12" dirty="0">
                <a:latin typeface="Times New Roman"/>
                <a:cs typeface="Times New Roman"/>
              </a:rPr>
              <a:t> </a:t>
            </a:r>
            <a:r>
              <a:rPr sz="3470" spc="12" dirty="0">
                <a:latin typeface="Times New Roman"/>
                <a:cs typeface="Times New Roman"/>
              </a:rPr>
              <a:t>o</a:t>
            </a:r>
            <a:r>
              <a:rPr sz="3470" dirty="0">
                <a:latin typeface="Times New Roman"/>
                <a:cs typeface="Times New Roman"/>
              </a:rPr>
              <a:t>f</a:t>
            </a:r>
            <a:r>
              <a:rPr sz="3470" spc="-25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repa</a:t>
            </a:r>
            <a:r>
              <a:rPr sz="3470" spc="-12" dirty="0">
                <a:latin typeface="Times New Roman"/>
                <a:cs typeface="Times New Roman"/>
              </a:rPr>
              <a:t>i</a:t>
            </a:r>
            <a:r>
              <a:rPr sz="3470" dirty="0">
                <a:latin typeface="Times New Roman"/>
                <a:cs typeface="Times New Roman"/>
              </a:rPr>
              <a:t>rs</a:t>
            </a:r>
            <a:r>
              <a:rPr sz="3470" spc="-12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and</a:t>
            </a:r>
            <a:r>
              <a:rPr sz="3470" spc="-25" dirty="0">
                <a:latin typeface="Times New Roman"/>
                <a:cs typeface="Times New Roman"/>
              </a:rPr>
              <a:t> </a:t>
            </a:r>
            <a:r>
              <a:rPr sz="3470" spc="-12" dirty="0">
                <a:latin typeface="Times New Roman"/>
                <a:cs typeface="Times New Roman"/>
              </a:rPr>
              <a:t>m</a:t>
            </a:r>
            <a:r>
              <a:rPr sz="3470" dirty="0">
                <a:latin typeface="Times New Roman"/>
                <a:cs typeface="Times New Roman"/>
              </a:rPr>
              <a:t>a</a:t>
            </a:r>
            <a:r>
              <a:rPr sz="3470" spc="-12" dirty="0">
                <a:latin typeface="Times New Roman"/>
                <a:cs typeface="Times New Roman"/>
              </a:rPr>
              <a:t>i</a:t>
            </a:r>
            <a:r>
              <a:rPr sz="3470" dirty="0">
                <a:latin typeface="Times New Roman"/>
                <a:cs typeface="Times New Roman"/>
              </a:rPr>
              <a:t>ntenance.</a:t>
            </a:r>
            <a:endParaRPr sz="3470">
              <a:latin typeface="Times New Roman"/>
              <a:cs typeface="Times New Roman"/>
            </a:endParaRPr>
          </a:p>
          <a:p>
            <a:pPr marL="17145" marR="1270" algn="just">
              <a:lnSpc>
                <a:spcPts val="3340"/>
              </a:lnSpc>
              <a:spcBef>
                <a:spcPts val="890"/>
              </a:spcBef>
            </a:pPr>
            <a:r>
              <a:rPr sz="3470" dirty="0">
                <a:latin typeface="Times New Roman"/>
                <a:cs typeface="Times New Roman"/>
              </a:rPr>
              <a:t>The  a</a:t>
            </a:r>
            <a:r>
              <a:rPr sz="3470" spc="-12" dirty="0">
                <a:latin typeface="Times New Roman"/>
                <a:cs typeface="Times New Roman"/>
              </a:rPr>
              <a:t>d</a:t>
            </a:r>
            <a:r>
              <a:rPr sz="3470" dirty="0">
                <a:latin typeface="Times New Roman"/>
                <a:cs typeface="Times New Roman"/>
              </a:rPr>
              <a:t>ded </a:t>
            </a:r>
            <a:r>
              <a:rPr sz="3470" spc="5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power </a:t>
            </a:r>
            <a:r>
              <a:rPr sz="3470" spc="5" dirty="0">
                <a:latin typeface="Times New Roman"/>
                <a:cs typeface="Times New Roman"/>
              </a:rPr>
              <a:t> </a:t>
            </a:r>
            <a:r>
              <a:rPr sz="3470" spc="-19" dirty="0">
                <a:latin typeface="Times New Roman"/>
                <a:cs typeface="Times New Roman"/>
              </a:rPr>
              <a:t>a</a:t>
            </a:r>
            <a:r>
              <a:rPr sz="3470" dirty="0">
                <a:latin typeface="Times New Roman"/>
                <a:cs typeface="Times New Roman"/>
              </a:rPr>
              <a:t>nd </a:t>
            </a:r>
            <a:r>
              <a:rPr sz="3470" spc="5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wei</a:t>
            </a:r>
            <a:r>
              <a:rPr sz="3470" spc="-12" dirty="0">
                <a:latin typeface="Times New Roman"/>
                <a:cs typeface="Times New Roman"/>
              </a:rPr>
              <a:t>g</a:t>
            </a:r>
            <a:r>
              <a:rPr sz="3470" dirty="0">
                <a:latin typeface="Times New Roman"/>
                <a:cs typeface="Times New Roman"/>
              </a:rPr>
              <a:t>ht </a:t>
            </a:r>
            <a:r>
              <a:rPr sz="3470" spc="12" dirty="0">
                <a:latin typeface="Times New Roman"/>
                <a:cs typeface="Times New Roman"/>
              </a:rPr>
              <a:t> </a:t>
            </a:r>
            <a:r>
              <a:rPr sz="3470" spc="5" dirty="0">
                <a:latin typeface="Times New Roman"/>
                <a:cs typeface="Times New Roman"/>
              </a:rPr>
              <a:t>o</a:t>
            </a:r>
            <a:r>
              <a:rPr sz="3470" dirty="0">
                <a:latin typeface="Times New Roman"/>
                <a:cs typeface="Times New Roman"/>
              </a:rPr>
              <a:t>f </a:t>
            </a:r>
            <a:r>
              <a:rPr sz="3470" spc="5" dirty="0">
                <a:latin typeface="Times New Roman"/>
                <a:cs typeface="Times New Roman"/>
              </a:rPr>
              <a:t> </a:t>
            </a:r>
            <a:r>
              <a:rPr sz="3470" spc="12" dirty="0">
                <a:latin typeface="Times New Roman"/>
                <a:cs typeface="Times New Roman"/>
              </a:rPr>
              <a:t>4</a:t>
            </a:r>
            <a:r>
              <a:rPr sz="3470" spc="-12" dirty="0">
                <a:latin typeface="Times New Roman"/>
                <a:cs typeface="Times New Roman"/>
              </a:rPr>
              <a:t>W</a:t>
            </a:r>
            <a:r>
              <a:rPr sz="3470" dirty="0">
                <a:latin typeface="Times New Roman"/>
                <a:cs typeface="Times New Roman"/>
              </a:rPr>
              <a:t>D  and  </a:t>
            </a:r>
            <a:r>
              <a:rPr sz="3470" spc="-279" dirty="0">
                <a:latin typeface="Times New Roman"/>
                <a:cs typeface="Times New Roman"/>
              </a:rPr>
              <a:t>A</a:t>
            </a:r>
            <a:r>
              <a:rPr sz="3470" spc="-12" dirty="0">
                <a:latin typeface="Times New Roman"/>
                <a:cs typeface="Times New Roman"/>
              </a:rPr>
              <a:t>W</a:t>
            </a:r>
            <a:r>
              <a:rPr sz="3470" dirty="0">
                <a:latin typeface="Times New Roman"/>
                <a:cs typeface="Times New Roman"/>
              </a:rPr>
              <a:t>D sys</a:t>
            </a:r>
            <a:r>
              <a:rPr sz="3470" spc="-12" dirty="0">
                <a:latin typeface="Times New Roman"/>
                <a:cs typeface="Times New Roman"/>
              </a:rPr>
              <a:t>t</a:t>
            </a:r>
            <a:r>
              <a:rPr sz="3470" dirty="0">
                <a:latin typeface="Times New Roman"/>
                <a:cs typeface="Times New Roman"/>
              </a:rPr>
              <a:t>e</a:t>
            </a:r>
            <a:r>
              <a:rPr sz="3470" spc="-19" dirty="0">
                <a:latin typeface="Times New Roman"/>
                <a:cs typeface="Times New Roman"/>
              </a:rPr>
              <a:t>m</a:t>
            </a:r>
            <a:r>
              <a:rPr sz="3470" dirty="0">
                <a:latin typeface="Times New Roman"/>
                <a:cs typeface="Times New Roman"/>
              </a:rPr>
              <a:t>s</a:t>
            </a:r>
            <a:r>
              <a:rPr sz="3470" spc="33" dirty="0">
                <a:latin typeface="Times New Roman"/>
                <a:cs typeface="Times New Roman"/>
              </a:rPr>
              <a:t> </a:t>
            </a:r>
            <a:r>
              <a:rPr sz="3470" b="1" i="1" dirty="0">
                <a:solidFill>
                  <a:srgbClr val="FF0000"/>
                </a:solidFill>
                <a:latin typeface="Times New Roman"/>
                <a:cs typeface="Times New Roman"/>
              </a:rPr>
              <a:t>re</a:t>
            </a:r>
            <a:r>
              <a:rPr sz="347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3470" b="1" i="1" dirty="0">
                <a:solidFill>
                  <a:srgbClr val="FF0000"/>
                </a:solidFill>
                <a:latin typeface="Times New Roman"/>
                <a:cs typeface="Times New Roman"/>
              </a:rPr>
              <a:t>uire</a:t>
            </a:r>
            <a:r>
              <a:rPr sz="3470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0" b="1" i="1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347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470" b="1" i="1" dirty="0">
                <a:solidFill>
                  <a:srgbClr val="FF0000"/>
                </a:solidFill>
                <a:latin typeface="Times New Roman"/>
                <a:cs typeface="Times New Roman"/>
              </a:rPr>
              <a:t>re fuel,</a:t>
            </a:r>
            <a:r>
              <a:rPr sz="347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0" spc="-12" dirty="0">
                <a:latin typeface="Times New Roman"/>
                <a:cs typeface="Times New Roman"/>
              </a:rPr>
              <a:t>m</a:t>
            </a:r>
            <a:r>
              <a:rPr sz="3470" dirty="0">
                <a:latin typeface="Times New Roman"/>
                <a:cs typeface="Times New Roman"/>
              </a:rPr>
              <a:t>ak</a:t>
            </a:r>
            <a:r>
              <a:rPr sz="3470" spc="12" dirty="0">
                <a:latin typeface="Times New Roman"/>
                <a:cs typeface="Times New Roman"/>
              </a:rPr>
              <a:t>i</a:t>
            </a:r>
            <a:r>
              <a:rPr sz="3470" dirty="0">
                <a:latin typeface="Times New Roman"/>
                <a:cs typeface="Times New Roman"/>
              </a:rPr>
              <a:t>ng</a:t>
            </a:r>
            <a:r>
              <a:rPr sz="3470" spc="39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t</a:t>
            </a:r>
            <a:r>
              <a:rPr sz="3470" spc="-12" dirty="0">
                <a:latin typeface="Times New Roman"/>
                <a:cs typeface="Times New Roman"/>
              </a:rPr>
              <a:t>h</a:t>
            </a:r>
            <a:r>
              <a:rPr sz="3470" dirty="0">
                <a:latin typeface="Times New Roman"/>
                <a:cs typeface="Times New Roman"/>
              </a:rPr>
              <a:t>em</a:t>
            </a:r>
            <a:r>
              <a:rPr sz="3470" spc="5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less</a:t>
            </a:r>
            <a:r>
              <a:rPr sz="3470" spc="12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e</a:t>
            </a:r>
            <a:r>
              <a:rPr sz="3470" spc="-72" dirty="0">
                <a:latin typeface="Times New Roman"/>
                <a:cs typeface="Times New Roman"/>
              </a:rPr>
              <a:t>f</a:t>
            </a:r>
            <a:r>
              <a:rPr sz="3470" dirty="0">
                <a:latin typeface="Times New Roman"/>
                <a:cs typeface="Times New Roman"/>
              </a:rPr>
              <a:t>fi</a:t>
            </a:r>
            <a:r>
              <a:rPr sz="3470" spc="-12" dirty="0">
                <a:latin typeface="Times New Roman"/>
                <a:cs typeface="Times New Roman"/>
              </a:rPr>
              <a:t>c</a:t>
            </a:r>
            <a:r>
              <a:rPr sz="3470" dirty="0">
                <a:latin typeface="Times New Roman"/>
                <a:cs typeface="Times New Roman"/>
              </a:rPr>
              <a:t>i</a:t>
            </a:r>
            <a:r>
              <a:rPr sz="3470" spc="-12" dirty="0">
                <a:latin typeface="Times New Roman"/>
                <a:cs typeface="Times New Roman"/>
              </a:rPr>
              <a:t>e</a:t>
            </a:r>
            <a:r>
              <a:rPr sz="3470" dirty="0">
                <a:latin typeface="Times New Roman"/>
                <a:cs typeface="Times New Roman"/>
              </a:rPr>
              <a:t>nt than</a:t>
            </a:r>
            <a:r>
              <a:rPr sz="3470" spc="-19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the</a:t>
            </a:r>
            <a:r>
              <a:rPr sz="3470" spc="-12" dirty="0">
                <a:latin typeface="Times New Roman"/>
                <a:cs typeface="Times New Roman"/>
              </a:rPr>
              <a:t>i</a:t>
            </a:r>
            <a:r>
              <a:rPr sz="3470" dirty="0">
                <a:latin typeface="Times New Roman"/>
                <a:cs typeface="Times New Roman"/>
              </a:rPr>
              <a:t>r </a:t>
            </a:r>
            <a:r>
              <a:rPr sz="3470" spc="5" dirty="0">
                <a:latin typeface="Times New Roman"/>
                <a:cs typeface="Times New Roman"/>
              </a:rPr>
              <a:t>2</a:t>
            </a:r>
            <a:r>
              <a:rPr sz="3470" dirty="0">
                <a:latin typeface="Times New Roman"/>
                <a:cs typeface="Times New Roman"/>
              </a:rPr>
              <a:t>WD</a:t>
            </a:r>
            <a:r>
              <a:rPr sz="3470" spc="-33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cou</a:t>
            </a:r>
            <a:r>
              <a:rPr sz="3470" spc="12" dirty="0">
                <a:latin typeface="Times New Roman"/>
                <a:cs typeface="Times New Roman"/>
              </a:rPr>
              <a:t>n</a:t>
            </a:r>
            <a:r>
              <a:rPr sz="3470" dirty="0">
                <a:latin typeface="Times New Roman"/>
                <a:cs typeface="Times New Roman"/>
              </a:rPr>
              <a:t>t</a:t>
            </a:r>
            <a:r>
              <a:rPr sz="3470" spc="-12" dirty="0">
                <a:latin typeface="Times New Roman"/>
                <a:cs typeface="Times New Roman"/>
              </a:rPr>
              <a:t>e</a:t>
            </a:r>
            <a:r>
              <a:rPr sz="3470" dirty="0">
                <a:latin typeface="Times New Roman"/>
                <a:cs typeface="Times New Roman"/>
              </a:rPr>
              <a:t>rpa</a:t>
            </a:r>
            <a:r>
              <a:rPr sz="3470" spc="-12" dirty="0">
                <a:latin typeface="Times New Roman"/>
                <a:cs typeface="Times New Roman"/>
              </a:rPr>
              <a:t>r</a:t>
            </a:r>
            <a:r>
              <a:rPr sz="3470" dirty="0">
                <a:latin typeface="Times New Roman"/>
                <a:cs typeface="Times New Roman"/>
              </a:rPr>
              <a:t>t</a:t>
            </a:r>
            <a:r>
              <a:rPr sz="3470" spc="-5" dirty="0">
                <a:latin typeface="Times New Roman"/>
                <a:cs typeface="Times New Roman"/>
              </a:rPr>
              <a:t>s</a:t>
            </a:r>
            <a:r>
              <a:rPr sz="3470" dirty="0">
                <a:latin typeface="Times New Roman"/>
                <a:cs typeface="Times New Roman"/>
              </a:rPr>
              <a:t>.</a:t>
            </a:r>
            <a:endParaRPr sz="3470">
              <a:latin typeface="Times New Roman"/>
              <a:cs typeface="Times New Roman"/>
            </a:endParaRPr>
          </a:p>
          <a:p>
            <a:pPr marL="17145" marR="1270" algn="just">
              <a:lnSpc>
                <a:spcPts val="3340"/>
              </a:lnSpc>
              <a:spcBef>
                <a:spcPts val="1325"/>
              </a:spcBef>
            </a:pPr>
            <a:r>
              <a:rPr sz="3470" dirty="0">
                <a:latin typeface="Times New Roman"/>
                <a:cs typeface="Times New Roman"/>
              </a:rPr>
              <a:t>Add</a:t>
            </a:r>
            <a:r>
              <a:rPr sz="3470" spc="-19" dirty="0">
                <a:latin typeface="Times New Roman"/>
                <a:cs typeface="Times New Roman"/>
              </a:rPr>
              <a:t>e</a:t>
            </a:r>
            <a:r>
              <a:rPr sz="3470" dirty="0">
                <a:latin typeface="Times New Roman"/>
                <a:cs typeface="Times New Roman"/>
              </a:rPr>
              <a:t>d we</a:t>
            </a:r>
            <a:r>
              <a:rPr sz="3470" spc="-12" dirty="0">
                <a:latin typeface="Times New Roman"/>
                <a:cs typeface="Times New Roman"/>
              </a:rPr>
              <a:t>i</a:t>
            </a:r>
            <a:r>
              <a:rPr sz="3470" spc="5" dirty="0">
                <a:latin typeface="Times New Roman"/>
                <a:cs typeface="Times New Roman"/>
              </a:rPr>
              <a:t>gh</a:t>
            </a:r>
            <a:r>
              <a:rPr sz="3470" dirty="0">
                <a:latin typeface="Times New Roman"/>
                <a:cs typeface="Times New Roman"/>
              </a:rPr>
              <a:t>t i</a:t>
            </a:r>
            <a:r>
              <a:rPr sz="3470" spc="-19" dirty="0">
                <a:latin typeface="Times New Roman"/>
                <a:cs typeface="Times New Roman"/>
              </a:rPr>
              <a:t>m</a:t>
            </a:r>
            <a:r>
              <a:rPr sz="3470" dirty="0">
                <a:latin typeface="Times New Roman"/>
                <a:cs typeface="Times New Roman"/>
              </a:rPr>
              <a:t>pro</a:t>
            </a:r>
            <a:r>
              <a:rPr sz="3470" spc="-12" dirty="0">
                <a:latin typeface="Times New Roman"/>
                <a:cs typeface="Times New Roman"/>
              </a:rPr>
              <a:t>v</a:t>
            </a:r>
            <a:r>
              <a:rPr sz="3470" dirty="0">
                <a:latin typeface="Times New Roman"/>
                <a:cs typeface="Times New Roman"/>
              </a:rPr>
              <a:t>es tr</a:t>
            </a:r>
            <a:r>
              <a:rPr sz="3470" spc="-12" dirty="0">
                <a:latin typeface="Times New Roman"/>
                <a:cs typeface="Times New Roman"/>
              </a:rPr>
              <a:t>a</a:t>
            </a:r>
            <a:r>
              <a:rPr sz="3470" dirty="0">
                <a:latin typeface="Times New Roman"/>
                <a:cs typeface="Times New Roman"/>
              </a:rPr>
              <a:t>c</a:t>
            </a:r>
            <a:r>
              <a:rPr sz="3470" spc="-12" dirty="0">
                <a:latin typeface="Times New Roman"/>
                <a:cs typeface="Times New Roman"/>
              </a:rPr>
              <a:t>t</a:t>
            </a:r>
            <a:r>
              <a:rPr sz="3470" dirty="0">
                <a:latin typeface="Times New Roman"/>
                <a:cs typeface="Times New Roman"/>
              </a:rPr>
              <a:t>ion a</a:t>
            </a:r>
            <a:r>
              <a:rPr sz="3470" spc="-12" dirty="0">
                <a:latin typeface="Times New Roman"/>
                <a:cs typeface="Times New Roman"/>
              </a:rPr>
              <a:t>n</a:t>
            </a:r>
            <a:r>
              <a:rPr sz="3470" dirty="0">
                <a:latin typeface="Times New Roman"/>
                <a:cs typeface="Times New Roman"/>
              </a:rPr>
              <a:t>d</a:t>
            </a:r>
            <a:r>
              <a:rPr sz="3470" spc="12" dirty="0">
                <a:latin typeface="Times New Roman"/>
                <a:cs typeface="Times New Roman"/>
              </a:rPr>
              <a:t> </a:t>
            </a:r>
            <a:r>
              <a:rPr sz="3470" spc="-19" dirty="0">
                <a:latin typeface="Times New Roman"/>
                <a:cs typeface="Times New Roman"/>
              </a:rPr>
              <a:t>c</a:t>
            </a:r>
            <a:r>
              <a:rPr sz="3470" dirty="0">
                <a:latin typeface="Times New Roman"/>
                <a:cs typeface="Times New Roman"/>
              </a:rPr>
              <a:t>o</a:t>
            </a:r>
            <a:r>
              <a:rPr sz="3470" spc="12" dirty="0">
                <a:latin typeface="Times New Roman"/>
                <a:cs typeface="Times New Roman"/>
              </a:rPr>
              <a:t>n</a:t>
            </a:r>
            <a:r>
              <a:rPr sz="3470" dirty="0">
                <a:latin typeface="Times New Roman"/>
                <a:cs typeface="Times New Roman"/>
              </a:rPr>
              <a:t>t</a:t>
            </a:r>
            <a:r>
              <a:rPr sz="3470" spc="-25" dirty="0">
                <a:latin typeface="Times New Roman"/>
                <a:cs typeface="Times New Roman"/>
              </a:rPr>
              <a:t>r</a:t>
            </a:r>
            <a:r>
              <a:rPr sz="3470" dirty="0">
                <a:latin typeface="Times New Roman"/>
                <a:cs typeface="Times New Roman"/>
              </a:rPr>
              <a:t>ol,</a:t>
            </a:r>
            <a:r>
              <a:rPr sz="3470" spc="5" dirty="0">
                <a:latin typeface="Times New Roman"/>
                <a:cs typeface="Times New Roman"/>
              </a:rPr>
              <a:t> bu</a:t>
            </a:r>
            <a:r>
              <a:rPr sz="3470" dirty="0">
                <a:latin typeface="Times New Roman"/>
                <a:cs typeface="Times New Roman"/>
              </a:rPr>
              <a:t>t </a:t>
            </a:r>
            <a:r>
              <a:rPr sz="3470" spc="-5" dirty="0">
                <a:latin typeface="Times New Roman"/>
                <a:cs typeface="Times New Roman"/>
              </a:rPr>
              <a:t>i</a:t>
            </a:r>
            <a:r>
              <a:rPr sz="3470" dirty="0">
                <a:latin typeface="Times New Roman"/>
                <a:cs typeface="Times New Roman"/>
              </a:rPr>
              <a:t>t </a:t>
            </a:r>
            <a:r>
              <a:rPr sz="3470" spc="-5" dirty="0">
                <a:latin typeface="Times New Roman"/>
                <a:cs typeface="Times New Roman"/>
              </a:rPr>
              <a:t>also </a:t>
            </a:r>
            <a:r>
              <a:rPr sz="3470" b="1" i="1" dirty="0">
                <a:solidFill>
                  <a:srgbClr val="FF0000"/>
                </a:solidFill>
                <a:latin typeface="Times New Roman"/>
                <a:cs typeface="Times New Roman"/>
              </a:rPr>
              <a:t>inc</a:t>
            </a:r>
            <a:r>
              <a:rPr sz="3470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470" b="1" i="1" dirty="0">
                <a:solidFill>
                  <a:srgbClr val="FF0000"/>
                </a:solidFill>
                <a:latin typeface="Times New Roman"/>
                <a:cs typeface="Times New Roman"/>
              </a:rPr>
              <a:t>eases</a:t>
            </a:r>
            <a:r>
              <a:rPr sz="347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t</a:t>
            </a:r>
            <a:r>
              <a:rPr sz="3470" b="1" i="1" dirty="0">
                <a:solidFill>
                  <a:srgbClr val="FF0000"/>
                </a:solidFill>
                <a:latin typeface="Times New Roman"/>
                <a:cs typeface="Times New Roman"/>
              </a:rPr>
              <a:t>he</a:t>
            </a:r>
            <a:r>
              <a:rPr sz="3470" b="1" i="1" spc="2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0" b="1" i="1" dirty="0">
                <a:solidFill>
                  <a:srgbClr val="FF0000"/>
                </a:solidFill>
                <a:latin typeface="Times New Roman"/>
                <a:cs typeface="Times New Roman"/>
              </a:rPr>
              <a:t>braki</a:t>
            </a:r>
            <a:r>
              <a:rPr sz="3470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470" b="1" i="1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3470" b="1" i="1" spc="3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0" b="1" i="1" dirty="0">
                <a:solidFill>
                  <a:srgbClr val="FF0000"/>
                </a:solidFill>
                <a:latin typeface="Times New Roman"/>
                <a:cs typeface="Times New Roman"/>
              </a:rPr>
              <a:t>distance r</a:t>
            </a:r>
            <a:r>
              <a:rPr sz="3470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470" b="1" i="1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3470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3470" b="1" i="1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470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470" b="1" i="1" dirty="0">
                <a:solidFill>
                  <a:srgbClr val="FF0000"/>
                </a:solidFill>
                <a:latin typeface="Times New Roman"/>
                <a:cs typeface="Times New Roman"/>
              </a:rPr>
              <a:t>ed</a:t>
            </a:r>
            <a:r>
              <a:rPr sz="3470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470" b="1" i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470" b="1" i="1" spc="3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0" b="1" i="1" dirty="0">
                <a:solidFill>
                  <a:srgbClr val="FF0000"/>
                </a:solidFill>
                <a:latin typeface="Times New Roman"/>
                <a:cs typeface="Times New Roman"/>
              </a:rPr>
              <a:t>make</a:t>
            </a:r>
            <a:r>
              <a:rPr sz="347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0" b="1" i="1" dirty="0">
                <a:solidFill>
                  <a:srgbClr val="FF0000"/>
                </a:solidFill>
                <a:latin typeface="Times New Roman"/>
                <a:cs typeface="Times New Roman"/>
              </a:rPr>
              <a:t>a co</a:t>
            </a:r>
            <a:r>
              <a:rPr sz="3470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3470" b="1" i="1" dirty="0">
                <a:solidFill>
                  <a:srgbClr val="FF0000"/>
                </a:solidFill>
                <a:latin typeface="Times New Roman"/>
                <a:cs typeface="Times New Roman"/>
              </a:rPr>
              <a:t>plete  st</a:t>
            </a:r>
            <a:r>
              <a:rPr sz="3470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47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3470" b="1" i="1" dirty="0">
                <a:solidFill>
                  <a:srgbClr val="FF0000"/>
                </a:solidFill>
                <a:latin typeface="Times New Roman"/>
                <a:cs typeface="Times New Roman"/>
              </a:rPr>
              <a:t>. </a:t>
            </a:r>
            <a:r>
              <a:rPr sz="3470" b="1" i="1" spc="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Lighter  ve</a:t>
            </a:r>
            <a:r>
              <a:rPr sz="3470" spc="5" dirty="0">
                <a:latin typeface="Times New Roman"/>
                <a:cs typeface="Times New Roman"/>
              </a:rPr>
              <a:t>h</a:t>
            </a:r>
            <a:r>
              <a:rPr sz="3470" dirty="0">
                <a:latin typeface="Times New Roman"/>
                <a:cs typeface="Times New Roman"/>
              </a:rPr>
              <a:t>i</a:t>
            </a:r>
            <a:r>
              <a:rPr sz="3470" spc="-12" dirty="0">
                <a:latin typeface="Times New Roman"/>
                <a:cs typeface="Times New Roman"/>
              </a:rPr>
              <a:t>c</a:t>
            </a:r>
            <a:r>
              <a:rPr sz="3470" dirty="0">
                <a:latin typeface="Times New Roman"/>
                <a:cs typeface="Times New Roman"/>
              </a:rPr>
              <a:t>l</a:t>
            </a:r>
            <a:r>
              <a:rPr sz="3470" spc="-12" dirty="0">
                <a:latin typeface="Times New Roman"/>
                <a:cs typeface="Times New Roman"/>
              </a:rPr>
              <a:t>e</a:t>
            </a:r>
            <a:r>
              <a:rPr sz="3470" dirty="0">
                <a:latin typeface="Times New Roman"/>
                <a:cs typeface="Times New Roman"/>
              </a:rPr>
              <a:t>s </a:t>
            </a:r>
            <a:r>
              <a:rPr sz="3470" spc="7" dirty="0">
                <a:latin typeface="Times New Roman"/>
                <a:cs typeface="Times New Roman"/>
              </a:rPr>
              <a:t> </a:t>
            </a:r>
            <a:r>
              <a:rPr sz="3470" spc="-5" dirty="0">
                <a:latin typeface="Times New Roman"/>
                <a:cs typeface="Times New Roman"/>
              </a:rPr>
              <a:t>ca</a:t>
            </a:r>
            <a:r>
              <a:rPr sz="3470" dirty="0">
                <a:latin typeface="Times New Roman"/>
                <a:cs typeface="Times New Roman"/>
              </a:rPr>
              <a:t>n </a:t>
            </a:r>
            <a:r>
              <a:rPr sz="3470" spc="20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av</a:t>
            </a:r>
            <a:r>
              <a:rPr sz="3470" spc="5" dirty="0">
                <a:latin typeface="Times New Roman"/>
                <a:cs typeface="Times New Roman"/>
              </a:rPr>
              <a:t>o</a:t>
            </a:r>
            <a:r>
              <a:rPr sz="3470" spc="-19" dirty="0">
                <a:latin typeface="Times New Roman"/>
                <a:cs typeface="Times New Roman"/>
              </a:rPr>
              <a:t>i</a:t>
            </a:r>
            <a:r>
              <a:rPr sz="3470" dirty="0">
                <a:latin typeface="Times New Roman"/>
                <a:cs typeface="Times New Roman"/>
              </a:rPr>
              <a:t>d </a:t>
            </a:r>
            <a:r>
              <a:rPr sz="3470" spc="20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coll</a:t>
            </a:r>
            <a:r>
              <a:rPr sz="3470" spc="-12" dirty="0">
                <a:latin typeface="Times New Roman"/>
                <a:cs typeface="Times New Roman"/>
              </a:rPr>
              <a:t>i</a:t>
            </a:r>
            <a:r>
              <a:rPr sz="3470" dirty="0">
                <a:latin typeface="Times New Roman"/>
                <a:cs typeface="Times New Roman"/>
              </a:rPr>
              <a:t>s</a:t>
            </a:r>
            <a:r>
              <a:rPr sz="3470" spc="-12" dirty="0">
                <a:latin typeface="Times New Roman"/>
                <a:cs typeface="Times New Roman"/>
              </a:rPr>
              <a:t>i</a:t>
            </a:r>
            <a:r>
              <a:rPr sz="3470" dirty="0">
                <a:latin typeface="Times New Roman"/>
                <a:cs typeface="Times New Roman"/>
              </a:rPr>
              <a:t>on </a:t>
            </a:r>
            <a:r>
              <a:rPr sz="3470" spc="-5" dirty="0">
                <a:latin typeface="Times New Roman"/>
                <a:cs typeface="Times New Roman"/>
              </a:rPr>
              <a:t>easie</a:t>
            </a:r>
            <a:r>
              <a:rPr sz="3470" dirty="0">
                <a:latin typeface="Times New Roman"/>
                <a:cs typeface="Times New Roman"/>
              </a:rPr>
              <a:t>r than</a:t>
            </a:r>
            <a:r>
              <a:rPr sz="3470" spc="-12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heavi</a:t>
            </a:r>
            <a:r>
              <a:rPr sz="3470" spc="-12" dirty="0">
                <a:latin typeface="Times New Roman"/>
                <a:cs typeface="Times New Roman"/>
              </a:rPr>
              <a:t>e</a:t>
            </a:r>
            <a:r>
              <a:rPr sz="3470" dirty="0">
                <a:latin typeface="Times New Roman"/>
                <a:cs typeface="Times New Roman"/>
              </a:rPr>
              <a:t>r</a:t>
            </a:r>
            <a:r>
              <a:rPr sz="3470" spc="-25" dirty="0">
                <a:latin typeface="Times New Roman"/>
                <a:cs typeface="Times New Roman"/>
              </a:rPr>
              <a:t> </a:t>
            </a:r>
            <a:r>
              <a:rPr sz="3470" dirty="0">
                <a:latin typeface="Times New Roman"/>
                <a:cs typeface="Times New Roman"/>
              </a:rPr>
              <a:t>vehic</a:t>
            </a:r>
            <a:r>
              <a:rPr sz="3470" spc="-12" dirty="0">
                <a:latin typeface="Times New Roman"/>
                <a:cs typeface="Times New Roman"/>
              </a:rPr>
              <a:t>l</a:t>
            </a:r>
            <a:r>
              <a:rPr sz="3470" dirty="0">
                <a:latin typeface="Times New Roman"/>
                <a:cs typeface="Times New Roman"/>
              </a:rPr>
              <a:t>e</a:t>
            </a:r>
            <a:r>
              <a:rPr sz="3470" spc="-12" dirty="0">
                <a:latin typeface="Times New Roman"/>
                <a:cs typeface="Times New Roman"/>
              </a:rPr>
              <a:t>s</a:t>
            </a:r>
            <a:r>
              <a:rPr sz="3470" dirty="0">
                <a:latin typeface="Times New Roman"/>
                <a:cs typeface="Times New Roman"/>
              </a:rPr>
              <a:t>.</a:t>
            </a:r>
            <a:endParaRPr sz="347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4741" y="4484006"/>
            <a:ext cx="25470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Arial"/>
                <a:cs typeface="Arial"/>
              </a:rPr>
              <a:t>•</a:t>
            </a:r>
            <a:endParaRPr sz="347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4741" y="5923026"/>
            <a:ext cx="25470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3685"/>
              </a:lnSpc>
              <a:spcBef>
                <a:spcPts val="185"/>
              </a:spcBef>
            </a:pPr>
            <a:r>
              <a:rPr sz="3470" dirty="0">
                <a:latin typeface="Arial"/>
                <a:cs typeface="Arial"/>
              </a:rPr>
              <a:t>•</a:t>
            </a:r>
            <a:endParaRPr sz="347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70731" y="768350"/>
            <a:ext cx="10744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Karl Benz</a:t>
            </a:r>
            <a:endParaRPr lang="en-US" sz="4400" b="1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770731" y="7931150"/>
            <a:ext cx="1074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/>
              <a:t>Inventor of the first gasoline powered automobile, 1886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13731" y="1676284"/>
            <a:ext cx="83820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6931" y="920750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History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04531" y="1606550"/>
            <a:ext cx="30670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75531" y="4465419"/>
            <a:ext cx="1013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Invention of Wheel is major milestone in  human history after fire</a:t>
            </a:r>
            <a:endParaRPr lang="en-US" sz="2400" b="1" dirty="0"/>
          </a:p>
        </p:txBody>
      </p:sp>
      <p:pic>
        <p:nvPicPr>
          <p:cNvPr id="4102" name="Picture 6" descr="Image result for elephant r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931" y="844550"/>
            <a:ext cx="3339748" cy="2209800"/>
          </a:xfrm>
          <a:prstGeom prst="rect">
            <a:avLst/>
          </a:prstGeom>
          <a:noFill/>
        </p:spPr>
      </p:pic>
      <p:pic>
        <p:nvPicPr>
          <p:cNvPr id="4104" name="Picture 8" descr="Image result for horse r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5331" y="5035550"/>
            <a:ext cx="4381500" cy="2667000"/>
          </a:xfrm>
          <a:prstGeom prst="rect">
            <a:avLst/>
          </a:prstGeom>
          <a:noFill/>
        </p:spPr>
      </p:pic>
      <p:pic>
        <p:nvPicPr>
          <p:cNvPr id="4106" name="Picture 10" descr="Image result for horse ri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085931" y="920750"/>
            <a:ext cx="3237806" cy="2819400"/>
          </a:xfrm>
          <a:prstGeom prst="rect">
            <a:avLst/>
          </a:prstGeom>
          <a:noFill/>
        </p:spPr>
      </p:pic>
      <p:pic>
        <p:nvPicPr>
          <p:cNvPr id="4108" name="Picture 12" descr="Image result for animal ri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2331" y="6216650"/>
            <a:ext cx="2794000" cy="2095500"/>
          </a:xfrm>
          <a:prstGeom prst="rect">
            <a:avLst/>
          </a:prstGeom>
          <a:noFill/>
        </p:spPr>
      </p:pic>
      <p:pic>
        <p:nvPicPr>
          <p:cNvPr id="4110" name="Picture 14" descr="Image result for animal ri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6331" y="5799308"/>
            <a:ext cx="3429000" cy="2284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017455" y="2914153"/>
            <a:ext cx="10174552" cy="497128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5"/>
          </a:p>
        </p:txBody>
      </p:sp>
      <p:sp>
        <p:nvSpPr>
          <p:cNvPr id="4" name="object 4"/>
          <p:cNvSpPr txBox="1"/>
          <p:nvPr/>
        </p:nvSpPr>
        <p:spPr>
          <a:xfrm>
            <a:off x="944741" y="1041431"/>
            <a:ext cx="2138831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Horse</a:t>
            </a:r>
            <a:endParaRPr sz="587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42311" y="1041431"/>
            <a:ext cx="1931103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>
              <a:lnSpc>
                <a:spcPts val="6150"/>
              </a:lnSpc>
              <a:spcBef>
                <a:spcPts val="305"/>
              </a:spcBef>
            </a:pPr>
            <a:r>
              <a:rPr sz="5875" dirty="0">
                <a:latin typeface="Arial"/>
                <a:cs typeface="Arial"/>
              </a:rPr>
              <a:t>Carts</a:t>
            </a:r>
            <a:endParaRPr sz="5875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12819</Words>
  <Application>WPS Presentation</Application>
  <PresentationFormat>Custom</PresentationFormat>
  <Paragraphs>1552</Paragraphs>
  <Slides>65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65</vt:i4>
      </vt:variant>
    </vt:vector>
  </HeadingPairs>
  <TitlesOfParts>
    <vt:vector size="84" baseType="lpstr">
      <vt:lpstr>Arial</vt:lpstr>
      <vt:lpstr>SimSun</vt:lpstr>
      <vt:lpstr>Wingdings</vt:lpstr>
      <vt:lpstr>Arial</vt:lpstr>
      <vt:lpstr>DejaVu Sans</vt:lpstr>
      <vt:lpstr>Times New Roman</vt:lpstr>
      <vt:lpstr>Cambria</vt:lpstr>
      <vt:lpstr>Times New Roman</vt:lpstr>
      <vt:lpstr>Calibri</vt:lpstr>
      <vt:lpstr>KodchiangUPC</vt:lpstr>
      <vt:lpstr>Wingdings</vt:lpstr>
      <vt:lpstr>Garamond</vt:lpstr>
      <vt:lpstr>Gubbi</vt:lpstr>
      <vt:lpstr>微软雅黑</vt:lpstr>
      <vt:lpstr>Droid Sans Fallback</vt:lpstr>
      <vt:lpstr>Arial Unicode MS</vt:lpstr>
      <vt:lpstr>Abyssinica SIL</vt:lpstr>
      <vt:lpstr>MT Extra</vt:lpstr>
      <vt:lpstr>Organic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iProfessor</dc:creator>
  <cp:lastModifiedBy>faculty</cp:lastModifiedBy>
  <cp:revision>31</cp:revision>
  <dcterms:created xsi:type="dcterms:W3CDTF">2022-02-08T04:07:54Z</dcterms:created>
  <dcterms:modified xsi:type="dcterms:W3CDTF">2022-02-08T04:07:54Z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1033-11.1.0.9080</vt:lpwstr>
  </property>
</Properties>
</file>