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/>
  <p:notesSz cx="9144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rcRect b="13250"/>
          <a:stretch>
            <a:fillRect/>
          </a:stretch>
        </p:blipFill>
        <p:spPr>
          <a:xfrm>
            <a:off x="0" y="454025"/>
            <a:ext cx="9144000" cy="59493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83581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0011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83581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864393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83581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83581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84296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84296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83581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83581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83581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83581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83581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83581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83581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83581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878681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84296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83581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83581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83581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83581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330" y="640715"/>
            <a:ext cx="7772400" cy="276860"/>
          </a:xfrm>
        </p:spPr>
        <p:txBody>
          <a:bodyPr/>
          <a:p>
            <a:r>
              <a:rPr lang="" altLang="en-US"/>
              <a:t>Reference Link</a:t>
            </a:r>
            <a:endParaRPr lang="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294130" y="3840480"/>
            <a:ext cx="6400800" cy="553720"/>
          </a:xfrm>
        </p:spPr>
        <p:txBody>
          <a:bodyPr/>
          <a:p>
            <a:r>
              <a:rPr lang="" altLang="en-US"/>
              <a:t>(1) https://www.youtube.com/watch?v=jHgHEjDEDvM</a:t>
            </a:r>
            <a:endParaRPr lang="" altLang="en-US"/>
          </a:p>
          <a:p>
            <a:r>
              <a:rPr lang="" altLang="en-US"/>
              <a:t>(2) </a:t>
            </a:r>
            <a:r>
              <a:rPr lang="en-US"/>
              <a:t>https://www.youtube.com/watch?v=DLTwL6kYkCk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83581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83581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83581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89296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83581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871537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WPS Presentation</Application>
  <PresentationFormat>On-screen Show (4:3)</PresentationFormat>
  <Paragraphs>5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1" baseType="lpstr">
      <vt:lpstr>Arial</vt:lpstr>
      <vt:lpstr>SimSun</vt:lpstr>
      <vt:lpstr>Wingdings</vt:lpstr>
      <vt:lpstr>微软雅黑</vt:lpstr>
      <vt:lpstr>Droid Sans Fallback</vt:lpstr>
      <vt:lpstr>DejaVu Sans</vt:lpstr>
      <vt:lpstr>Arial Unicode MS</vt:lpstr>
      <vt:lpstr>Calibri</vt:lpstr>
      <vt:lpstr>MT Extra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faculty</cp:lastModifiedBy>
  <cp:revision>3</cp:revision>
  <dcterms:created xsi:type="dcterms:W3CDTF">2022-02-14T11:14:17Z</dcterms:created>
  <dcterms:modified xsi:type="dcterms:W3CDTF">2022-02-14T11:14:17Z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1900-01-00T00:00:00Z</vt:filetime>
  </property>
  <property fmtid="{D5CDD505-2E9C-101B-9397-08002B2CF9AE}" pid="3" name="LastSaved">
    <vt:filetime>1900-01-00T00:00:00Z</vt:filetime>
  </property>
  <property fmtid="{D5CDD505-2E9C-101B-9397-08002B2CF9AE}" pid="4" name="KSOProductBuildVer">
    <vt:lpwstr>1033-11.1.0.9080</vt:lpwstr>
  </property>
</Properties>
</file>