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721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702808" y="275843"/>
            <a:ext cx="4892040" cy="6582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26-Nov-20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BE9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26-Nov-20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890259" y="3143250"/>
            <a:ext cx="1524000" cy="1248410"/>
          </a:xfrm>
          <a:custGeom>
            <a:avLst/>
            <a:gdLst/>
            <a:ahLst/>
            <a:cxnLst/>
            <a:rect l="l" t="t" r="r" b="b"/>
            <a:pathLst>
              <a:path w="1524000" h="1248410">
                <a:moveTo>
                  <a:pt x="381000" y="485901"/>
                </a:moveTo>
                <a:lnTo>
                  <a:pt x="0" y="895350"/>
                </a:lnTo>
                <a:lnTo>
                  <a:pt x="381000" y="1247902"/>
                </a:lnTo>
                <a:lnTo>
                  <a:pt x="381000" y="1057402"/>
                </a:lnTo>
                <a:lnTo>
                  <a:pt x="497625" y="1036804"/>
                </a:lnTo>
                <a:lnTo>
                  <a:pt x="609426" y="1011263"/>
                </a:lnTo>
                <a:lnTo>
                  <a:pt x="716133" y="981037"/>
                </a:lnTo>
                <a:lnTo>
                  <a:pt x="817474" y="946383"/>
                </a:lnTo>
                <a:lnTo>
                  <a:pt x="913181" y="907559"/>
                </a:lnTo>
                <a:lnTo>
                  <a:pt x="1002984" y="864823"/>
                </a:lnTo>
                <a:lnTo>
                  <a:pt x="1086611" y="818432"/>
                </a:lnTo>
                <a:lnTo>
                  <a:pt x="1163795" y="768644"/>
                </a:lnTo>
                <a:lnTo>
                  <a:pt x="1234264" y="715717"/>
                </a:lnTo>
                <a:lnTo>
                  <a:pt x="1278986" y="676401"/>
                </a:lnTo>
                <a:lnTo>
                  <a:pt x="381000" y="676401"/>
                </a:lnTo>
                <a:lnTo>
                  <a:pt x="381000" y="485901"/>
                </a:lnTo>
                <a:close/>
              </a:path>
              <a:path w="1524000" h="1248410">
                <a:moveTo>
                  <a:pt x="1489074" y="0"/>
                </a:moveTo>
                <a:lnTo>
                  <a:pt x="1468437" y="49020"/>
                </a:lnTo>
                <a:lnTo>
                  <a:pt x="1443341" y="96928"/>
                </a:lnTo>
                <a:lnTo>
                  <a:pt x="1413921" y="143643"/>
                </a:lnTo>
                <a:lnTo>
                  <a:pt x="1380309" y="189083"/>
                </a:lnTo>
                <a:lnTo>
                  <a:pt x="1342638" y="233168"/>
                </a:lnTo>
                <a:lnTo>
                  <a:pt x="1301041" y="275815"/>
                </a:lnTo>
                <a:lnTo>
                  <a:pt x="1255651" y="316943"/>
                </a:lnTo>
                <a:lnTo>
                  <a:pt x="1206602" y="356471"/>
                </a:lnTo>
                <a:lnTo>
                  <a:pt x="1154026" y="394318"/>
                </a:lnTo>
                <a:lnTo>
                  <a:pt x="1098057" y="430402"/>
                </a:lnTo>
                <a:lnTo>
                  <a:pt x="1038828" y="464643"/>
                </a:lnTo>
                <a:lnTo>
                  <a:pt x="976471" y="496958"/>
                </a:lnTo>
                <a:lnTo>
                  <a:pt x="911120" y="527266"/>
                </a:lnTo>
                <a:lnTo>
                  <a:pt x="842908" y="555486"/>
                </a:lnTo>
                <a:lnTo>
                  <a:pt x="771967" y="581536"/>
                </a:lnTo>
                <a:lnTo>
                  <a:pt x="698431" y="605336"/>
                </a:lnTo>
                <a:lnTo>
                  <a:pt x="622434" y="626804"/>
                </a:lnTo>
                <a:lnTo>
                  <a:pt x="544107" y="645859"/>
                </a:lnTo>
                <a:lnTo>
                  <a:pt x="463585" y="662418"/>
                </a:lnTo>
                <a:lnTo>
                  <a:pt x="381000" y="676401"/>
                </a:lnTo>
                <a:lnTo>
                  <a:pt x="1278986" y="676401"/>
                </a:lnTo>
                <a:lnTo>
                  <a:pt x="1353980" y="601474"/>
                </a:lnTo>
                <a:lnTo>
                  <a:pt x="1402686" y="540674"/>
                </a:lnTo>
                <a:lnTo>
                  <a:pt x="1443598" y="477765"/>
                </a:lnTo>
                <a:lnTo>
                  <a:pt x="1476447" y="413005"/>
                </a:lnTo>
                <a:lnTo>
                  <a:pt x="1500961" y="346652"/>
                </a:lnTo>
                <a:lnTo>
                  <a:pt x="1516871" y="278963"/>
                </a:lnTo>
                <a:lnTo>
                  <a:pt x="1523908" y="210195"/>
                </a:lnTo>
                <a:lnTo>
                  <a:pt x="1521800" y="140607"/>
                </a:lnTo>
                <a:lnTo>
                  <a:pt x="1510279" y="70456"/>
                </a:lnTo>
                <a:lnTo>
                  <a:pt x="148907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890259" y="2057400"/>
            <a:ext cx="1524000" cy="1276350"/>
          </a:xfrm>
          <a:custGeom>
            <a:avLst/>
            <a:gdLst/>
            <a:ahLst/>
            <a:cxnLst/>
            <a:rect l="l" t="t" r="r" b="b"/>
            <a:pathLst>
              <a:path w="1524000" h="1276350">
                <a:moveTo>
                  <a:pt x="0" y="0"/>
                </a:moveTo>
                <a:lnTo>
                  <a:pt x="0" y="381000"/>
                </a:lnTo>
                <a:lnTo>
                  <a:pt x="124984" y="383967"/>
                </a:lnTo>
                <a:lnTo>
                  <a:pt x="247187" y="392717"/>
                </a:lnTo>
                <a:lnTo>
                  <a:pt x="366217" y="407018"/>
                </a:lnTo>
                <a:lnTo>
                  <a:pt x="481681" y="426640"/>
                </a:lnTo>
                <a:lnTo>
                  <a:pt x="593187" y="451354"/>
                </a:lnTo>
                <a:lnTo>
                  <a:pt x="700342" y="480927"/>
                </a:lnTo>
                <a:lnTo>
                  <a:pt x="802754" y="515132"/>
                </a:lnTo>
                <a:lnTo>
                  <a:pt x="900031" y="553736"/>
                </a:lnTo>
                <a:lnTo>
                  <a:pt x="991781" y="596510"/>
                </a:lnTo>
                <a:lnTo>
                  <a:pt x="1077610" y="643223"/>
                </a:lnTo>
                <a:lnTo>
                  <a:pt x="1157128" y="693645"/>
                </a:lnTo>
                <a:lnTo>
                  <a:pt x="1229941" y="747546"/>
                </a:lnTo>
                <a:lnTo>
                  <a:pt x="1295657" y="804695"/>
                </a:lnTo>
                <a:lnTo>
                  <a:pt x="1353883" y="864863"/>
                </a:lnTo>
                <a:lnTo>
                  <a:pt x="1404229" y="927818"/>
                </a:lnTo>
                <a:lnTo>
                  <a:pt x="1446300" y="993331"/>
                </a:lnTo>
                <a:lnTo>
                  <a:pt x="1479705" y="1061170"/>
                </a:lnTo>
                <a:lnTo>
                  <a:pt x="1504051" y="1131107"/>
                </a:lnTo>
                <a:lnTo>
                  <a:pt x="1518947" y="1202910"/>
                </a:lnTo>
                <a:lnTo>
                  <a:pt x="1523999" y="1276350"/>
                </a:lnTo>
                <a:lnTo>
                  <a:pt x="1523999" y="895350"/>
                </a:lnTo>
                <a:lnTo>
                  <a:pt x="1518947" y="821910"/>
                </a:lnTo>
                <a:lnTo>
                  <a:pt x="1504051" y="750107"/>
                </a:lnTo>
                <a:lnTo>
                  <a:pt x="1479705" y="680170"/>
                </a:lnTo>
                <a:lnTo>
                  <a:pt x="1446300" y="612331"/>
                </a:lnTo>
                <a:lnTo>
                  <a:pt x="1404229" y="546818"/>
                </a:lnTo>
                <a:lnTo>
                  <a:pt x="1353883" y="483863"/>
                </a:lnTo>
                <a:lnTo>
                  <a:pt x="1295657" y="423695"/>
                </a:lnTo>
                <a:lnTo>
                  <a:pt x="1229941" y="366546"/>
                </a:lnTo>
                <a:lnTo>
                  <a:pt x="1157128" y="312645"/>
                </a:lnTo>
                <a:lnTo>
                  <a:pt x="1077610" y="262223"/>
                </a:lnTo>
                <a:lnTo>
                  <a:pt x="991781" y="215510"/>
                </a:lnTo>
                <a:lnTo>
                  <a:pt x="900031" y="172736"/>
                </a:lnTo>
                <a:lnTo>
                  <a:pt x="802754" y="134132"/>
                </a:lnTo>
                <a:lnTo>
                  <a:pt x="700342" y="99927"/>
                </a:lnTo>
                <a:lnTo>
                  <a:pt x="593187" y="70354"/>
                </a:lnTo>
                <a:lnTo>
                  <a:pt x="481681" y="45640"/>
                </a:lnTo>
                <a:lnTo>
                  <a:pt x="366217" y="26018"/>
                </a:lnTo>
                <a:lnTo>
                  <a:pt x="247187" y="11717"/>
                </a:lnTo>
                <a:lnTo>
                  <a:pt x="124984" y="2967"/>
                </a:lnTo>
                <a:lnTo>
                  <a:pt x="0" y="0"/>
                </a:lnTo>
                <a:close/>
              </a:path>
            </a:pathLst>
          </a:custGeom>
          <a:solidFill>
            <a:srgbClr val="487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890259" y="2057400"/>
            <a:ext cx="1524000" cy="2334260"/>
          </a:xfrm>
          <a:custGeom>
            <a:avLst/>
            <a:gdLst/>
            <a:ahLst/>
            <a:cxnLst/>
            <a:rect l="l" t="t" r="r" b="b"/>
            <a:pathLst>
              <a:path w="1524000" h="2334260">
                <a:moveTo>
                  <a:pt x="1523999" y="1276350"/>
                </a:moveTo>
                <a:lnTo>
                  <a:pt x="1518947" y="1202910"/>
                </a:lnTo>
                <a:lnTo>
                  <a:pt x="1504051" y="1131107"/>
                </a:lnTo>
                <a:lnTo>
                  <a:pt x="1479705" y="1061170"/>
                </a:lnTo>
                <a:lnTo>
                  <a:pt x="1446300" y="993331"/>
                </a:lnTo>
                <a:lnTo>
                  <a:pt x="1404229" y="927818"/>
                </a:lnTo>
                <a:lnTo>
                  <a:pt x="1353883" y="864863"/>
                </a:lnTo>
                <a:lnTo>
                  <a:pt x="1295657" y="804695"/>
                </a:lnTo>
                <a:lnTo>
                  <a:pt x="1229941" y="747546"/>
                </a:lnTo>
                <a:lnTo>
                  <a:pt x="1157128" y="693645"/>
                </a:lnTo>
                <a:lnTo>
                  <a:pt x="1077610" y="643223"/>
                </a:lnTo>
                <a:lnTo>
                  <a:pt x="991781" y="596510"/>
                </a:lnTo>
                <a:lnTo>
                  <a:pt x="900031" y="553736"/>
                </a:lnTo>
                <a:lnTo>
                  <a:pt x="802754" y="515132"/>
                </a:lnTo>
                <a:lnTo>
                  <a:pt x="700342" y="480927"/>
                </a:lnTo>
                <a:lnTo>
                  <a:pt x="593187" y="451354"/>
                </a:lnTo>
                <a:lnTo>
                  <a:pt x="481681" y="426640"/>
                </a:lnTo>
                <a:lnTo>
                  <a:pt x="366217" y="407018"/>
                </a:lnTo>
                <a:lnTo>
                  <a:pt x="247187" y="392717"/>
                </a:lnTo>
                <a:lnTo>
                  <a:pt x="124984" y="383967"/>
                </a:lnTo>
                <a:lnTo>
                  <a:pt x="0" y="381000"/>
                </a:lnTo>
                <a:lnTo>
                  <a:pt x="0" y="0"/>
                </a:lnTo>
                <a:lnTo>
                  <a:pt x="124984" y="2967"/>
                </a:lnTo>
                <a:lnTo>
                  <a:pt x="247187" y="11717"/>
                </a:lnTo>
                <a:lnTo>
                  <a:pt x="366217" y="26018"/>
                </a:lnTo>
                <a:lnTo>
                  <a:pt x="481681" y="45640"/>
                </a:lnTo>
                <a:lnTo>
                  <a:pt x="593187" y="70354"/>
                </a:lnTo>
                <a:lnTo>
                  <a:pt x="700342" y="99927"/>
                </a:lnTo>
                <a:lnTo>
                  <a:pt x="802754" y="134132"/>
                </a:lnTo>
                <a:lnTo>
                  <a:pt x="900031" y="172736"/>
                </a:lnTo>
                <a:lnTo>
                  <a:pt x="991781" y="215510"/>
                </a:lnTo>
                <a:lnTo>
                  <a:pt x="1077610" y="262223"/>
                </a:lnTo>
                <a:lnTo>
                  <a:pt x="1157128" y="312645"/>
                </a:lnTo>
                <a:lnTo>
                  <a:pt x="1229941" y="366546"/>
                </a:lnTo>
                <a:lnTo>
                  <a:pt x="1295657" y="423695"/>
                </a:lnTo>
                <a:lnTo>
                  <a:pt x="1353883" y="483863"/>
                </a:lnTo>
                <a:lnTo>
                  <a:pt x="1404229" y="546818"/>
                </a:lnTo>
                <a:lnTo>
                  <a:pt x="1446300" y="612331"/>
                </a:lnTo>
                <a:lnTo>
                  <a:pt x="1479705" y="680170"/>
                </a:lnTo>
                <a:lnTo>
                  <a:pt x="1504051" y="750107"/>
                </a:lnTo>
                <a:lnTo>
                  <a:pt x="1518947" y="821910"/>
                </a:lnTo>
                <a:lnTo>
                  <a:pt x="1523999" y="895350"/>
                </a:lnTo>
                <a:lnTo>
                  <a:pt x="1523999" y="1276350"/>
                </a:lnTo>
                <a:lnTo>
                  <a:pt x="1520507" y="1337181"/>
                </a:lnTo>
                <a:lnTo>
                  <a:pt x="1510162" y="1397084"/>
                </a:lnTo>
                <a:lnTo>
                  <a:pt x="1493167" y="1455906"/>
                </a:lnTo>
                <a:lnTo>
                  <a:pt x="1469721" y="1513494"/>
                </a:lnTo>
                <a:lnTo>
                  <a:pt x="1440025" y="1569698"/>
                </a:lnTo>
                <a:lnTo>
                  <a:pt x="1404279" y="1624364"/>
                </a:lnTo>
                <a:lnTo>
                  <a:pt x="1362685" y="1677342"/>
                </a:lnTo>
                <a:lnTo>
                  <a:pt x="1315443" y="1728480"/>
                </a:lnTo>
                <a:lnTo>
                  <a:pt x="1262753" y="1777624"/>
                </a:lnTo>
                <a:lnTo>
                  <a:pt x="1204817" y="1824624"/>
                </a:lnTo>
                <a:lnTo>
                  <a:pt x="1141834" y="1869328"/>
                </a:lnTo>
                <a:lnTo>
                  <a:pt x="1074005" y="1911583"/>
                </a:lnTo>
                <a:lnTo>
                  <a:pt x="1001531" y="1951238"/>
                </a:lnTo>
                <a:lnTo>
                  <a:pt x="924613" y="1988141"/>
                </a:lnTo>
                <a:lnTo>
                  <a:pt x="843450" y="2022139"/>
                </a:lnTo>
                <a:lnTo>
                  <a:pt x="758244" y="2053081"/>
                </a:lnTo>
                <a:lnTo>
                  <a:pt x="669196" y="2080816"/>
                </a:lnTo>
                <a:lnTo>
                  <a:pt x="576505" y="2105190"/>
                </a:lnTo>
                <a:lnTo>
                  <a:pt x="480373" y="2126053"/>
                </a:lnTo>
                <a:lnTo>
                  <a:pt x="381000" y="2143252"/>
                </a:lnTo>
                <a:lnTo>
                  <a:pt x="381000" y="2333752"/>
                </a:lnTo>
                <a:lnTo>
                  <a:pt x="0" y="1981200"/>
                </a:lnTo>
                <a:lnTo>
                  <a:pt x="381000" y="1571752"/>
                </a:lnTo>
                <a:lnTo>
                  <a:pt x="381000" y="1762252"/>
                </a:lnTo>
                <a:lnTo>
                  <a:pt x="463585" y="1748268"/>
                </a:lnTo>
                <a:lnTo>
                  <a:pt x="544107" y="1731709"/>
                </a:lnTo>
                <a:lnTo>
                  <a:pt x="622434" y="1712654"/>
                </a:lnTo>
                <a:lnTo>
                  <a:pt x="698431" y="1691186"/>
                </a:lnTo>
                <a:lnTo>
                  <a:pt x="771967" y="1667386"/>
                </a:lnTo>
                <a:lnTo>
                  <a:pt x="842908" y="1641336"/>
                </a:lnTo>
                <a:lnTo>
                  <a:pt x="911120" y="1613116"/>
                </a:lnTo>
                <a:lnTo>
                  <a:pt x="976471" y="1582808"/>
                </a:lnTo>
                <a:lnTo>
                  <a:pt x="1038828" y="1550493"/>
                </a:lnTo>
                <a:lnTo>
                  <a:pt x="1098057" y="1516252"/>
                </a:lnTo>
                <a:lnTo>
                  <a:pt x="1154026" y="1480168"/>
                </a:lnTo>
                <a:lnTo>
                  <a:pt x="1206602" y="1442321"/>
                </a:lnTo>
                <a:lnTo>
                  <a:pt x="1255651" y="1402793"/>
                </a:lnTo>
                <a:lnTo>
                  <a:pt x="1301041" y="1361665"/>
                </a:lnTo>
                <a:lnTo>
                  <a:pt x="1342638" y="1319018"/>
                </a:lnTo>
                <a:lnTo>
                  <a:pt x="1380309" y="1274933"/>
                </a:lnTo>
                <a:lnTo>
                  <a:pt x="1413921" y="1229493"/>
                </a:lnTo>
                <a:lnTo>
                  <a:pt x="1443341" y="1182778"/>
                </a:lnTo>
                <a:lnTo>
                  <a:pt x="1468437" y="1134870"/>
                </a:lnTo>
                <a:lnTo>
                  <a:pt x="1489074" y="1085850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137751" y="1933448"/>
            <a:ext cx="1524000" cy="1248410"/>
          </a:xfrm>
          <a:custGeom>
            <a:avLst/>
            <a:gdLst/>
            <a:ahLst/>
            <a:cxnLst/>
            <a:rect l="l" t="t" r="r" b="b"/>
            <a:pathLst>
              <a:path w="1524000" h="1248410">
                <a:moveTo>
                  <a:pt x="1142908" y="0"/>
                </a:moveTo>
                <a:lnTo>
                  <a:pt x="1142908" y="190500"/>
                </a:lnTo>
                <a:lnTo>
                  <a:pt x="1026282" y="211097"/>
                </a:lnTo>
                <a:lnTo>
                  <a:pt x="914481" y="236638"/>
                </a:lnTo>
                <a:lnTo>
                  <a:pt x="807775" y="266864"/>
                </a:lnTo>
                <a:lnTo>
                  <a:pt x="706433" y="301518"/>
                </a:lnTo>
                <a:lnTo>
                  <a:pt x="610726" y="340342"/>
                </a:lnTo>
                <a:lnTo>
                  <a:pt x="520924" y="383078"/>
                </a:lnTo>
                <a:lnTo>
                  <a:pt x="437296" y="429469"/>
                </a:lnTo>
                <a:lnTo>
                  <a:pt x="360112" y="479257"/>
                </a:lnTo>
                <a:lnTo>
                  <a:pt x="289643" y="532184"/>
                </a:lnTo>
                <a:lnTo>
                  <a:pt x="226158" y="587994"/>
                </a:lnTo>
                <a:lnTo>
                  <a:pt x="169928" y="646427"/>
                </a:lnTo>
                <a:lnTo>
                  <a:pt x="121221" y="707227"/>
                </a:lnTo>
                <a:lnTo>
                  <a:pt x="80309" y="770136"/>
                </a:lnTo>
                <a:lnTo>
                  <a:pt x="47461" y="834896"/>
                </a:lnTo>
                <a:lnTo>
                  <a:pt x="22946" y="901249"/>
                </a:lnTo>
                <a:lnTo>
                  <a:pt x="7036" y="968938"/>
                </a:lnTo>
                <a:lnTo>
                  <a:pt x="0" y="1037706"/>
                </a:lnTo>
                <a:lnTo>
                  <a:pt x="2107" y="1107294"/>
                </a:lnTo>
                <a:lnTo>
                  <a:pt x="13628" y="1177445"/>
                </a:lnTo>
                <a:lnTo>
                  <a:pt x="34833" y="1247902"/>
                </a:lnTo>
                <a:lnTo>
                  <a:pt x="55470" y="1198881"/>
                </a:lnTo>
                <a:lnTo>
                  <a:pt x="80566" y="1150973"/>
                </a:lnTo>
                <a:lnTo>
                  <a:pt x="109986" y="1104258"/>
                </a:lnTo>
                <a:lnTo>
                  <a:pt x="143599" y="1058818"/>
                </a:lnTo>
                <a:lnTo>
                  <a:pt x="181270" y="1014733"/>
                </a:lnTo>
                <a:lnTo>
                  <a:pt x="222866" y="972086"/>
                </a:lnTo>
                <a:lnTo>
                  <a:pt x="268256" y="930958"/>
                </a:lnTo>
                <a:lnTo>
                  <a:pt x="317305" y="891430"/>
                </a:lnTo>
                <a:lnTo>
                  <a:pt x="369881" y="853583"/>
                </a:lnTo>
                <a:lnTo>
                  <a:pt x="425850" y="817499"/>
                </a:lnTo>
                <a:lnTo>
                  <a:pt x="485079" y="783258"/>
                </a:lnTo>
                <a:lnTo>
                  <a:pt x="547436" y="750943"/>
                </a:lnTo>
                <a:lnTo>
                  <a:pt x="612787" y="720635"/>
                </a:lnTo>
                <a:lnTo>
                  <a:pt x="681000" y="692415"/>
                </a:lnTo>
                <a:lnTo>
                  <a:pt x="751940" y="666365"/>
                </a:lnTo>
                <a:lnTo>
                  <a:pt x="825476" y="642565"/>
                </a:lnTo>
                <a:lnTo>
                  <a:pt x="901473" y="621097"/>
                </a:lnTo>
                <a:lnTo>
                  <a:pt x="979800" y="602042"/>
                </a:lnTo>
                <a:lnTo>
                  <a:pt x="1060322" y="585483"/>
                </a:lnTo>
                <a:lnTo>
                  <a:pt x="1142908" y="571500"/>
                </a:lnTo>
                <a:lnTo>
                  <a:pt x="1320172" y="571500"/>
                </a:lnTo>
                <a:lnTo>
                  <a:pt x="1523908" y="352551"/>
                </a:lnTo>
                <a:lnTo>
                  <a:pt x="1142908" y="0"/>
                </a:lnTo>
                <a:close/>
              </a:path>
              <a:path w="1524000" h="1248410">
                <a:moveTo>
                  <a:pt x="1320172" y="571500"/>
                </a:moveTo>
                <a:lnTo>
                  <a:pt x="1142908" y="571500"/>
                </a:lnTo>
                <a:lnTo>
                  <a:pt x="1142908" y="762000"/>
                </a:lnTo>
                <a:lnTo>
                  <a:pt x="1320172" y="5715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137659" y="2990850"/>
            <a:ext cx="1524000" cy="1276350"/>
          </a:xfrm>
          <a:custGeom>
            <a:avLst/>
            <a:gdLst/>
            <a:ahLst/>
            <a:cxnLst/>
            <a:rect l="l" t="t" r="r" b="b"/>
            <a:pathLst>
              <a:path w="1524000" h="1276350">
                <a:moveTo>
                  <a:pt x="0" y="0"/>
                </a:moveTo>
                <a:lnTo>
                  <a:pt x="0" y="381000"/>
                </a:lnTo>
                <a:lnTo>
                  <a:pt x="5052" y="454439"/>
                </a:lnTo>
                <a:lnTo>
                  <a:pt x="19948" y="526242"/>
                </a:lnTo>
                <a:lnTo>
                  <a:pt x="44294" y="596179"/>
                </a:lnTo>
                <a:lnTo>
                  <a:pt x="77699" y="664018"/>
                </a:lnTo>
                <a:lnTo>
                  <a:pt x="119770" y="729531"/>
                </a:lnTo>
                <a:lnTo>
                  <a:pt x="170116" y="792486"/>
                </a:lnTo>
                <a:lnTo>
                  <a:pt x="228342" y="852654"/>
                </a:lnTo>
                <a:lnTo>
                  <a:pt x="294058" y="909803"/>
                </a:lnTo>
                <a:lnTo>
                  <a:pt x="366871" y="963704"/>
                </a:lnTo>
                <a:lnTo>
                  <a:pt x="446389" y="1014126"/>
                </a:lnTo>
                <a:lnTo>
                  <a:pt x="532218" y="1060839"/>
                </a:lnTo>
                <a:lnTo>
                  <a:pt x="623968" y="1103613"/>
                </a:lnTo>
                <a:lnTo>
                  <a:pt x="721245" y="1142217"/>
                </a:lnTo>
                <a:lnTo>
                  <a:pt x="823657" y="1176422"/>
                </a:lnTo>
                <a:lnTo>
                  <a:pt x="930812" y="1205995"/>
                </a:lnTo>
                <a:lnTo>
                  <a:pt x="1042318" y="1230709"/>
                </a:lnTo>
                <a:lnTo>
                  <a:pt x="1157782" y="1250331"/>
                </a:lnTo>
                <a:lnTo>
                  <a:pt x="1276812" y="1264632"/>
                </a:lnTo>
                <a:lnTo>
                  <a:pt x="1399015" y="1273382"/>
                </a:lnTo>
                <a:lnTo>
                  <a:pt x="1524000" y="1276350"/>
                </a:lnTo>
                <a:lnTo>
                  <a:pt x="1524000" y="895350"/>
                </a:lnTo>
                <a:lnTo>
                  <a:pt x="1399015" y="892382"/>
                </a:lnTo>
                <a:lnTo>
                  <a:pt x="1276812" y="883632"/>
                </a:lnTo>
                <a:lnTo>
                  <a:pt x="1157782" y="869331"/>
                </a:lnTo>
                <a:lnTo>
                  <a:pt x="1042318" y="849709"/>
                </a:lnTo>
                <a:lnTo>
                  <a:pt x="930812" y="824995"/>
                </a:lnTo>
                <a:lnTo>
                  <a:pt x="823657" y="795422"/>
                </a:lnTo>
                <a:lnTo>
                  <a:pt x="721245" y="761217"/>
                </a:lnTo>
                <a:lnTo>
                  <a:pt x="623968" y="722613"/>
                </a:lnTo>
                <a:lnTo>
                  <a:pt x="532218" y="679839"/>
                </a:lnTo>
                <a:lnTo>
                  <a:pt x="446389" y="633126"/>
                </a:lnTo>
                <a:lnTo>
                  <a:pt x="366871" y="582704"/>
                </a:lnTo>
                <a:lnTo>
                  <a:pt x="294058" y="528803"/>
                </a:lnTo>
                <a:lnTo>
                  <a:pt x="228342" y="471654"/>
                </a:lnTo>
                <a:lnTo>
                  <a:pt x="170116" y="411486"/>
                </a:lnTo>
                <a:lnTo>
                  <a:pt x="119770" y="348531"/>
                </a:lnTo>
                <a:lnTo>
                  <a:pt x="77699" y="283018"/>
                </a:lnTo>
                <a:lnTo>
                  <a:pt x="44294" y="215179"/>
                </a:lnTo>
                <a:lnTo>
                  <a:pt x="19948" y="145242"/>
                </a:lnTo>
                <a:lnTo>
                  <a:pt x="5052" y="73439"/>
                </a:lnTo>
                <a:lnTo>
                  <a:pt x="0" y="0"/>
                </a:lnTo>
                <a:close/>
              </a:path>
            </a:pathLst>
          </a:custGeom>
          <a:solidFill>
            <a:srgbClr val="487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137659" y="1933448"/>
            <a:ext cx="1524000" cy="2334260"/>
          </a:xfrm>
          <a:custGeom>
            <a:avLst/>
            <a:gdLst/>
            <a:ahLst/>
            <a:cxnLst/>
            <a:rect l="l" t="t" r="r" b="b"/>
            <a:pathLst>
              <a:path w="1524000" h="2334260">
                <a:moveTo>
                  <a:pt x="0" y="1057402"/>
                </a:moveTo>
                <a:lnTo>
                  <a:pt x="5052" y="1130841"/>
                </a:lnTo>
                <a:lnTo>
                  <a:pt x="19948" y="1202644"/>
                </a:lnTo>
                <a:lnTo>
                  <a:pt x="44294" y="1272581"/>
                </a:lnTo>
                <a:lnTo>
                  <a:pt x="77699" y="1340420"/>
                </a:lnTo>
                <a:lnTo>
                  <a:pt x="119770" y="1405933"/>
                </a:lnTo>
                <a:lnTo>
                  <a:pt x="170116" y="1468888"/>
                </a:lnTo>
                <a:lnTo>
                  <a:pt x="228342" y="1529056"/>
                </a:lnTo>
                <a:lnTo>
                  <a:pt x="294058" y="1586205"/>
                </a:lnTo>
                <a:lnTo>
                  <a:pt x="366871" y="1640106"/>
                </a:lnTo>
                <a:lnTo>
                  <a:pt x="446389" y="1690528"/>
                </a:lnTo>
                <a:lnTo>
                  <a:pt x="532218" y="1737241"/>
                </a:lnTo>
                <a:lnTo>
                  <a:pt x="623968" y="1780015"/>
                </a:lnTo>
                <a:lnTo>
                  <a:pt x="721245" y="1818619"/>
                </a:lnTo>
                <a:lnTo>
                  <a:pt x="823657" y="1852824"/>
                </a:lnTo>
                <a:lnTo>
                  <a:pt x="930812" y="1882397"/>
                </a:lnTo>
                <a:lnTo>
                  <a:pt x="1042318" y="1907111"/>
                </a:lnTo>
                <a:lnTo>
                  <a:pt x="1157782" y="1926733"/>
                </a:lnTo>
                <a:lnTo>
                  <a:pt x="1276812" y="1941034"/>
                </a:lnTo>
                <a:lnTo>
                  <a:pt x="1399015" y="1949784"/>
                </a:lnTo>
                <a:lnTo>
                  <a:pt x="1524000" y="1952752"/>
                </a:lnTo>
                <a:lnTo>
                  <a:pt x="1524000" y="2333752"/>
                </a:lnTo>
                <a:lnTo>
                  <a:pt x="1399015" y="2330784"/>
                </a:lnTo>
                <a:lnTo>
                  <a:pt x="1276812" y="2322034"/>
                </a:lnTo>
                <a:lnTo>
                  <a:pt x="1157782" y="2307733"/>
                </a:lnTo>
                <a:lnTo>
                  <a:pt x="1042318" y="2288111"/>
                </a:lnTo>
                <a:lnTo>
                  <a:pt x="930812" y="2263397"/>
                </a:lnTo>
                <a:lnTo>
                  <a:pt x="823657" y="2233824"/>
                </a:lnTo>
                <a:lnTo>
                  <a:pt x="721245" y="2199619"/>
                </a:lnTo>
                <a:lnTo>
                  <a:pt x="623968" y="2161015"/>
                </a:lnTo>
                <a:lnTo>
                  <a:pt x="532218" y="2118241"/>
                </a:lnTo>
                <a:lnTo>
                  <a:pt x="446389" y="2071528"/>
                </a:lnTo>
                <a:lnTo>
                  <a:pt x="366871" y="2021106"/>
                </a:lnTo>
                <a:lnTo>
                  <a:pt x="294058" y="1967205"/>
                </a:lnTo>
                <a:lnTo>
                  <a:pt x="228342" y="1910056"/>
                </a:lnTo>
                <a:lnTo>
                  <a:pt x="170116" y="1849888"/>
                </a:lnTo>
                <a:lnTo>
                  <a:pt x="119770" y="1786933"/>
                </a:lnTo>
                <a:lnTo>
                  <a:pt x="77699" y="1721420"/>
                </a:lnTo>
                <a:lnTo>
                  <a:pt x="44294" y="1653581"/>
                </a:lnTo>
                <a:lnTo>
                  <a:pt x="19948" y="1583644"/>
                </a:lnTo>
                <a:lnTo>
                  <a:pt x="5052" y="1511841"/>
                </a:lnTo>
                <a:lnTo>
                  <a:pt x="0" y="1438402"/>
                </a:lnTo>
                <a:lnTo>
                  <a:pt x="0" y="1057402"/>
                </a:lnTo>
                <a:lnTo>
                  <a:pt x="3492" y="996570"/>
                </a:lnTo>
                <a:lnTo>
                  <a:pt x="13837" y="936667"/>
                </a:lnTo>
                <a:lnTo>
                  <a:pt x="30832" y="877845"/>
                </a:lnTo>
                <a:lnTo>
                  <a:pt x="54278" y="820257"/>
                </a:lnTo>
                <a:lnTo>
                  <a:pt x="83974" y="764053"/>
                </a:lnTo>
                <a:lnTo>
                  <a:pt x="119720" y="709387"/>
                </a:lnTo>
                <a:lnTo>
                  <a:pt x="161314" y="656409"/>
                </a:lnTo>
                <a:lnTo>
                  <a:pt x="208556" y="605271"/>
                </a:lnTo>
                <a:lnTo>
                  <a:pt x="261246" y="556127"/>
                </a:lnTo>
                <a:lnTo>
                  <a:pt x="319182" y="509127"/>
                </a:lnTo>
                <a:lnTo>
                  <a:pt x="382165" y="464423"/>
                </a:lnTo>
                <a:lnTo>
                  <a:pt x="449994" y="422168"/>
                </a:lnTo>
                <a:lnTo>
                  <a:pt x="522468" y="382513"/>
                </a:lnTo>
                <a:lnTo>
                  <a:pt x="599386" y="345610"/>
                </a:lnTo>
                <a:lnTo>
                  <a:pt x="680549" y="311612"/>
                </a:lnTo>
                <a:lnTo>
                  <a:pt x="765755" y="280669"/>
                </a:lnTo>
                <a:lnTo>
                  <a:pt x="854803" y="252935"/>
                </a:lnTo>
                <a:lnTo>
                  <a:pt x="947494" y="228561"/>
                </a:lnTo>
                <a:lnTo>
                  <a:pt x="1043626" y="207698"/>
                </a:lnTo>
                <a:lnTo>
                  <a:pt x="1143000" y="190500"/>
                </a:lnTo>
                <a:lnTo>
                  <a:pt x="1143000" y="0"/>
                </a:lnTo>
                <a:lnTo>
                  <a:pt x="1524000" y="352551"/>
                </a:lnTo>
                <a:lnTo>
                  <a:pt x="1143000" y="762000"/>
                </a:lnTo>
                <a:lnTo>
                  <a:pt x="1143000" y="571500"/>
                </a:lnTo>
                <a:lnTo>
                  <a:pt x="1060414" y="585483"/>
                </a:lnTo>
                <a:lnTo>
                  <a:pt x="979892" y="602042"/>
                </a:lnTo>
                <a:lnTo>
                  <a:pt x="901565" y="621097"/>
                </a:lnTo>
                <a:lnTo>
                  <a:pt x="825568" y="642565"/>
                </a:lnTo>
                <a:lnTo>
                  <a:pt x="752032" y="666365"/>
                </a:lnTo>
                <a:lnTo>
                  <a:pt x="681091" y="692415"/>
                </a:lnTo>
                <a:lnTo>
                  <a:pt x="612879" y="720635"/>
                </a:lnTo>
                <a:lnTo>
                  <a:pt x="547528" y="750943"/>
                </a:lnTo>
                <a:lnTo>
                  <a:pt x="485171" y="783258"/>
                </a:lnTo>
                <a:lnTo>
                  <a:pt x="425942" y="817499"/>
                </a:lnTo>
                <a:lnTo>
                  <a:pt x="369973" y="853583"/>
                </a:lnTo>
                <a:lnTo>
                  <a:pt x="317397" y="891430"/>
                </a:lnTo>
                <a:lnTo>
                  <a:pt x="268348" y="930958"/>
                </a:lnTo>
                <a:lnTo>
                  <a:pt x="222958" y="972086"/>
                </a:lnTo>
                <a:lnTo>
                  <a:pt x="181361" y="1014733"/>
                </a:lnTo>
                <a:lnTo>
                  <a:pt x="143690" y="1058818"/>
                </a:lnTo>
                <a:lnTo>
                  <a:pt x="110078" y="1104258"/>
                </a:lnTo>
                <a:lnTo>
                  <a:pt x="80658" y="1150973"/>
                </a:lnTo>
                <a:lnTo>
                  <a:pt x="55562" y="1198881"/>
                </a:lnTo>
                <a:lnTo>
                  <a:pt x="34925" y="1247902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78279" y="1366642"/>
            <a:ext cx="3909060" cy="3455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03923" y="1366642"/>
            <a:ext cx="3805554" cy="3607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26-Nov-20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26-Nov-20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26-Nov-20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714654"/>
            <a:ext cx="10358120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26384" y="3392900"/>
            <a:ext cx="6539230" cy="1408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BE9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26-Nov-20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42514" y="1129791"/>
            <a:ext cx="461454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b="1" i="1" spc="-5" dirty="0">
                <a:solidFill>
                  <a:srgbClr val="FFFFFF"/>
                </a:solidFill>
                <a:latin typeface="Calibri"/>
                <a:cs typeface="Calibri"/>
              </a:rPr>
              <a:t>Desig</a:t>
            </a:r>
            <a:r>
              <a:rPr sz="4050" b="1" i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050" b="1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50" b="1" i="1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4050" b="1" i="1" spc="-3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50" b="1" i="1" spc="-5" dirty="0">
                <a:solidFill>
                  <a:srgbClr val="FFFFFF"/>
                </a:solidFill>
                <a:latin typeface="Calibri"/>
                <a:cs typeface="Calibri"/>
              </a:rPr>
              <a:t>ngineerin</a:t>
            </a:r>
            <a:r>
              <a:rPr sz="4050" b="1" i="1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4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24800" y="809244"/>
            <a:ext cx="2209800" cy="562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D</a:t>
            </a:r>
            <a:r>
              <a:rPr spc="-50" dirty="0"/>
              <a:t>e</a:t>
            </a:r>
            <a:r>
              <a:rPr spc="-20" dirty="0"/>
              <a:t>fine</a:t>
            </a:r>
            <a:r>
              <a:rPr spc="5" dirty="0"/>
              <a:t> </a:t>
            </a:r>
            <a:r>
              <a:rPr spc="-20" dirty="0"/>
              <a:t>the</a:t>
            </a:r>
            <a:r>
              <a:rPr spc="-5" dirty="0"/>
              <a:t> </a:t>
            </a:r>
            <a:r>
              <a:rPr spc="-25" dirty="0"/>
              <a:t>P</a:t>
            </a:r>
            <a:r>
              <a:rPr spc="-85" dirty="0"/>
              <a:t>r</a:t>
            </a:r>
            <a:r>
              <a:rPr spc="-30" dirty="0"/>
              <a:t>oblem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45970" y="1165912"/>
            <a:ext cx="5107305" cy="3514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00000"/>
              </a:buClr>
              <a:buFont typeface="Arial"/>
              <a:buChar char="•"/>
              <a:tabLst>
                <a:tab pos="355600" algn="l"/>
              </a:tabLst>
            </a:pP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Desig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800" i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Brief</a:t>
            </a:r>
            <a:endParaRPr sz="2800">
              <a:latin typeface="Arial"/>
              <a:cs typeface="Arial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i="1" spc="-20" dirty="0">
                <a:latin typeface="Arial"/>
                <a:cs typeface="Arial"/>
              </a:rPr>
              <a:t>A</a:t>
            </a:r>
            <a:r>
              <a:rPr sz="2800" i="1" spc="-114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wri</a:t>
            </a:r>
            <a:r>
              <a:rPr sz="2800" i="1" spc="-5" dirty="0">
                <a:latin typeface="Arial"/>
                <a:cs typeface="Arial"/>
              </a:rPr>
              <a:t>t</a:t>
            </a:r>
            <a:r>
              <a:rPr sz="2800" i="1" spc="-15" dirty="0">
                <a:latin typeface="Arial"/>
                <a:cs typeface="Arial"/>
              </a:rPr>
              <a:t>ten</a:t>
            </a:r>
            <a:r>
              <a:rPr sz="2800" i="1" spc="10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p</a:t>
            </a:r>
            <a:r>
              <a:rPr sz="2800" i="1" spc="-5" dirty="0">
                <a:latin typeface="Arial"/>
                <a:cs typeface="Arial"/>
              </a:rPr>
              <a:t>l</a:t>
            </a:r>
            <a:r>
              <a:rPr sz="2800" i="1" spc="-20" dirty="0">
                <a:latin typeface="Arial"/>
                <a:cs typeface="Arial"/>
              </a:rPr>
              <a:t>an</a:t>
            </a:r>
            <a:r>
              <a:rPr sz="2800" i="1" spc="1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th</a:t>
            </a:r>
            <a:r>
              <a:rPr sz="2800" i="1" spc="-10" dirty="0">
                <a:latin typeface="Arial"/>
                <a:cs typeface="Arial"/>
              </a:rPr>
              <a:t>at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ide</a:t>
            </a:r>
            <a:r>
              <a:rPr sz="2800" i="1" spc="-10" dirty="0">
                <a:latin typeface="Arial"/>
                <a:cs typeface="Arial"/>
              </a:rPr>
              <a:t>nti</a:t>
            </a:r>
            <a:r>
              <a:rPr sz="2800" i="1" spc="-5" dirty="0">
                <a:latin typeface="Arial"/>
                <a:cs typeface="Arial"/>
              </a:rPr>
              <a:t>f</a:t>
            </a:r>
            <a:r>
              <a:rPr sz="2800" i="1" spc="-10" dirty="0">
                <a:latin typeface="Arial"/>
                <a:cs typeface="Arial"/>
              </a:rPr>
              <a:t>i</a:t>
            </a:r>
            <a:r>
              <a:rPr sz="2800" i="1" spc="-15" dirty="0">
                <a:latin typeface="Arial"/>
                <a:cs typeface="Arial"/>
              </a:rPr>
              <a:t>es a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pr</a:t>
            </a:r>
            <a:r>
              <a:rPr sz="2800" i="1" spc="-15" dirty="0">
                <a:latin typeface="Arial"/>
                <a:cs typeface="Arial"/>
              </a:rPr>
              <a:t>o</a:t>
            </a:r>
            <a:r>
              <a:rPr sz="2800" i="1" spc="-20" dirty="0">
                <a:latin typeface="Arial"/>
                <a:cs typeface="Arial"/>
              </a:rPr>
              <a:t>b</a:t>
            </a:r>
            <a:r>
              <a:rPr sz="2800" i="1" spc="-5" dirty="0">
                <a:latin typeface="Arial"/>
                <a:cs typeface="Arial"/>
              </a:rPr>
              <a:t>l</a:t>
            </a:r>
            <a:r>
              <a:rPr sz="2800" i="1" spc="-20" dirty="0">
                <a:latin typeface="Arial"/>
                <a:cs typeface="Arial"/>
              </a:rPr>
              <a:t>em</a:t>
            </a:r>
            <a:r>
              <a:rPr sz="2800" i="1" spc="1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to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be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s</a:t>
            </a:r>
            <a:r>
              <a:rPr sz="2800" i="1" spc="-20" dirty="0">
                <a:latin typeface="Arial"/>
                <a:cs typeface="Arial"/>
              </a:rPr>
              <a:t>o</a:t>
            </a:r>
            <a:r>
              <a:rPr sz="2800" i="1" spc="-5" dirty="0">
                <a:latin typeface="Arial"/>
                <a:cs typeface="Arial"/>
              </a:rPr>
              <a:t>l</a:t>
            </a:r>
            <a:r>
              <a:rPr sz="2800" i="1" spc="-15" dirty="0">
                <a:latin typeface="Arial"/>
                <a:cs typeface="Arial"/>
              </a:rPr>
              <a:t>ved,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its</a:t>
            </a:r>
            <a:r>
              <a:rPr sz="2800" i="1" spc="-15" dirty="0">
                <a:latin typeface="Arial"/>
                <a:cs typeface="Arial"/>
              </a:rPr>
              <a:t> c</a:t>
            </a:r>
            <a:r>
              <a:rPr sz="2800" i="1" spc="-5" dirty="0">
                <a:latin typeface="Arial"/>
                <a:cs typeface="Arial"/>
              </a:rPr>
              <a:t>r</a:t>
            </a:r>
            <a:r>
              <a:rPr sz="2800" i="1" spc="-10" dirty="0">
                <a:latin typeface="Arial"/>
                <a:cs typeface="Arial"/>
              </a:rPr>
              <a:t>it</a:t>
            </a:r>
            <a:r>
              <a:rPr sz="2800" i="1" spc="-15" dirty="0">
                <a:latin typeface="Arial"/>
                <a:cs typeface="Arial"/>
              </a:rPr>
              <a:t>e</a:t>
            </a:r>
            <a:r>
              <a:rPr sz="2800" i="1" spc="-10" dirty="0">
                <a:latin typeface="Arial"/>
                <a:cs typeface="Arial"/>
              </a:rPr>
              <a:t>ria,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and</a:t>
            </a:r>
            <a:r>
              <a:rPr sz="2800" i="1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i</a:t>
            </a:r>
            <a:r>
              <a:rPr sz="2800" i="1" spc="-5" dirty="0">
                <a:latin typeface="Arial"/>
                <a:cs typeface="Arial"/>
              </a:rPr>
              <a:t>t</a:t>
            </a:r>
            <a:r>
              <a:rPr sz="2800" i="1" spc="-15" dirty="0">
                <a:latin typeface="Arial"/>
                <a:cs typeface="Arial"/>
              </a:rPr>
              <a:t>s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co</a:t>
            </a:r>
            <a:r>
              <a:rPr sz="2800" i="1" spc="-10" dirty="0">
                <a:latin typeface="Arial"/>
                <a:cs typeface="Arial"/>
              </a:rPr>
              <a:t>n</a:t>
            </a:r>
            <a:r>
              <a:rPr sz="2800" i="1" spc="-15" dirty="0">
                <a:latin typeface="Arial"/>
                <a:cs typeface="Arial"/>
              </a:rPr>
              <a:t>s</a:t>
            </a:r>
            <a:r>
              <a:rPr sz="2800" i="1" spc="-5" dirty="0">
                <a:latin typeface="Arial"/>
                <a:cs typeface="Arial"/>
              </a:rPr>
              <a:t>t</a:t>
            </a:r>
            <a:r>
              <a:rPr sz="2800" i="1" spc="-10" dirty="0">
                <a:latin typeface="Arial"/>
                <a:cs typeface="Arial"/>
              </a:rPr>
              <a:t>r</a:t>
            </a:r>
            <a:r>
              <a:rPr sz="2800" i="1" spc="-15" dirty="0">
                <a:latin typeface="Arial"/>
                <a:cs typeface="Arial"/>
              </a:rPr>
              <a:t>a</a:t>
            </a:r>
            <a:r>
              <a:rPr sz="2800" i="1" spc="-10" dirty="0">
                <a:latin typeface="Arial"/>
                <a:cs typeface="Arial"/>
              </a:rPr>
              <a:t>i</a:t>
            </a:r>
            <a:r>
              <a:rPr sz="2800" i="1" spc="-15" dirty="0">
                <a:latin typeface="Arial"/>
                <a:cs typeface="Arial"/>
              </a:rPr>
              <a:t>n</a:t>
            </a:r>
            <a:r>
              <a:rPr sz="2800" i="1" spc="-10" dirty="0">
                <a:latin typeface="Arial"/>
                <a:cs typeface="Arial"/>
              </a:rPr>
              <a:t>ts.</a:t>
            </a:r>
            <a:endParaRPr sz="2800">
              <a:latin typeface="Arial"/>
              <a:cs typeface="Arial"/>
            </a:endParaRPr>
          </a:p>
          <a:p>
            <a:pPr marL="756285" marR="8890" lvl="1" indent="-286385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756920" algn="l"/>
              </a:tabLst>
            </a:pPr>
            <a:r>
              <a:rPr sz="2800" i="1" spc="-20" dirty="0">
                <a:latin typeface="Arial"/>
                <a:cs typeface="Arial"/>
              </a:rPr>
              <a:t>Us</a:t>
            </a:r>
            <a:r>
              <a:rPr sz="2800" i="1" spc="-15" dirty="0">
                <a:latin typeface="Arial"/>
                <a:cs typeface="Arial"/>
              </a:rPr>
              <a:t>e</a:t>
            </a:r>
            <a:r>
              <a:rPr sz="2800" i="1" spc="-20" dirty="0">
                <a:latin typeface="Arial"/>
                <a:cs typeface="Arial"/>
              </a:rPr>
              <a:t>d</a:t>
            </a:r>
            <a:r>
              <a:rPr sz="2800" i="1" spc="-5" dirty="0">
                <a:latin typeface="Arial"/>
                <a:cs typeface="Arial"/>
              </a:rPr>
              <a:t> t</a:t>
            </a:r>
            <a:r>
              <a:rPr sz="2800" i="1" spc="-20" dirty="0">
                <a:latin typeface="Arial"/>
                <a:cs typeface="Arial"/>
              </a:rPr>
              <a:t>o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e</a:t>
            </a:r>
            <a:r>
              <a:rPr sz="2800" i="1" spc="-20" dirty="0">
                <a:latin typeface="Arial"/>
                <a:cs typeface="Arial"/>
              </a:rPr>
              <a:t>n</a:t>
            </a:r>
            <a:r>
              <a:rPr sz="2800" i="1" spc="-10" dirty="0">
                <a:latin typeface="Arial"/>
                <a:cs typeface="Arial"/>
              </a:rPr>
              <a:t>c</a:t>
            </a:r>
            <a:r>
              <a:rPr sz="2800" i="1" spc="-20" dirty="0">
                <a:latin typeface="Arial"/>
                <a:cs typeface="Arial"/>
              </a:rPr>
              <a:t>o</a:t>
            </a:r>
            <a:r>
              <a:rPr sz="2800" i="1" spc="-15" dirty="0">
                <a:latin typeface="Arial"/>
                <a:cs typeface="Arial"/>
              </a:rPr>
              <a:t>u</a:t>
            </a:r>
            <a:r>
              <a:rPr sz="2800" i="1" spc="-10" dirty="0">
                <a:latin typeface="Arial"/>
                <a:cs typeface="Arial"/>
              </a:rPr>
              <a:t>r</a:t>
            </a:r>
            <a:r>
              <a:rPr sz="2800" i="1" spc="-15" dirty="0">
                <a:latin typeface="Arial"/>
                <a:cs typeface="Arial"/>
              </a:rPr>
              <a:t>a</a:t>
            </a:r>
            <a:r>
              <a:rPr sz="2800" i="1" spc="-20" dirty="0">
                <a:latin typeface="Arial"/>
                <a:cs typeface="Arial"/>
              </a:rPr>
              <a:t>ge</a:t>
            </a:r>
            <a:r>
              <a:rPr sz="2800" i="1" spc="1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th</a:t>
            </a:r>
            <a:r>
              <a:rPr sz="2800" i="1" spc="-5" dirty="0">
                <a:latin typeface="Arial"/>
                <a:cs typeface="Arial"/>
              </a:rPr>
              <a:t>i</a:t>
            </a:r>
            <a:r>
              <a:rPr sz="2800" i="1" spc="-20" dirty="0">
                <a:latin typeface="Arial"/>
                <a:cs typeface="Arial"/>
              </a:rPr>
              <a:t>n</a:t>
            </a:r>
            <a:r>
              <a:rPr sz="2800" i="1" spc="-10" dirty="0">
                <a:latin typeface="Arial"/>
                <a:cs typeface="Arial"/>
              </a:rPr>
              <a:t>ki</a:t>
            </a:r>
            <a:r>
              <a:rPr sz="2800" i="1" spc="-15" dirty="0">
                <a:latin typeface="Arial"/>
                <a:cs typeface="Arial"/>
              </a:rPr>
              <a:t>n</a:t>
            </a:r>
            <a:r>
              <a:rPr sz="2800" i="1" spc="-20" dirty="0">
                <a:latin typeface="Arial"/>
                <a:cs typeface="Arial"/>
              </a:rPr>
              <a:t>g</a:t>
            </a:r>
            <a:r>
              <a:rPr sz="2800" i="1" spc="-15" dirty="0">
                <a:latin typeface="Arial"/>
                <a:cs typeface="Arial"/>
              </a:rPr>
              <a:t> of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all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a</a:t>
            </a:r>
            <a:r>
              <a:rPr sz="2800" i="1" spc="-5" dirty="0">
                <a:latin typeface="Arial"/>
                <a:cs typeface="Arial"/>
              </a:rPr>
              <a:t>s</a:t>
            </a:r>
            <a:r>
              <a:rPr sz="2800" i="1" spc="-20" dirty="0">
                <a:latin typeface="Arial"/>
                <a:cs typeface="Arial"/>
              </a:rPr>
              <a:t>p</a:t>
            </a:r>
            <a:r>
              <a:rPr sz="2800" i="1" spc="-15" dirty="0">
                <a:latin typeface="Arial"/>
                <a:cs typeface="Arial"/>
              </a:rPr>
              <a:t>ec</a:t>
            </a:r>
            <a:r>
              <a:rPr sz="2800" i="1" spc="-5" dirty="0">
                <a:latin typeface="Arial"/>
                <a:cs typeface="Arial"/>
              </a:rPr>
              <a:t>t</a:t>
            </a:r>
            <a:r>
              <a:rPr sz="2800" i="1" spc="-15" dirty="0">
                <a:latin typeface="Arial"/>
                <a:cs typeface="Arial"/>
              </a:rPr>
              <a:t>s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of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a</a:t>
            </a:r>
            <a:r>
              <a:rPr sz="2800" i="1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p</a:t>
            </a:r>
            <a:r>
              <a:rPr sz="2800" i="1" spc="-5" dirty="0">
                <a:latin typeface="Arial"/>
                <a:cs typeface="Arial"/>
              </a:rPr>
              <a:t>r</a:t>
            </a:r>
            <a:r>
              <a:rPr sz="2800" i="1" spc="-20" dirty="0">
                <a:latin typeface="Arial"/>
                <a:cs typeface="Arial"/>
              </a:rPr>
              <a:t>o</a:t>
            </a:r>
            <a:r>
              <a:rPr sz="2800" i="1" spc="-15" dirty="0">
                <a:latin typeface="Arial"/>
                <a:cs typeface="Arial"/>
              </a:rPr>
              <a:t>b</a:t>
            </a:r>
            <a:r>
              <a:rPr sz="2800" i="1" spc="-10" dirty="0">
                <a:latin typeface="Arial"/>
                <a:cs typeface="Arial"/>
              </a:rPr>
              <a:t>l</a:t>
            </a:r>
            <a:r>
              <a:rPr sz="2800" i="1" spc="-15" dirty="0">
                <a:latin typeface="Arial"/>
                <a:cs typeface="Arial"/>
              </a:rPr>
              <a:t>e</a:t>
            </a:r>
            <a:r>
              <a:rPr sz="2800" i="1" spc="-25" dirty="0">
                <a:latin typeface="Arial"/>
                <a:cs typeface="Arial"/>
              </a:rPr>
              <a:t>m</a:t>
            </a:r>
            <a:r>
              <a:rPr sz="2800" i="1" spc="-15" dirty="0">
                <a:latin typeface="Arial"/>
                <a:cs typeface="Arial"/>
              </a:rPr>
              <a:t> befo</a:t>
            </a:r>
            <a:r>
              <a:rPr sz="2800" i="1" dirty="0">
                <a:latin typeface="Arial"/>
                <a:cs typeface="Arial"/>
              </a:rPr>
              <a:t>r</a:t>
            </a:r>
            <a:r>
              <a:rPr sz="2800" i="1" spc="-20" dirty="0">
                <a:latin typeface="Arial"/>
                <a:cs typeface="Arial"/>
              </a:rPr>
              <a:t>e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att</a:t>
            </a:r>
            <a:r>
              <a:rPr sz="2800" i="1" spc="-15" dirty="0">
                <a:latin typeface="Arial"/>
                <a:cs typeface="Arial"/>
              </a:rPr>
              <a:t>e</a:t>
            </a:r>
            <a:r>
              <a:rPr sz="2800" i="1" spc="-20" dirty="0">
                <a:latin typeface="Arial"/>
                <a:cs typeface="Arial"/>
              </a:rPr>
              <a:t>mpt</a:t>
            </a:r>
            <a:r>
              <a:rPr sz="2800" i="1" spc="-5" dirty="0">
                <a:latin typeface="Arial"/>
                <a:cs typeface="Arial"/>
              </a:rPr>
              <a:t>i</a:t>
            </a:r>
            <a:r>
              <a:rPr sz="2800" i="1" spc="-20" dirty="0">
                <a:latin typeface="Arial"/>
                <a:cs typeface="Arial"/>
              </a:rPr>
              <a:t>ng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a</a:t>
            </a:r>
            <a:r>
              <a:rPr sz="2800" i="1" spc="-15" dirty="0">
                <a:latin typeface="Arial"/>
                <a:cs typeface="Arial"/>
              </a:rPr>
              <a:t> solu</a:t>
            </a:r>
            <a:r>
              <a:rPr sz="2800" i="1" spc="-5" dirty="0">
                <a:latin typeface="Arial"/>
                <a:cs typeface="Arial"/>
              </a:rPr>
              <a:t>t</a:t>
            </a:r>
            <a:r>
              <a:rPr sz="2800" i="1" spc="-15" dirty="0">
                <a:latin typeface="Arial"/>
                <a:cs typeface="Arial"/>
              </a:rPr>
              <a:t>ion</a:t>
            </a:r>
            <a:r>
              <a:rPr sz="2800" i="1" spc="-10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79080" y="841247"/>
            <a:ext cx="2209800" cy="533400"/>
          </a:xfrm>
          <a:custGeom>
            <a:avLst/>
            <a:gdLst/>
            <a:ahLst/>
            <a:cxnLst/>
            <a:rect l="l" t="t" r="r" b="b"/>
            <a:pathLst>
              <a:path w="2209800" h="533400">
                <a:moveTo>
                  <a:pt x="0" y="533400"/>
                </a:moveTo>
                <a:lnTo>
                  <a:pt x="2209800" y="533400"/>
                </a:lnTo>
                <a:lnTo>
                  <a:pt x="22098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3242" y="1597786"/>
            <a:ext cx="4419600" cy="3136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Ide</a:t>
            </a:r>
            <a:r>
              <a:rPr sz="2800" spc="-40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ti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f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y</a:t>
            </a:r>
            <a:r>
              <a:rPr sz="28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8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6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oblem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175" dirty="0">
                <a:solidFill>
                  <a:srgbClr val="BEBEBE"/>
                </a:solidFill>
                <a:latin typeface="Calibri"/>
                <a:cs typeface="Calibri"/>
              </a:rPr>
              <a:t>V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alid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at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the</a:t>
            </a:r>
            <a:r>
              <a:rPr sz="28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6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oblem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Wh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o 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400" i="1" spc="5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y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400" i="1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it</a:t>
            </a:r>
            <a:r>
              <a:rPr sz="2400" i="1" spc="-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is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ro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blem?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Ne</a:t>
            </a:r>
            <a:r>
              <a:rPr sz="2400" i="1" spc="-10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d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s 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nd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wa</a:t>
            </a:r>
            <a:r>
              <a:rPr sz="2400" i="1" spc="-2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ts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Prior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soluti</a:t>
            </a:r>
            <a:r>
              <a:rPr sz="2400" i="1" spc="5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ns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45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Ju</a:t>
            </a:r>
            <a:r>
              <a:rPr sz="2800" spc="-60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ti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f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y</a:t>
            </a:r>
            <a:r>
              <a:rPr sz="2800" spc="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the</a:t>
            </a:r>
            <a:r>
              <a:rPr sz="2800" spc="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6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oblem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Is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the </a:t>
            </a:r>
            <a:r>
              <a:rPr sz="2400" i="1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ro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blem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wo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th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so</a:t>
            </a:r>
            <a:r>
              <a:rPr sz="2400" i="1" spc="5" dirty="0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ving?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3242" y="4877333"/>
            <a:ext cx="6617970" cy="1332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800" spc="-5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at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 desig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800" spc="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5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equ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800" spc="-5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eme</a:t>
            </a:r>
            <a:r>
              <a:rPr sz="2800" spc="-4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ts</a:t>
            </a:r>
            <a:r>
              <a:rPr sz="2800" spc="3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(spe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BEBEBE"/>
                </a:solidFill>
                <a:latin typeface="Calibri"/>
                <a:cs typeface="Calibri"/>
              </a:rPr>
              <a:t>if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ca</a:t>
            </a:r>
            <a:r>
              <a:rPr sz="2800" dirty="0">
                <a:solidFill>
                  <a:srgbClr val="BEBEBE"/>
                </a:solidFill>
                <a:latin typeface="Calibri"/>
                <a:cs typeface="Calibri"/>
              </a:rPr>
              <a:t>tions)</a:t>
            </a:r>
            <a:endParaRPr sz="2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605"/>
              </a:spcBef>
              <a:tabLst>
                <a:tab pos="756285" algn="l"/>
              </a:tabLst>
            </a:pP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–	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400" i="1" spc="1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400" i="1" spc="-2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ia</a:t>
            </a:r>
            <a:r>
              <a:rPr sz="2400" i="1" spc="-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an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d </a:t>
            </a:r>
            <a:r>
              <a:rPr sz="2400" i="1" spc="-25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400" i="1" spc="-25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400" i="1" spc="-10" dirty="0">
                <a:solidFill>
                  <a:srgbClr val="BEBEBE"/>
                </a:solidFill>
                <a:latin typeface="Calibri"/>
                <a:cs typeface="Calibri"/>
              </a:rPr>
              <a:t>tra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400" i="1" spc="-2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ts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45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i="1" spc="-20" dirty="0">
                <a:solidFill>
                  <a:srgbClr val="BEBEBE"/>
                </a:solidFill>
                <a:latin typeface="Calibri"/>
                <a:cs typeface="Calibri"/>
              </a:rPr>
              <a:t>Desig</a:t>
            </a: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800" i="1" spc="2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i="1" spc="-20" dirty="0">
                <a:solidFill>
                  <a:srgbClr val="BEBEBE"/>
                </a:solidFill>
                <a:latin typeface="Calibri"/>
                <a:cs typeface="Calibri"/>
              </a:rPr>
              <a:t>B</a:t>
            </a:r>
            <a:r>
              <a:rPr sz="2800" i="1" spc="-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i="1" spc="-10" dirty="0">
                <a:solidFill>
                  <a:srgbClr val="BEBEBE"/>
                </a:solidFill>
                <a:latin typeface="Calibri"/>
                <a:cs typeface="Calibri"/>
              </a:rPr>
              <a:t>ief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23404" y="1546860"/>
            <a:ext cx="2444496" cy="1045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D</a:t>
            </a:r>
            <a:r>
              <a:rPr spc="-50" dirty="0"/>
              <a:t>e</a:t>
            </a:r>
            <a:r>
              <a:rPr spc="-20" dirty="0"/>
              <a:t>fine</a:t>
            </a:r>
            <a:r>
              <a:rPr spc="5" dirty="0"/>
              <a:t> </a:t>
            </a:r>
            <a:r>
              <a:rPr spc="-20" dirty="0"/>
              <a:t>the</a:t>
            </a:r>
            <a:r>
              <a:rPr spc="-5" dirty="0"/>
              <a:t> </a:t>
            </a:r>
            <a:r>
              <a:rPr spc="-25" dirty="0"/>
              <a:t>P</a:t>
            </a:r>
            <a:r>
              <a:rPr spc="-85" dirty="0"/>
              <a:t>r</a:t>
            </a:r>
            <a:r>
              <a:rPr spc="-30" dirty="0"/>
              <a:t>oblem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13854" y="2750851"/>
            <a:ext cx="3141345" cy="179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In s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me cases, 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f the prob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em</a:t>
            </a:r>
            <a:r>
              <a:rPr sz="24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is not valid or justifia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,</a:t>
            </a:r>
            <a:r>
              <a:rPr sz="24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r must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efine</a:t>
            </a: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new prob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em.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53528" y="1098803"/>
            <a:ext cx="2119883" cy="448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70719" y="2170176"/>
            <a:ext cx="619125" cy="0"/>
          </a:xfrm>
          <a:custGeom>
            <a:avLst/>
            <a:gdLst/>
            <a:ahLst/>
            <a:cxnLst/>
            <a:rect l="l" t="t" r="r" b="b"/>
            <a:pathLst>
              <a:path w="619125">
                <a:moveTo>
                  <a:pt x="0" y="0"/>
                </a:moveTo>
                <a:lnTo>
                  <a:pt x="619125" y="0"/>
                </a:lnTo>
              </a:path>
            </a:pathLst>
          </a:custGeom>
          <a:ln w="64008">
            <a:solidFill>
              <a:srgbClr val="0033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89464" y="1312163"/>
            <a:ext cx="0" cy="857250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857250"/>
                </a:moveTo>
                <a:lnTo>
                  <a:pt x="0" y="0"/>
                </a:lnTo>
              </a:path>
            </a:pathLst>
          </a:custGeom>
          <a:ln w="64008">
            <a:solidFill>
              <a:srgbClr val="0033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94164" y="1216152"/>
            <a:ext cx="495300" cy="192405"/>
          </a:xfrm>
          <a:custGeom>
            <a:avLst/>
            <a:gdLst/>
            <a:ahLst/>
            <a:cxnLst/>
            <a:rect l="l" t="t" r="r" b="b"/>
            <a:pathLst>
              <a:path w="495300" h="192405">
                <a:moveTo>
                  <a:pt x="320039" y="0"/>
                </a:moveTo>
                <a:lnTo>
                  <a:pt x="0" y="96012"/>
                </a:lnTo>
                <a:lnTo>
                  <a:pt x="320039" y="192024"/>
                </a:lnTo>
                <a:lnTo>
                  <a:pt x="320039" y="128015"/>
                </a:lnTo>
                <a:lnTo>
                  <a:pt x="288035" y="128015"/>
                </a:lnTo>
                <a:lnTo>
                  <a:pt x="288035" y="64008"/>
                </a:lnTo>
                <a:lnTo>
                  <a:pt x="320039" y="64008"/>
                </a:lnTo>
                <a:lnTo>
                  <a:pt x="320039" y="0"/>
                </a:lnTo>
                <a:close/>
              </a:path>
              <a:path w="495300" h="192405">
                <a:moveTo>
                  <a:pt x="320039" y="64008"/>
                </a:moveTo>
                <a:lnTo>
                  <a:pt x="288035" y="64008"/>
                </a:lnTo>
                <a:lnTo>
                  <a:pt x="288035" y="128015"/>
                </a:lnTo>
                <a:lnTo>
                  <a:pt x="320039" y="128015"/>
                </a:lnTo>
                <a:lnTo>
                  <a:pt x="320039" y="64008"/>
                </a:lnTo>
                <a:close/>
              </a:path>
              <a:path w="495300" h="192405">
                <a:moveTo>
                  <a:pt x="495300" y="64008"/>
                </a:moveTo>
                <a:lnTo>
                  <a:pt x="320039" y="64008"/>
                </a:lnTo>
                <a:lnTo>
                  <a:pt x="320039" y="128015"/>
                </a:lnTo>
                <a:lnTo>
                  <a:pt x="495300" y="128015"/>
                </a:lnTo>
                <a:lnTo>
                  <a:pt x="495300" y="64008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1017" y="1175938"/>
            <a:ext cx="4565015" cy="3983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z="2800" spc="-20" dirty="0">
                <a:latin typeface="Arial"/>
                <a:cs typeface="Arial"/>
              </a:rPr>
              <a:t>Re</a:t>
            </a:r>
            <a:r>
              <a:rPr sz="2800" spc="-10" dirty="0">
                <a:latin typeface="Arial"/>
                <a:cs typeface="Arial"/>
              </a:rPr>
              <a:t>s</a:t>
            </a:r>
            <a:r>
              <a:rPr sz="2800" spc="-20" dirty="0">
                <a:latin typeface="Arial"/>
                <a:cs typeface="Arial"/>
              </a:rPr>
              <a:t>e</a:t>
            </a:r>
            <a:r>
              <a:rPr sz="2800" spc="-15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rc</a:t>
            </a:r>
            <a:r>
              <a:rPr sz="2800" spc="-20" dirty="0">
                <a:latin typeface="Arial"/>
                <a:cs typeface="Arial"/>
              </a:rPr>
              <a:t>h</a:t>
            </a:r>
            <a:endParaRPr sz="2800">
              <a:latin typeface="Arial"/>
              <a:cs typeface="Arial"/>
            </a:endParaRPr>
          </a:p>
          <a:p>
            <a:pPr marL="355600" marR="107442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6235" algn="l"/>
              </a:tabLst>
            </a:pPr>
            <a:r>
              <a:rPr sz="2800" spc="-15" dirty="0">
                <a:solidFill>
                  <a:srgbClr val="006FC0"/>
                </a:solidFill>
                <a:latin typeface="Arial"/>
                <a:cs typeface="Arial"/>
              </a:rPr>
              <a:t>Bra</a:t>
            </a:r>
            <a:r>
              <a:rPr sz="2800" spc="-5" dirty="0">
                <a:solidFill>
                  <a:srgbClr val="006FC0"/>
                </a:solidFill>
                <a:latin typeface="Arial"/>
                <a:cs typeface="Arial"/>
              </a:rPr>
              <a:t>i</a:t>
            </a:r>
            <a:r>
              <a:rPr sz="2800" spc="-20" dirty="0">
                <a:solidFill>
                  <a:srgbClr val="006FC0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006FC0"/>
                </a:solidFill>
                <a:latin typeface="Arial"/>
                <a:cs typeface="Arial"/>
              </a:rPr>
              <a:t>s</a:t>
            </a:r>
            <a:r>
              <a:rPr sz="2800" spc="-15" dirty="0">
                <a:solidFill>
                  <a:srgbClr val="006FC0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006FC0"/>
                </a:solidFill>
                <a:latin typeface="Arial"/>
                <a:cs typeface="Arial"/>
              </a:rPr>
              <a:t>r</a:t>
            </a:r>
            <a:r>
              <a:rPr sz="2800" spc="-25" dirty="0">
                <a:solidFill>
                  <a:srgbClr val="006FC0"/>
                </a:solidFill>
                <a:latin typeface="Arial"/>
                <a:cs typeface="Arial"/>
              </a:rPr>
              <a:t>m</a:t>
            </a:r>
            <a:r>
              <a:rPr sz="2800" spc="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p</a:t>
            </a:r>
            <a:r>
              <a:rPr sz="2800" spc="-15" dirty="0">
                <a:latin typeface="Arial"/>
                <a:cs typeface="Arial"/>
              </a:rPr>
              <a:t>os</a:t>
            </a:r>
            <a:r>
              <a:rPr sz="2800" spc="-10" dirty="0">
                <a:latin typeface="Arial"/>
                <a:cs typeface="Arial"/>
              </a:rPr>
              <a:t>si</a:t>
            </a:r>
            <a:r>
              <a:rPr sz="2800" spc="-15" dirty="0">
                <a:latin typeface="Arial"/>
                <a:cs typeface="Arial"/>
              </a:rPr>
              <a:t>ble so</a:t>
            </a:r>
            <a:r>
              <a:rPr sz="2800" spc="-10" dirty="0">
                <a:latin typeface="Arial"/>
                <a:cs typeface="Arial"/>
              </a:rPr>
              <a:t>l</a:t>
            </a:r>
            <a:r>
              <a:rPr sz="2800" spc="-15" dirty="0">
                <a:latin typeface="Arial"/>
                <a:cs typeface="Arial"/>
              </a:rPr>
              <a:t>u</a:t>
            </a:r>
            <a:r>
              <a:rPr sz="2800" spc="-10" dirty="0">
                <a:latin typeface="Arial"/>
                <a:cs typeface="Arial"/>
              </a:rPr>
              <a:t>ti</a:t>
            </a:r>
            <a:r>
              <a:rPr sz="2800" spc="-15" dirty="0">
                <a:latin typeface="Arial"/>
                <a:cs typeface="Arial"/>
              </a:rPr>
              <a:t>ons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6235" algn="l"/>
              </a:tabLst>
            </a:pPr>
            <a:r>
              <a:rPr sz="2800" spc="-20" dirty="0">
                <a:latin typeface="Arial"/>
                <a:cs typeface="Arial"/>
              </a:rPr>
              <a:t>Con</a:t>
            </a:r>
            <a:r>
              <a:rPr sz="2800" spc="-5" dirty="0">
                <a:latin typeface="Arial"/>
                <a:cs typeface="Arial"/>
              </a:rPr>
              <a:t>s</a:t>
            </a:r>
            <a:r>
              <a:rPr sz="2800" spc="-10" dirty="0">
                <a:latin typeface="Arial"/>
                <a:cs typeface="Arial"/>
              </a:rPr>
              <a:t>i</a:t>
            </a:r>
            <a:r>
              <a:rPr sz="2800" spc="-15" dirty="0">
                <a:latin typeface="Arial"/>
                <a:cs typeface="Arial"/>
              </a:rPr>
              <a:t>der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a</a:t>
            </a:r>
            <a:r>
              <a:rPr sz="2800" spc="-15" dirty="0">
                <a:latin typeface="Arial"/>
                <a:cs typeface="Arial"/>
              </a:rPr>
              <a:t>d</a:t>
            </a:r>
            <a:r>
              <a:rPr sz="2800" spc="-20" dirty="0">
                <a:latin typeface="Arial"/>
                <a:cs typeface="Arial"/>
              </a:rPr>
              <a:t>d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-10" dirty="0">
                <a:latin typeface="Arial"/>
                <a:cs typeface="Arial"/>
              </a:rPr>
              <a:t>ti</a:t>
            </a:r>
            <a:r>
              <a:rPr sz="2800" spc="-15" dirty="0">
                <a:latin typeface="Arial"/>
                <a:cs typeface="Arial"/>
              </a:rPr>
              <a:t>o</a:t>
            </a:r>
            <a:r>
              <a:rPr sz="2800" spc="-20" dirty="0">
                <a:latin typeface="Arial"/>
                <a:cs typeface="Arial"/>
              </a:rPr>
              <a:t>n</a:t>
            </a:r>
            <a:r>
              <a:rPr sz="2800" spc="-15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l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d</a:t>
            </a:r>
            <a:r>
              <a:rPr sz="2800" spc="-15" dirty="0">
                <a:latin typeface="Arial"/>
                <a:cs typeface="Arial"/>
              </a:rPr>
              <a:t>es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-20" dirty="0">
                <a:latin typeface="Arial"/>
                <a:cs typeface="Arial"/>
              </a:rPr>
              <a:t>gn</a:t>
            </a:r>
            <a:r>
              <a:rPr sz="2800" spc="-15" dirty="0">
                <a:latin typeface="Arial"/>
                <a:cs typeface="Arial"/>
              </a:rPr>
              <a:t> go</a:t>
            </a:r>
            <a:r>
              <a:rPr sz="2800" spc="-2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l</a:t>
            </a:r>
            <a:r>
              <a:rPr sz="2800" spc="-15" dirty="0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6235" algn="l"/>
              </a:tabLst>
            </a:pPr>
            <a:r>
              <a:rPr sz="2800" spc="-15" dirty="0">
                <a:latin typeface="Arial"/>
                <a:cs typeface="Arial"/>
              </a:rPr>
              <a:t>Apply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S</a:t>
            </a:r>
            <a:r>
              <a:rPr sz="2800" spc="-35" dirty="0">
                <a:latin typeface="Arial"/>
                <a:cs typeface="Arial"/>
              </a:rPr>
              <a:t>T</a:t>
            </a:r>
            <a:r>
              <a:rPr sz="2800" spc="-25" dirty="0">
                <a:latin typeface="Arial"/>
                <a:cs typeface="Arial"/>
              </a:rPr>
              <a:t>EM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pr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-20" dirty="0">
                <a:latin typeface="Arial"/>
                <a:cs typeface="Arial"/>
              </a:rPr>
              <a:t>n</a:t>
            </a:r>
            <a:r>
              <a:rPr sz="2800" spc="-10" dirty="0">
                <a:latin typeface="Arial"/>
                <a:cs typeface="Arial"/>
              </a:rPr>
              <a:t>c</a:t>
            </a:r>
            <a:r>
              <a:rPr sz="2800" spc="-15" dirty="0">
                <a:latin typeface="Arial"/>
                <a:cs typeface="Arial"/>
              </a:rPr>
              <a:t>ip</a:t>
            </a:r>
            <a:r>
              <a:rPr sz="2800" spc="-5" dirty="0">
                <a:latin typeface="Arial"/>
                <a:cs typeface="Arial"/>
              </a:rPr>
              <a:t>l</a:t>
            </a:r>
            <a:r>
              <a:rPr sz="2800" spc="-15" dirty="0">
                <a:latin typeface="Arial"/>
                <a:cs typeface="Arial"/>
              </a:rPr>
              <a:t>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6235" algn="l"/>
              </a:tabLst>
            </a:pPr>
            <a:r>
              <a:rPr sz="2800" spc="-15" dirty="0">
                <a:latin typeface="Arial"/>
                <a:cs typeface="Arial"/>
              </a:rPr>
              <a:t>Select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an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p</a:t>
            </a:r>
            <a:r>
              <a:rPr sz="2800" spc="-20" dirty="0">
                <a:latin typeface="Arial"/>
                <a:cs typeface="Arial"/>
              </a:rPr>
              <a:t>p</a:t>
            </a:r>
            <a:r>
              <a:rPr sz="2800" spc="-5" dirty="0">
                <a:latin typeface="Arial"/>
                <a:cs typeface="Arial"/>
              </a:rPr>
              <a:t>r</a:t>
            </a:r>
            <a:r>
              <a:rPr sz="2800" spc="-20" dirty="0">
                <a:latin typeface="Arial"/>
                <a:cs typeface="Arial"/>
              </a:rPr>
              <a:t>o</a:t>
            </a:r>
            <a:r>
              <a:rPr sz="2800" spc="-15" dirty="0">
                <a:latin typeface="Arial"/>
                <a:cs typeface="Arial"/>
              </a:rPr>
              <a:t>ach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6235" algn="l"/>
              </a:tabLst>
            </a:pP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De</a:t>
            </a:r>
            <a:r>
              <a:rPr sz="2800" i="1" spc="-10" dirty="0">
                <a:solidFill>
                  <a:srgbClr val="C00000"/>
                </a:solidFill>
                <a:latin typeface="Arial"/>
                <a:cs typeface="Arial"/>
              </a:rPr>
              <a:t>cisi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800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i="1" spc="-2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800" i="1" spc="-10" dirty="0">
                <a:solidFill>
                  <a:srgbClr val="C00000"/>
                </a:solidFill>
                <a:latin typeface="Arial"/>
                <a:cs typeface="Arial"/>
              </a:rPr>
              <a:t>tr</a:t>
            </a:r>
            <a:r>
              <a:rPr sz="2800" i="1" spc="-5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x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90004" y="367284"/>
            <a:ext cx="3363467" cy="2491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Gene</a:t>
            </a:r>
            <a:r>
              <a:rPr spc="-95" dirty="0"/>
              <a:t>r</a:t>
            </a:r>
            <a:r>
              <a:rPr spc="-50" dirty="0"/>
              <a:t>a</a:t>
            </a:r>
            <a:r>
              <a:rPr spc="-60" dirty="0"/>
              <a:t>t</a:t>
            </a:r>
            <a:r>
              <a:rPr spc="-20" dirty="0"/>
              <a:t>e</a:t>
            </a:r>
            <a:r>
              <a:rPr spc="-15" dirty="0"/>
              <a:t> </a:t>
            </a:r>
            <a:r>
              <a:rPr spc="-5" dirty="0"/>
              <a:t>C</a:t>
            </a:r>
            <a:r>
              <a:rPr spc="10" dirty="0"/>
              <a:t>o</a:t>
            </a:r>
            <a:r>
              <a:rPr spc="-25" dirty="0"/>
              <a:t>ncepts</a:t>
            </a:r>
          </a:p>
        </p:txBody>
      </p:sp>
      <p:sp>
        <p:nvSpPr>
          <p:cNvPr id="5" name="object 5"/>
          <p:cNvSpPr/>
          <p:nvPr/>
        </p:nvSpPr>
        <p:spPr>
          <a:xfrm>
            <a:off x="7190231" y="2209800"/>
            <a:ext cx="2443480" cy="533400"/>
          </a:xfrm>
          <a:custGeom>
            <a:avLst/>
            <a:gdLst/>
            <a:ahLst/>
            <a:cxnLst/>
            <a:rect l="l" t="t" r="r" b="b"/>
            <a:pathLst>
              <a:path w="2443479" h="533400">
                <a:moveTo>
                  <a:pt x="0" y="533400"/>
                </a:moveTo>
                <a:lnTo>
                  <a:pt x="2442972" y="533400"/>
                </a:lnTo>
                <a:lnTo>
                  <a:pt x="2442972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1017" y="1810564"/>
            <a:ext cx="4619625" cy="1907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00000"/>
              </a:buClr>
              <a:buFont typeface="Arial"/>
              <a:buChar char="•"/>
              <a:tabLst>
                <a:tab pos="356235" algn="l"/>
              </a:tabLst>
            </a:pP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Deci</a:t>
            </a:r>
            <a:r>
              <a:rPr sz="2800" i="1" spc="-1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ion</a:t>
            </a:r>
            <a:r>
              <a:rPr sz="2800" i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Mat</a:t>
            </a:r>
            <a:r>
              <a:rPr sz="2800" i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ix</a:t>
            </a:r>
            <a:endParaRPr sz="2800">
              <a:latin typeface="Arial"/>
              <a:cs typeface="Arial"/>
            </a:endParaRPr>
          </a:p>
          <a:p>
            <a:pPr marL="756285" marR="5080" indent="-342900">
              <a:lnSpc>
                <a:spcPct val="100000"/>
              </a:lnSpc>
              <a:spcBef>
                <a:spcPts val="595"/>
              </a:spcBef>
              <a:tabLst>
                <a:tab pos="840105" algn="l"/>
              </a:tabLst>
            </a:pPr>
            <a:r>
              <a:rPr sz="2400" spc="65" dirty="0">
                <a:latin typeface="Arial"/>
                <a:cs typeface="Arial"/>
              </a:rPr>
              <a:t>–		A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ool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used to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compare des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gn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sol</a:t>
            </a:r>
            <a:r>
              <a:rPr sz="2400" spc="-10" dirty="0">
                <a:latin typeface="Arial"/>
                <a:cs typeface="Arial"/>
              </a:rPr>
              <a:t>u</a:t>
            </a:r>
            <a:r>
              <a:rPr sz="2400" dirty="0">
                <a:latin typeface="Arial"/>
                <a:cs typeface="Arial"/>
              </a:rPr>
              <a:t>tions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ag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st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one an</a:t>
            </a:r>
            <a:r>
              <a:rPr sz="2400" spc="-10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30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usi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g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spec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fic criteria.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90004" y="367284"/>
            <a:ext cx="3363467" cy="2491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Gene</a:t>
            </a:r>
            <a:r>
              <a:rPr spc="-95" dirty="0"/>
              <a:t>r</a:t>
            </a:r>
            <a:r>
              <a:rPr spc="-50" dirty="0"/>
              <a:t>a</a:t>
            </a:r>
            <a:r>
              <a:rPr spc="-60" dirty="0"/>
              <a:t>t</a:t>
            </a:r>
            <a:r>
              <a:rPr spc="-20" dirty="0"/>
              <a:t>e</a:t>
            </a:r>
            <a:r>
              <a:rPr spc="-15" dirty="0"/>
              <a:t> </a:t>
            </a:r>
            <a:r>
              <a:rPr spc="-5" dirty="0"/>
              <a:t>C</a:t>
            </a:r>
            <a:r>
              <a:rPr spc="10" dirty="0"/>
              <a:t>o</a:t>
            </a:r>
            <a:r>
              <a:rPr spc="-25" dirty="0"/>
              <a:t>ncepts</a:t>
            </a:r>
          </a:p>
        </p:txBody>
      </p:sp>
      <p:sp>
        <p:nvSpPr>
          <p:cNvPr id="5" name="object 5"/>
          <p:cNvSpPr/>
          <p:nvPr/>
        </p:nvSpPr>
        <p:spPr>
          <a:xfrm>
            <a:off x="7190231" y="2209800"/>
            <a:ext cx="2443480" cy="533400"/>
          </a:xfrm>
          <a:custGeom>
            <a:avLst/>
            <a:gdLst/>
            <a:ahLst/>
            <a:cxnLst/>
            <a:rect l="l" t="t" r="r" b="b"/>
            <a:pathLst>
              <a:path w="2443479" h="533400">
                <a:moveTo>
                  <a:pt x="0" y="533400"/>
                </a:moveTo>
                <a:lnTo>
                  <a:pt x="2442972" y="533400"/>
                </a:lnTo>
                <a:lnTo>
                  <a:pt x="2442972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51404" y="3718559"/>
            <a:ext cx="3634740" cy="20497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2922" y="1086256"/>
            <a:ext cx="4609465" cy="3569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6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esea</a:t>
            </a:r>
            <a:r>
              <a:rPr sz="2800" spc="-5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ch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B</a:t>
            </a:r>
            <a:r>
              <a:rPr sz="2800" spc="-7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ain</a:t>
            </a:r>
            <a:r>
              <a:rPr sz="2800" spc="-60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or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m</a:t>
            </a:r>
            <a:r>
              <a:rPr sz="2800" spc="3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possibl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3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sol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u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tio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endParaRPr sz="2800">
              <a:latin typeface="Calibri"/>
              <a:cs typeface="Calibri"/>
            </a:endParaRPr>
          </a:p>
          <a:p>
            <a:pPr marL="355600" marR="426084" indent="-342900">
              <a:lnSpc>
                <a:spcPct val="100000"/>
              </a:lnSpc>
              <a:spcBef>
                <a:spcPts val="1200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Cons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de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add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tio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al</a:t>
            </a:r>
            <a:r>
              <a:rPr sz="2800" spc="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desi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gn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g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oals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App</a:t>
            </a:r>
            <a:r>
              <a:rPr sz="2800" spc="-30" dirty="0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y</a:t>
            </a:r>
            <a:r>
              <a:rPr sz="2800" spc="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40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M</a:t>
            </a:r>
            <a:r>
              <a:rPr sz="28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pr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nci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les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Selec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an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pp</a:t>
            </a:r>
            <a:r>
              <a:rPr sz="2800" spc="-7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oa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h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i="1" spc="-20" dirty="0">
                <a:solidFill>
                  <a:srgbClr val="BEBEBE"/>
                </a:solidFill>
                <a:latin typeface="Calibri"/>
                <a:cs typeface="Calibri"/>
              </a:rPr>
              <a:t>Decisio</a:t>
            </a: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800" i="1" spc="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Matrix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392411" y="2968751"/>
            <a:ext cx="1005840" cy="713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90004" y="367284"/>
            <a:ext cx="3363467" cy="2491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Gene</a:t>
            </a:r>
            <a:r>
              <a:rPr spc="-95" dirty="0"/>
              <a:t>r</a:t>
            </a:r>
            <a:r>
              <a:rPr spc="-50" dirty="0"/>
              <a:t>a</a:t>
            </a:r>
            <a:r>
              <a:rPr spc="-60" dirty="0"/>
              <a:t>t</a:t>
            </a:r>
            <a:r>
              <a:rPr spc="-20" dirty="0"/>
              <a:t>e</a:t>
            </a:r>
            <a:r>
              <a:rPr spc="-15" dirty="0"/>
              <a:t> </a:t>
            </a:r>
            <a:r>
              <a:rPr spc="-5" dirty="0"/>
              <a:t>C</a:t>
            </a:r>
            <a:r>
              <a:rPr spc="10" dirty="0"/>
              <a:t>o</a:t>
            </a:r>
            <a:r>
              <a:rPr spc="-25" dirty="0"/>
              <a:t>ncepts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969379" y="3966755"/>
            <a:ext cx="3260725" cy="2160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If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tech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y nec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ssary</a:t>
            </a:r>
            <a:r>
              <a:rPr sz="24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to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eve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op the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ution</a:t>
            </a:r>
            <a:r>
              <a:rPr sz="24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do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not e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x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ist,</a:t>
            </a: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scie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tific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research may be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necessary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to pursue</a:t>
            </a: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sol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tion.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90231" y="2209800"/>
            <a:ext cx="2443480" cy="533400"/>
          </a:xfrm>
          <a:custGeom>
            <a:avLst/>
            <a:gdLst/>
            <a:ahLst/>
            <a:cxnLst/>
            <a:rect l="l" t="t" r="r" b="b"/>
            <a:pathLst>
              <a:path w="2443479" h="533400">
                <a:moveTo>
                  <a:pt x="0" y="533400"/>
                </a:moveTo>
                <a:lnTo>
                  <a:pt x="2442972" y="533400"/>
                </a:lnTo>
                <a:lnTo>
                  <a:pt x="2442972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77579" y="3269741"/>
            <a:ext cx="344170" cy="128270"/>
          </a:xfrm>
          <a:custGeom>
            <a:avLst/>
            <a:gdLst/>
            <a:ahLst/>
            <a:cxnLst/>
            <a:rect l="l" t="t" r="r" b="b"/>
            <a:pathLst>
              <a:path w="344170" h="128270">
                <a:moveTo>
                  <a:pt x="252820" y="31115"/>
                </a:moveTo>
                <a:lnTo>
                  <a:pt x="182879" y="31115"/>
                </a:lnTo>
                <a:lnTo>
                  <a:pt x="184657" y="95123"/>
                </a:lnTo>
                <a:lnTo>
                  <a:pt x="152780" y="96008"/>
                </a:lnTo>
                <a:lnTo>
                  <a:pt x="153670" y="128016"/>
                </a:lnTo>
                <a:lnTo>
                  <a:pt x="343789" y="58674"/>
                </a:lnTo>
                <a:lnTo>
                  <a:pt x="252820" y="31115"/>
                </a:lnTo>
                <a:close/>
              </a:path>
              <a:path w="344170" h="128270">
                <a:moveTo>
                  <a:pt x="151002" y="32000"/>
                </a:moveTo>
                <a:lnTo>
                  <a:pt x="0" y="36195"/>
                </a:lnTo>
                <a:lnTo>
                  <a:pt x="1777" y="100203"/>
                </a:lnTo>
                <a:lnTo>
                  <a:pt x="152780" y="96008"/>
                </a:lnTo>
                <a:lnTo>
                  <a:pt x="151002" y="32000"/>
                </a:lnTo>
                <a:close/>
              </a:path>
              <a:path w="344170" h="128270">
                <a:moveTo>
                  <a:pt x="182879" y="31115"/>
                </a:moveTo>
                <a:lnTo>
                  <a:pt x="151002" y="32000"/>
                </a:lnTo>
                <a:lnTo>
                  <a:pt x="152780" y="96008"/>
                </a:lnTo>
                <a:lnTo>
                  <a:pt x="184657" y="95123"/>
                </a:lnTo>
                <a:lnTo>
                  <a:pt x="182879" y="31115"/>
                </a:lnTo>
                <a:close/>
              </a:path>
              <a:path w="344170" h="128270">
                <a:moveTo>
                  <a:pt x="150114" y="0"/>
                </a:moveTo>
                <a:lnTo>
                  <a:pt x="151002" y="32000"/>
                </a:lnTo>
                <a:lnTo>
                  <a:pt x="182879" y="31115"/>
                </a:lnTo>
                <a:lnTo>
                  <a:pt x="252820" y="31115"/>
                </a:lnTo>
                <a:lnTo>
                  <a:pt x="1501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54823" y="2778251"/>
            <a:ext cx="1804416" cy="1072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98252" y="3293364"/>
            <a:ext cx="119380" cy="64135"/>
          </a:xfrm>
          <a:custGeom>
            <a:avLst/>
            <a:gdLst/>
            <a:ahLst/>
            <a:cxnLst/>
            <a:rect l="l" t="t" r="r" b="b"/>
            <a:pathLst>
              <a:path w="119379" h="64135">
                <a:moveTo>
                  <a:pt x="0" y="64007"/>
                </a:moveTo>
                <a:lnTo>
                  <a:pt x="119125" y="64007"/>
                </a:lnTo>
                <a:lnTo>
                  <a:pt x="119125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13492" y="765048"/>
            <a:ext cx="192405" cy="2583180"/>
          </a:xfrm>
          <a:custGeom>
            <a:avLst/>
            <a:gdLst/>
            <a:ahLst/>
            <a:cxnLst/>
            <a:rect l="l" t="t" r="r" b="b"/>
            <a:pathLst>
              <a:path w="192404" h="2583179">
                <a:moveTo>
                  <a:pt x="128015" y="288036"/>
                </a:moveTo>
                <a:lnTo>
                  <a:pt x="64007" y="288036"/>
                </a:lnTo>
                <a:lnTo>
                  <a:pt x="64007" y="2583179"/>
                </a:lnTo>
                <a:lnTo>
                  <a:pt x="128015" y="2583179"/>
                </a:lnTo>
                <a:lnTo>
                  <a:pt x="128015" y="288036"/>
                </a:lnTo>
                <a:close/>
              </a:path>
              <a:path w="192404" h="2583179">
                <a:moveTo>
                  <a:pt x="96011" y="0"/>
                </a:moveTo>
                <a:lnTo>
                  <a:pt x="0" y="320039"/>
                </a:lnTo>
                <a:lnTo>
                  <a:pt x="64007" y="320039"/>
                </a:lnTo>
                <a:lnTo>
                  <a:pt x="64007" y="288036"/>
                </a:lnTo>
                <a:lnTo>
                  <a:pt x="182422" y="288036"/>
                </a:lnTo>
                <a:lnTo>
                  <a:pt x="96011" y="0"/>
                </a:lnTo>
                <a:close/>
              </a:path>
              <a:path w="192404" h="2583179">
                <a:moveTo>
                  <a:pt x="182422" y="288036"/>
                </a:moveTo>
                <a:lnTo>
                  <a:pt x="128015" y="288036"/>
                </a:lnTo>
                <a:lnTo>
                  <a:pt x="128015" y="320039"/>
                </a:lnTo>
                <a:lnTo>
                  <a:pt x="192024" y="320039"/>
                </a:lnTo>
                <a:lnTo>
                  <a:pt x="182422" y="288036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50680" y="668401"/>
            <a:ext cx="1286510" cy="192405"/>
          </a:xfrm>
          <a:custGeom>
            <a:avLst/>
            <a:gdLst/>
            <a:ahLst/>
            <a:cxnLst/>
            <a:rect l="l" t="t" r="r" b="b"/>
            <a:pathLst>
              <a:path w="1286509" h="192405">
                <a:moveTo>
                  <a:pt x="319786" y="0"/>
                </a:moveTo>
                <a:lnTo>
                  <a:pt x="0" y="96774"/>
                </a:lnTo>
                <a:lnTo>
                  <a:pt x="320294" y="192024"/>
                </a:lnTo>
                <a:lnTo>
                  <a:pt x="320124" y="128015"/>
                </a:lnTo>
                <a:lnTo>
                  <a:pt x="288163" y="128015"/>
                </a:lnTo>
                <a:lnTo>
                  <a:pt x="287909" y="64008"/>
                </a:lnTo>
                <a:lnTo>
                  <a:pt x="319955" y="63930"/>
                </a:lnTo>
                <a:lnTo>
                  <a:pt x="319786" y="0"/>
                </a:lnTo>
                <a:close/>
              </a:path>
              <a:path w="1286509" h="192405">
                <a:moveTo>
                  <a:pt x="319955" y="63930"/>
                </a:moveTo>
                <a:lnTo>
                  <a:pt x="287909" y="64008"/>
                </a:lnTo>
                <a:lnTo>
                  <a:pt x="288163" y="128015"/>
                </a:lnTo>
                <a:lnTo>
                  <a:pt x="320124" y="127938"/>
                </a:lnTo>
                <a:lnTo>
                  <a:pt x="319955" y="63930"/>
                </a:lnTo>
                <a:close/>
              </a:path>
              <a:path w="1286509" h="192405">
                <a:moveTo>
                  <a:pt x="320124" y="127938"/>
                </a:moveTo>
                <a:lnTo>
                  <a:pt x="288163" y="128015"/>
                </a:lnTo>
                <a:lnTo>
                  <a:pt x="320124" y="128015"/>
                </a:lnTo>
                <a:close/>
              </a:path>
              <a:path w="1286509" h="192405">
                <a:moveTo>
                  <a:pt x="1285748" y="61595"/>
                </a:moveTo>
                <a:lnTo>
                  <a:pt x="319955" y="63930"/>
                </a:lnTo>
                <a:lnTo>
                  <a:pt x="320124" y="127938"/>
                </a:lnTo>
                <a:lnTo>
                  <a:pt x="1286002" y="125602"/>
                </a:lnTo>
                <a:lnTo>
                  <a:pt x="1285748" y="61595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09759" y="2380488"/>
            <a:ext cx="1000125" cy="192405"/>
          </a:xfrm>
          <a:custGeom>
            <a:avLst/>
            <a:gdLst/>
            <a:ahLst/>
            <a:cxnLst/>
            <a:rect l="l" t="t" r="r" b="b"/>
            <a:pathLst>
              <a:path w="1000125" h="192405">
                <a:moveTo>
                  <a:pt x="320040" y="0"/>
                </a:moveTo>
                <a:lnTo>
                  <a:pt x="0" y="96012"/>
                </a:lnTo>
                <a:lnTo>
                  <a:pt x="320040" y="192024"/>
                </a:lnTo>
                <a:lnTo>
                  <a:pt x="320040" y="128015"/>
                </a:lnTo>
                <a:lnTo>
                  <a:pt x="288036" y="128015"/>
                </a:lnTo>
                <a:lnTo>
                  <a:pt x="288036" y="64008"/>
                </a:lnTo>
                <a:lnTo>
                  <a:pt x="320040" y="64008"/>
                </a:lnTo>
                <a:lnTo>
                  <a:pt x="320040" y="0"/>
                </a:lnTo>
                <a:close/>
              </a:path>
              <a:path w="1000125" h="192405">
                <a:moveTo>
                  <a:pt x="320040" y="64008"/>
                </a:moveTo>
                <a:lnTo>
                  <a:pt x="288036" y="64008"/>
                </a:lnTo>
                <a:lnTo>
                  <a:pt x="288036" y="128015"/>
                </a:lnTo>
                <a:lnTo>
                  <a:pt x="320040" y="128015"/>
                </a:lnTo>
                <a:lnTo>
                  <a:pt x="320040" y="64008"/>
                </a:lnTo>
                <a:close/>
              </a:path>
              <a:path w="1000125" h="192405">
                <a:moveTo>
                  <a:pt x="1000125" y="64008"/>
                </a:moveTo>
                <a:lnTo>
                  <a:pt x="320040" y="64008"/>
                </a:lnTo>
                <a:lnTo>
                  <a:pt x="320040" y="128015"/>
                </a:lnTo>
                <a:lnTo>
                  <a:pt x="1000125" y="128015"/>
                </a:lnTo>
                <a:lnTo>
                  <a:pt x="1000125" y="64008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D</a:t>
            </a:r>
            <a:r>
              <a:rPr spc="-35" dirty="0"/>
              <a:t>e</a:t>
            </a:r>
            <a:r>
              <a:rPr spc="-60" dirty="0"/>
              <a:t>v</a:t>
            </a:r>
            <a:r>
              <a:rPr dirty="0"/>
              <a:t>elop </a:t>
            </a:r>
            <a:r>
              <a:rPr spc="-20" dirty="0"/>
              <a:t>a</a:t>
            </a:r>
            <a:r>
              <a:rPr spc="-5" dirty="0"/>
              <a:t> Solution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52370" y="1297019"/>
            <a:ext cx="4612005" cy="206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8669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Crea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e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</a:t>
            </a:r>
            <a:r>
              <a:rPr sz="3200" spc="-10" dirty="0">
                <a:latin typeface="Arial"/>
                <a:cs typeface="Arial"/>
              </a:rPr>
              <a:t>e</a:t>
            </a:r>
            <a:r>
              <a:rPr sz="3200" dirty="0">
                <a:latin typeface="Arial"/>
                <a:cs typeface="Arial"/>
              </a:rPr>
              <a:t>ta</a:t>
            </a:r>
            <a:r>
              <a:rPr sz="3200" spc="-15" dirty="0">
                <a:latin typeface="Arial"/>
                <a:cs typeface="Arial"/>
              </a:rPr>
              <a:t>i</a:t>
            </a:r>
            <a:r>
              <a:rPr sz="3200" dirty="0">
                <a:latin typeface="Arial"/>
                <a:cs typeface="Arial"/>
              </a:rPr>
              <a:t>led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</a:t>
            </a:r>
            <a:r>
              <a:rPr sz="3200" spc="-15" dirty="0">
                <a:latin typeface="Arial"/>
                <a:cs typeface="Arial"/>
              </a:rPr>
              <a:t>e</a:t>
            </a:r>
            <a:r>
              <a:rPr sz="3200" dirty="0">
                <a:latin typeface="Arial"/>
                <a:cs typeface="Arial"/>
              </a:rPr>
              <a:t>sign solu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ion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Justify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</a:t>
            </a:r>
            <a:r>
              <a:rPr sz="3200" spc="-10" dirty="0">
                <a:latin typeface="Arial"/>
                <a:cs typeface="Arial"/>
              </a:rPr>
              <a:t>h</a:t>
            </a:r>
            <a:r>
              <a:rPr sz="3200" dirty="0">
                <a:latin typeface="Arial"/>
                <a:cs typeface="Arial"/>
              </a:rPr>
              <a:t>e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sol</a:t>
            </a:r>
            <a:r>
              <a:rPr sz="3200" spc="-15" dirty="0">
                <a:latin typeface="Arial"/>
                <a:cs typeface="Arial"/>
              </a:rPr>
              <a:t>u</a:t>
            </a:r>
            <a:r>
              <a:rPr sz="3200" dirty="0">
                <a:latin typeface="Arial"/>
                <a:cs typeface="Arial"/>
              </a:rPr>
              <a:t>ti</a:t>
            </a:r>
            <a:r>
              <a:rPr sz="3200" spc="-15" dirty="0">
                <a:latin typeface="Arial"/>
                <a:cs typeface="Arial"/>
              </a:rPr>
              <a:t>o</a:t>
            </a:r>
            <a:r>
              <a:rPr sz="3200" dirty="0">
                <a:latin typeface="Arial"/>
                <a:cs typeface="Arial"/>
              </a:rPr>
              <a:t>n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</a:t>
            </a:r>
            <a:r>
              <a:rPr sz="3200" spc="-15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th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ts val="381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i="1" spc="-29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3200" i="1" dirty="0">
                <a:solidFill>
                  <a:srgbClr val="C00000"/>
                </a:solidFill>
                <a:latin typeface="Arial"/>
                <a:cs typeface="Arial"/>
              </a:rPr>
              <a:t>ech</a:t>
            </a:r>
            <a:r>
              <a:rPr sz="3200" i="1" spc="-10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3200" i="1" dirty="0">
                <a:solidFill>
                  <a:srgbClr val="C00000"/>
                </a:solidFill>
                <a:latin typeface="Arial"/>
                <a:cs typeface="Arial"/>
              </a:rPr>
              <a:t>ical</a:t>
            </a:r>
            <a:r>
              <a:rPr sz="3200" i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C00000"/>
                </a:solidFill>
                <a:latin typeface="Arial"/>
                <a:cs typeface="Arial"/>
              </a:rPr>
              <a:t>Drawin</a:t>
            </a:r>
            <a:r>
              <a:rPr sz="3200" i="1" spc="-15" dirty="0">
                <a:solidFill>
                  <a:srgbClr val="C00000"/>
                </a:solidFill>
                <a:latin typeface="Arial"/>
                <a:cs typeface="Arial"/>
              </a:rPr>
              <a:t>g</a:t>
            </a:r>
            <a:r>
              <a:rPr sz="3200" i="1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92411" y="2968751"/>
            <a:ext cx="1005840" cy="713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90004" y="367284"/>
            <a:ext cx="3363467" cy="2491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77579" y="3269741"/>
            <a:ext cx="344170" cy="128270"/>
          </a:xfrm>
          <a:custGeom>
            <a:avLst/>
            <a:gdLst/>
            <a:ahLst/>
            <a:cxnLst/>
            <a:rect l="l" t="t" r="r" b="b"/>
            <a:pathLst>
              <a:path w="344170" h="128270">
                <a:moveTo>
                  <a:pt x="252820" y="31115"/>
                </a:moveTo>
                <a:lnTo>
                  <a:pt x="182879" y="31115"/>
                </a:lnTo>
                <a:lnTo>
                  <a:pt x="184657" y="95123"/>
                </a:lnTo>
                <a:lnTo>
                  <a:pt x="152780" y="96008"/>
                </a:lnTo>
                <a:lnTo>
                  <a:pt x="153670" y="128016"/>
                </a:lnTo>
                <a:lnTo>
                  <a:pt x="343789" y="58674"/>
                </a:lnTo>
                <a:lnTo>
                  <a:pt x="252820" y="31115"/>
                </a:lnTo>
                <a:close/>
              </a:path>
              <a:path w="344170" h="128270">
                <a:moveTo>
                  <a:pt x="151002" y="32000"/>
                </a:moveTo>
                <a:lnTo>
                  <a:pt x="0" y="36195"/>
                </a:lnTo>
                <a:lnTo>
                  <a:pt x="1777" y="100203"/>
                </a:lnTo>
                <a:lnTo>
                  <a:pt x="152780" y="96008"/>
                </a:lnTo>
                <a:lnTo>
                  <a:pt x="151002" y="32000"/>
                </a:lnTo>
                <a:close/>
              </a:path>
              <a:path w="344170" h="128270">
                <a:moveTo>
                  <a:pt x="182879" y="31115"/>
                </a:moveTo>
                <a:lnTo>
                  <a:pt x="151002" y="32000"/>
                </a:lnTo>
                <a:lnTo>
                  <a:pt x="152780" y="96008"/>
                </a:lnTo>
                <a:lnTo>
                  <a:pt x="184657" y="95123"/>
                </a:lnTo>
                <a:lnTo>
                  <a:pt x="182879" y="31115"/>
                </a:lnTo>
                <a:close/>
              </a:path>
              <a:path w="344170" h="128270">
                <a:moveTo>
                  <a:pt x="150114" y="0"/>
                </a:moveTo>
                <a:lnTo>
                  <a:pt x="151002" y="32000"/>
                </a:lnTo>
                <a:lnTo>
                  <a:pt x="182879" y="31115"/>
                </a:lnTo>
                <a:lnTo>
                  <a:pt x="252820" y="31115"/>
                </a:lnTo>
                <a:lnTo>
                  <a:pt x="1501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54823" y="2778251"/>
            <a:ext cx="1804416" cy="1072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98252" y="3293364"/>
            <a:ext cx="119380" cy="64135"/>
          </a:xfrm>
          <a:custGeom>
            <a:avLst/>
            <a:gdLst/>
            <a:ahLst/>
            <a:cxnLst/>
            <a:rect l="l" t="t" r="r" b="b"/>
            <a:pathLst>
              <a:path w="119379" h="64135">
                <a:moveTo>
                  <a:pt x="0" y="64007"/>
                </a:moveTo>
                <a:lnTo>
                  <a:pt x="119125" y="64007"/>
                </a:lnTo>
                <a:lnTo>
                  <a:pt x="119125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21111" y="774191"/>
            <a:ext cx="192405" cy="2583180"/>
          </a:xfrm>
          <a:custGeom>
            <a:avLst/>
            <a:gdLst/>
            <a:ahLst/>
            <a:cxnLst/>
            <a:rect l="l" t="t" r="r" b="b"/>
            <a:pathLst>
              <a:path w="192404" h="2583179">
                <a:moveTo>
                  <a:pt x="128016" y="288036"/>
                </a:moveTo>
                <a:lnTo>
                  <a:pt x="64008" y="288036"/>
                </a:lnTo>
                <a:lnTo>
                  <a:pt x="64008" y="2583180"/>
                </a:lnTo>
                <a:lnTo>
                  <a:pt x="128016" y="2583180"/>
                </a:lnTo>
                <a:lnTo>
                  <a:pt x="128016" y="288036"/>
                </a:lnTo>
                <a:close/>
              </a:path>
              <a:path w="192404" h="2583179">
                <a:moveTo>
                  <a:pt x="96012" y="0"/>
                </a:moveTo>
                <a:lnTo>
                  <a:pt x="0" y="320040"/>
                </a:lnTo>
                <a:lnTo>
                  <a:pt x="64008" y="320040"/>
                </a:lnTo>
                <a:lnTo>
                  <a:pt x="64008" y="288036"/>
                </a:lnTo>
                <a:lnTo>
                  <a:pt x="182422" y="288036"/>
                </a:lnTo>
                <a:lnTo>
                  <a:pt x="96012" y="0"/>
                </a:lnTo>
                <a:close/>
              </a:path>
              <a:path w="192404" h="2583179">
                <a:moveTo>
                  <a:pt x="182422" y="288036"/>
                </a:moveTo>
                <a:lnTo>
                  <a:pt x="128016" y="288036"/>
                </a:lnTo>
                <a:lnTo>
                  <a:pt x="128016" y="320040"/>
                </a:lnTo>
                <a:lnTo>
                  <a:pt x="192024" y="320040"/>
                </a:lnTo>
                <a:lnTo>
                  <a:pt x="182422" y="2880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3056" y="771144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563499" y="0"/>
                </a:moveTo>
                <a:lnTo>
                  <a:pt x="0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35368" y="3685032"/>
            <a:ext cx="2417064" cy="6339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34428" y="3842003"/>
            <a:ext cx="2318385" cy="515620"/>
          </a:xfrm>
          <a:custGeom>
            <a:avLst/>
            <a:gdLst/>
            <a:ahLst/>
            <a:cxnLst/>
            <a:rect l="l" t="t" r="r" b="b"/>
            <a:pathLst>
              <a:path w="2318384" h="515620">
                <a:moveTo>
                  <a:pt x="0" y="515112"/>
                </a:moveTo>
                <a:lnTo>
                  <a:pt x="2318004" y="515112"/>
                </a:lnTo>
                <a:lnTo>
                  <a:pt x="2318004" y="0"/>
                </a:lnTo>
                <a:lnTo>
                  <a:pt x="0" y="0"/>
                </a:lnTo>
                <a:lnTo>
                  <a:pt x="0" y="515112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09759" y="2380488"/>
            <a:ext cx="1000125" cy="192405"/>
          </a:xfrm>
          <a:custGeom>
            <a:avLst/>
            <a:gdLst/>
            <a:ahLst/>
            <a:cxnLst/>
            <a:rect l="l" t="t" r="r" b="b"/>
            <a:pathLst>
              <a:path w="1000125" h="192405">
                <a:moveTo>
                  <a:pt x="320040" y="0"/>
                </a:moveTo>
                <a:lnTo>
                  <a:pt x="0" y="96012"/>
                </a:lnTo>
                <a:lnTo>
                  <a:pt x="320040" y="192024"/>
                </a:lnTo>
                <a:lnTo>
                  <a:pt x="320040" y="128015"/>
                </a:lnTo>
                <a:lnTo>
                  <a:pt x="288036" y="128015"/>
                </a:lnTo>
                <a:lnTo>
                  <a:pt x="288036" y="64008"/>
                </a:lnTo>
                <a:lnTo>
                  <a:pt x="320040" y="64008"/>
                </a:lnTo>
                <a:lnTo>
                  <a:pt x="320040" y="0"/>
                </a:lnTo>
                <a:close/>
              </a:path>
              <a:path w="1000125" h="192405">
                <a:moveTo>
                  <a:pt x="320040" y="64008"/>
                </a:moveTo>
                <a:lnTo>
                  <a:pt x="288036" y="64008"/>
                </a:lnTo>
                <a:lnTo>
                  <a:pt x="288036" y="128015"/>
                </a:lnTo>
                <a:lnTo>
                  <a:pt x="320040" y="128015"/>
                </a:lnTo>
                <a:lnTo>
                  <a:pt x="320040" y="64008"/>
                </a:lnTo>
                <a:close/>
              </a:path>
              <a:path w="1000125" h="192405">
                <a:moveTo>
                  <a:pt x="1000125" y="64008"/>
                </a:moveTo>
                <a:lnTo>
                  <a:pt x="320040" y="64008"/>
                </a:lnTo>
                <a:lnTo>
                  <a:pt x="320040" y="128015"/>
                </a:lnTo>
                <a:lnTo>
                  <a:pt x="1000125" y="128015"/>
                </a:lnTo>
                <a:lnTo>
                  <a:pt x="1000125" y="64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D</a:t>
            </a:r>
            <a:r>
              <a:rPr spc="-35" dirty="0"/>
              <a:t>e</a:t>
            </a:r>
            <a:r>
              <a:rPr spc="-60" dirty="0"/>
              <a:t>v</a:t>
            </a:r>
            <a:r>
              <a:rPr dirty="0"/>
              <a:t>elop </a:t>
            </a:r>
            <a:r>
              <a:rPr spc="-20" dirty="0"/>
              <a:t>a</a:t>
            </a:r>
            <a:r>
              <a:rPr spc="-5" dirty="0"/>
              <a:t> 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9392411" y="2968751"/>
            <a:ext cx="1005840" cy="713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90004" y="367284"/>
            <a:ext cx="3363467" cy="2491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77579" y="3269741"/>
            <a:ext cx="344170" cy="128270"/>
          </a:xfrm>
          <a:custGeom>
            <a:avLst/>
            <a:gdLst/>
            <a:ahLst/>
            <a:cxnLst/>
            <a:rect l="l" t="t" r="r" b="b"/>
            <a:pathLst>
              <a:path w="344170" h="128270">
                <a:moveTo>
                  <a:pt x="252820" y="31115"/>
                </a:moveTo>
                <a:lnTo>
                  <a:pt x="182879" y="31115"/>
                </a:lnTo>
                <a:lnTo>
                  <a:pt x="184657" y="95123"/>
                </a:lnTo>
                <a:lnTo>
                  <a:pt x="152780" y="96008"/>
                </a:lnTo>
                <a:lnTo>
                  <a:pt x="153670" y="128016"/>
                </a:lnTo>
                <a:lnTo>
                  <a:pt x="343789" y="58674"/>
                </a:lnTo>
                <a:lnTo>
                  <a:pt x="252820" y="31115"/>
                </a:lnTo>
                <a:close/>
              </a:path>
              <a:path w="344170" h="128270">
                <a:moveTo>
                  <a:pt x="151002" y="32000"/>
                </a:moveTo>
                <a:lnTo>
                  <a:pt x="0" y="36195"/>
                </a:lnTo>
                <a:lnTo>
                  <a:pt x="1777" y="100203"/>
                </a:lnTo>
                <a:lnTo>
                  <a:pt x="152780" y="96008"/>
                </a:lnTo>
                <a:lnTo>
                  <a:pt x="151002" y="32000"/>
                </a:lnTo>
                <a:close/>
              </a:path>
              <a:path w="344170" h="128270">
                <a:moveTo>
                  <a:pt x="182879" y="31115"/>
                </a:moveTo>
                <a:lnTo>
                  <a:pt x="151002" y="32000"/>
                </a:lnTo>
                <a:lnTo>
                  <a:pt x="152780" y="96008"/>
                </a:lnTo>
                <a:lnTo>
                  <a:pt x="184657" y="95123"/>
                </a:lnTo>
                <a:lnTo>
                  <a:pt x="182879" y="31115"/>
                </a:lnTo>
                <a:close/>
              </a:path>
              <a:path w="344170" h="128270">
                <a:moveTo>
                  <a:pt x="150114" y="0"/>
                </a:moveTo>
                <a:lnTo>
                  <a:pt x="151002" y="32000"/>
                </a:lnTo>
                <a:lnTo>
                  <a:pt x="182879" y="31115"/>
                </a:lnTo>
                <a:lnTo>
                  <a:pt x="252820" y="31115"/>
                </a:lnTo>
                <a:lnTo>
                  <a:pt x="1501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54823" y="2778251"/>
            <a:ext cx="1804416" cy="1072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98252" y="3293364"/>
            <a:ext cx="119380" cy="64135"/>
          </a:xfrm>
          <a:custGeom>
            <a:avLst/>
            <a:gdLst/>
            <a:ahLst/>
            <a:cxnLst/>
            <a:rect l="l" t="t" r="r" b="b"/>
            <a:pathLst>
              <a:path w="119379" h="64135">
                <a:moveTo>
                  <a:pt x="0" y="64007"/>
                </a:moveTo>
                <a:lnTo>
                  <a:pt x="119125" y="64007"/>
                </a:lnTo>
                <a:lnTo>
                  <a:pt x="119125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21111" y="774191"/>
            <a:ext cx="192405" cy="2583180"/>
          </a:xfrm>
          <a:custGeom>
            <a:avLst/>
            <a:gdLst/>
            <a:ahLst/>
            <a:cxnLst/>
            <a:rect l="l" t="t" r="r" b="b"/>
            <a:pathLst>
              <a:path w="192404" h="2583179">
                <a:moveTo>
                  <a:pt x="128016" y="288036"/>
                </a:moveTo>
                <a:lnTo>
                  <a:pt x="64008" y="288036"/>
                </a:lnTo>
                <a:lnTo>
                  <a:pt x="64008" y="2583180"/>
                </a:lnTo>
                <a:lnTo>
                  <a:pt x="128016" y="2583180"/>
                </a:lnTo>
                <a:lnTo>
                  <a:pt x="128016" y="288036"/>
                </a:lnTo>
                <a:close/>
              </a:path>
              <a:path w="192404" h="2583179">
                <a:moveTo>
                  <a:pt x="96012" y="0"/>
                </a:moveTo>
                <a:lnTo>
                  <a:pt x="0" y="320040"/>
                </a:lnTo>
                <a:lnTo>
                  <a:pt x="64008" y="320040"/>
                </a:lnTo>
                <a:lnTo>
                  <a:pt x="64008" y="288036"/>
                </a:lnTo>
                <a:lnTo>
                  <a:pt x="182422" y="288036"/>
                </a:lnTo>
                <a:lnTo>
                  <a:pt x="96012" y="0"/>
                </a:lnTo>
                <a:close/>
              </a:path>
              <a:path w="192404" h="2583179">
                <a:moveTo>
                  <a:pt x="182422" y="288036"/>
                </a:moveTo>
                <a:lnTo>
                  <a:pt x="128016" y="288036"/>
                </a:lnTo>
                <a:lnTo>
                  <a:pt x="128016" y="320040"/>
                </a:lnTo>
                <a:lnTo>
                  <a:pt x="192024" y="320040"/>
                </a:lnTo>
                <a:lnTo>
                  <a:pt x="182422" y="2880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73056" y="771144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563499" y="0"/>
                </a:moveTo>
                <a:lnTo>
                  <a:pt x="0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35368" y="3685032"/>
            <a:ext cx="2417064" cy="6339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28331" y="3851147"/>
            <a:ext cx="2324100" cy="516890"/>
          </a:xfrm>
          <a:custGeom>
            <a:avLst/>
            <a:gdLst/>
            <a:ahLst/>
            <a:cxnLst/>
            <a:rect l="l" t="t" r="r" b="b"/>
            <a:pathLst>
              <a:path w="2324100" h="516889">
                <a:moveTo>
                  <a:pt x="0" y="516635"/>
                </a:moveTo>
                <a:lnTo>
                  <a:pt x="2324100" y="516635"/>
                </a:lnTo>
                <a:lnTo>
                  <a:pt x="2324100" y="0"/>
                </a:lnTo>
                <a:lnTo>
                  <a:pt x="0" y="0"/>
                </a:lnTo>
                <a:lnTo>
                  <a:pt x="0" y="516635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99869" y="1256837"/>
            <a:ext cx="4472940" cy="290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00000"/>
              </a:buClr>
              <a:buFont typeface="Arial"/>
              <a:buChar char="•"/>
              <a:tabLst>
                <a:tab pos="355600" algn="l"/>
              </a:tabLst>
            </a:pPr>
            <a:r>
              <a:rPr sz="2800" i="1" spc="-28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800" i="1" spc="-10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800" i="1" spc="-10" dirty="0">
                <a:solidFill>
                  <a:srgbClr val="C00000"/>
                </a:solidFill>
                <a:latin typeface="Arial"/>
                <a:cs typeface="Arial"/>
              </a:rPr>
              <a:t>ic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al</a:t>
            </a:r>
            <a:r>
              <a:rPr sz="2800" i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Drawings</a:t>
            </a:r>
            <a:endParaRPr sz="2800">
              <a:latin typeface="Arial"/>
              <a:cs typeface="Arial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spc="-15" dirty="0">
                <a:latin typeface="Arial"/>
                <a:cs typeface="Arial"/>
              </a:rPr>
              <a:t>Drawings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tha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pro</a:t>
            </a:r>
            <a:r>
              <a:rPr sz="2800" spc="-10" dirty="0">
                <a:latin typeface="Arial"/>
                <a:cs typeface="Arial"/>
              </a:rPr>
              <a:t>v</a:t>
            </a:r>
            <a:r>
              <a:rPr sz="2800" spc="-15" dirty="0">
                <a:latin typeface="Arial"/>
                <a:cs typeface="Arial"/>
              </a:rPr>
              <a:t>ide te</a:t>
            </a:r>
            <a:r>
              <a:rPr sz="2800" spc="-5" dirty="0">
                <a:latin typeface="Arial"/>
                <a:cs typeface="Arial"/>
              </a:rPr>
              <a:t>c</a:t>
            </a:r>
            <a:r>
              <a:rPr sz="2800" spc="-20" dirty="0">
                <a:latin typeface="Arial"/>
                <a:cs typeface="Arial"/>
              </a:rPr>
              <a:t>h</a:t>
            </a:r>
            <a:r>
              <a:rPr sz="2800" spc="-15" dirty="0">
                <a:latin typeface="Arial"/>
                <a:cs typeface="Arial"/>
              </a:rPr>
              <a:t>n</a:t>
            </a:r>
            <a:r>
              <a:rPr sz="2800" spc="-10" dirty="0">
                <a:latin typeface="Arial"/>
                <a:cs typeface="Arial"/>
              </a:rPr>
              <a:t>ic</a:t>
            </a:r>
            <a:r>
              <a:rPr sz="2800" spc="-15" dirty="0">
                <a:latin typeface="Arial"/>
                <a:cs typeface="Arial"/>
              </a:rPr>
              <a:t>al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</a:t>
            </a:r>
            <a:r>
              <a:rPr sz="2800" spc="-15" dirty="0">
                <a:latin typeface="Arial"/>
                <a:cs typeface="Arial"/>
              </a:rPr>
              <a:t>nfo</a:t>
            </a:r>
            <a:r>
              <a:rPr sz="2800" dirty="0">
                <a:latin typeface="Arial"/>
                <a:cs typeface="Arial"/>
              </a:rPr>
              <a:t>r</a:t>
            </a:r>
            <a:r>
              <a:rPr sz="2800" spc="-20" dirty="0">
                <a:latin typeface="Arial"/>
                <a:cs typeface="Arial"/>
              </a:rPr>
              <a:t>mat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-20" dirty="0">
                <a:latin typeface="Arial"/>
                <a:cs typeface="Arial"/>
              </a:rPr>
              <a:t>on</a:t>
            </a:r>
            <a:r>
              <a:rPr sz="2800" spc="-10" dirty="0">
                <a:latin typeface="Arial"/>
                <a:cs typeface="Arial"/>
              </a:rPr>
              <a:t> necessar</a:t>
            </a:r>
            <a:r>
              <a:rPr sz="2800" spc="-15" dirty="0">
                <a:latin typeface="Arial"/>
                <a:cs typeface="Arial"/>
              </a:rPr>
              <a:t>y</a:t>
            </a:r>
            <a:r>
              <a:rPr sz="2800" spc="-5" dirty="0">
                <a:latin typeface="Arial"/>
                <a:cs typeface="Arial"/>
              </a:rPr>
              <a:t> t</a:t>
            </a:r>
            <a:r>
              <a:rPr sz="2800" spc="-20" dirty="0">
                <a:latin typeface="Arial"/>
                <a:cs typeface="Arial"/>
              </a:rPr>
              <a:t>o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produc</a:t>
            </a:r>
            <a:r>
              <a:rPr sz="2800" spc="-20" dirty="0">
                <a:latin typeface="Arial"/>
                <a:cs typeface="Arial"/>
              </a:rPr>
              <a:t>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a</a:t>
            </a:r>
            <a:r>
              <a:rPr sz="2800" spc="-15" dirty="0">
                <a:latin typeface="Arial"/>
                <a:cs typeface="Arial"/>
              </a:rPr>
              <a:t> p</a:t>
            </a:r>
            <a:r>
              <a:rPr sz="2800" spc="-5" dirty="0">
                <a:latin typeface="Arial"/>
                <a:cs typeface="Arial"/>
              </a:rPr>
              <a:t>r</a:t>
            </a:r>
            <a:r>
              <a:rPr sz="2800" spc="-20" dirty="0">
                <a:latin typeface="Arial"/>
                <a:cs typeface="Arial"/>
              </a:rPr>
              <a:t>o</a:t>
            </a:r>
            <a:r>
              <a:rPr sz="2800" spc="-15" dirty="0">
                <a:latin typeface="Arial"/>
                <a:cs typeface="Arial"/>
              </a:rPr>
              <a:t>d</a:t>
            </a:r>
            <a:r>
              <a:rPr sz="2800" spc="-20" dirty="0">
                <a:latin typeface="Arial"/>
                <a:cs typeface="Arial"/>
              </a:rPr>
              <a:t>u</a:t>
            </a:r>
            <a:r>
              <a:rPr sz="2800" spc="-10" dirty="0">
                <a:latin typeface="Arial"/>
                <a:cs typeface="Arial"/>
              </a:rPr>
              <a:t>ct.</a:t>
            </a:r>
            <a:endParaRPr sz="2800">
              <a:latin typeface="Arial"/>
              <a:cs typeface="Arial"/>
            </a:endParaRPr>
          </a:p>
          <a:p>
            <a:pPr marL="1155700" lvl="2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1155700" algn="l"/>
              </a:tabLst>
            </a:pPr>
            <a:r>
              <a:rPr sz="2000" dirty="0">
                <a:latin typeface="Arial"/>
                <a:cs typeface="Arial"/>
              </a:rPr>
              <a:t>material,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iz</a:t>
            </a:r>
            <a:r>
              <a:rPr sz="2000" spc="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,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ha</a:t>
            </a:r>
            <a:r>
              <a:rPr sz="2000" spc="5" dirty="0">
                <a:latin typeface="Arial"/>
                <a:cs typeface="Arial"/>
              </a:rPr>
              <a:t>p</a:t>
            </a:r>
            <a:r>
              <a:rPr sz="2000" dirty="0"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  <a:p>
            <a:pPr marL="1155700" lvl="2" indent="-2286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1155700" algn="l"/>
              </a:tabLst>
            </a:pPr>
            <a:r>
              <a:rPr sz="2000" dirty="0">
                <a:latin typeface="Arial"/>
                <a:cs typeface="Arial"/>
              </a:rPr>
              <a:t>a</a:t>
            </a:r>
            <a:r>
              <a:rPr sz="2000" spc="1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em</a:t>
            </a:r>
            <a:r>
              <a:rPr sz="2000" spc="5" dirty="0">
                <a:latin typeface="Arial"/>
                <a:cs typeface="Arial"/>
              </a:rPr>
              <a:t>b</a:t>
            </a:r>
            <a:r>
              <a:rPr sz="2000" dirty="0">
                <a:latin typeface="Arial"/>
                <a:cs typeface="Arial"/>
              </a:rPr>
              <a:t>l</a:t>
            </a:r>
            <a:r>
              <a:rPr sz="2000" spc="-150" dirty="0">
                <a:latin typeface="Arial"/>
                <a:cs typeface="Arial"/>
              </a:rPr>
              <a:t>y</a:t>
            </a:r>
            <a:r>
              <a:rPr sz="2000" dirty="0">
                <a:latin typeface="Arial"/>
                <a:cs typeface="Arial"/>
              </a:rPr>
              <a:t>,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if n</a:t>
            </a:r>
            <a:r>
              <a:rPr sz="2000" spc="5" dirty="0">
                <a:latin typeface="Arial"/>
                <a:cs typeface="Arial"/>
              </a:rPr>
              <a:t>ec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1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509759" y="2380488"/>
            <a:ext cx="1000125" cy="192405"/>
          </a:xfrm>
          <a:custGeom>
            <a:avLst/>
            <a:gdLst/>
            <a:ahLst/>
            <a:cxnLst/>
            <a:rect l="l" t="t" r="r" b="b"/>
            <a:pathLst>
              <a:path w="1000125" h="192405">
                <a:moveTo>
                  <a:pt x="320040" y="0"/>
                </a:moveTo>
                <a:lnTo>
                  <a:pt x="0" y="96012"/>
                </a:lnTo>
                <a:lnTo>
                  <a:pt x="320040" y="192024"/>
                </a:lnTo>
                <a:lnTo>
                  <a:pt x="320040" y="128015"/>
                </a:lnTo>
                <a:lnTo>
                  <a:pt x="288036" y="128015"/>
                </a:lnTo>
                <a:lnTo>
                  <a:pt x="288036" y="64008"/>
                </a:lnTo>
                <a:lnTo>
                  <a:pt x="320040" y="64008"/>
                </a:lnTo>
                <a:lnTo>
                  <a:pt x="320040" y="0"/>
                </a:lnTo>
                <a:close/>
              </a:path>
              <a:path w="1000125" h="192405">
                <a:moveTo>
                  <a:pt x="320040" y="64008"/>
                </a:moveTo>
                <a:lnTo>
                  <a:pt x="288036" y="64008"/>
                </a:lnTo>
                <a:lnTo>
                  <a:pt x="288036" y="128015"/>
                </a:lnTo>
                <a:lnTo>
                  <a:pt x="320040" y="128015"/>
                </a:lnTo>
                <a:lnTo>
                  <a:pt x="320040" y="64008"/>
                </a:lnTo>
                <a:close/>
              </a:path>
              <a:path w="1000125" h="192405">
                <a:moveTo>
                  <a:pt x="1000125" y="64008"/>
                </a:moveTo>
                <a:lnTo>
                  <a:pt x="320040" y="64008"/>
                </a:lnTo>
                <a:lnTo>
                  <a:pt x="320040" y="128015"/>
                </a:lnTo>
                <a:lnTo>
                  <a:pt x="1000125" y="128015"/>
                </a:lnTo>
                <a:lnTo>
                  <a:pt x="1000125" y="64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1500" y="1545336"/>
            <a:ext cx="1124712" cy="16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0411" y="3497579"/>
            <a:ext cx="598932" cy="539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216" y="4192523"/>
            <a:ext cx="1161287" cy="5166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7400" y="2679192"/>
            <a:ext cx="1284731" cy="12847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7035" y="0"/>
            <a:ext cx="1979676" cy="11978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91071" y="2157983"/>
            <a:ext cx="1220724" cy="24048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96511" y="1472183"/>
            <a:ext cx="1682495" cy="11750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762488" y="2167127"/>
            <a:ext cx="1380744" cy="24780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03320" y="3278123"/>
            <a:ext cx="2075688" cy="24551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36407" y="2532888"/>
            <a:ext cx="2139696" cy="17007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19371" y="6071615"/>
            <a:ext cx="598931" cy="7680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64523" y="5385815"/>
            <a:ext cx="489203" cy="4297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00031" y="5861303"/>
            <a:ext cx="745235" cy="914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34271" y="6153911"/>
            <a:ext cx="3136392" cy="6858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6858"/>
            <a:ext cx="12187555" cy="0"/>
          </a:xfrm>
          <a:custGeom>
            <a:avLst/>
            <a:gdLst/>
            <a:ahLst/>
            <a:cxnLst/>
            <a:rect l="l" t="t" r="r" b="b"/>
            <a:pathLst>
              <a:path w="12187555">
                <a:moveTo>
                  <a:pt x="0" y="0"/>
                </a:moveTo>
                <a:lnTo>
                  <a:pt x="12187428" y="0"/>
                </a:lnTo>
              </a:path>
            </a:pathLst>
          </a:custGeom>
          <a:ln w="13714">
            <a:solidFill>
              <a:srgbClr val="4B4B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93726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3714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8000" y="3127248"/>
            <a:ext cx="0" cy="1298575"/>
          </a:xfrm>
          <a:custGeom>
            <a:avLst/>
            <a:gdLst/>
            <a:ahLst/>
            <a:cxnLst/>
            <a:rect l="l" t="t" r="r" b="b"/>
            <a:pathLst>
              <a:path h="1298575">
                <a:moveTo>
                  <a:pt x="0" y="1298448"/>
                </a:moveTo>
                <a:lnTo>
                  <a:pt x="0" y="0"/>
                </a:lnTo>
              </a:path>
            </a:pathLst>
          </a:custGeom>
          <a:ln w="18285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3428" y="3401567"/>
            <a:ext cx="0" cy="567055"/>
          </a:xfrm>
          <a:custGeom>
            <a:avLst/>
            <a:gdLst/>
            <a:ahLst/>
            <a:cxnLst/>
            <a:rect l="l" t="t" r="r" b="b"/>
            <a:pathLst>
              <a:path h="567054">
                <a:moveTo>
                  <a:pt x="0" y="566928"/>
                </a:moveTo>
                <a:lnTo>
                  <a:pt x="0" y="0"/>
                </a:lnTo>
              </a:path>
            </a:pathLst>
          </a:custGeom>
          <a:ln w="22857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9428" y="3127248"/>
            <a:ext cx="0" cy="1152525"/>
          </a:xfrm>
          <a:custGeom>
            <a:avLst/>
            <a:gdLst/>
            <a:ahLst/>
            <a:cxnLst/>
            <a:rect l="l" t="t" r="r" b="b"/>
            <a:pathLst>
              <a:path h="1152525">
                <a:moveTo>
                  <a:pt x="0" y="1152143"/>
                </a:moveTo>
                <a:lnTo>
                  <a:pt x="0" y="0"/>
                </a:lnTo>
              </a:path>
            </a:pathLst>
          </a:custGeom>
          <a:ln w="13714">
            <a:solidFill>
              <a:srgbClr val="939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00571" y="2404872"/>
            <a:ext cx="530860" cy="0"/>
          </a:xfrm>
          <a:custGeom>
            <a:avLst/>
            <a:gdLst/>
            <a:ahLst/>
            <a:cxnLst/>
            <a:rect l="l" t="t" r="r" b="b"/>
            <a:pathLst>
              <a:path w="530860">
                <a:moveTo>
                  <a:pt x="0" y="0"/>
                </a:moveTo>
                <a:lnTo>
                  <a:pt x="530284" y="0"/>
                </a:lnTo>
              </a:path>
            </a:pathLst>
          </a:custGeom>
          <a:ln w="22857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75999" y="2459735"/>
            <a:ext cx="443865" cy="0"/>
          </a:xfrm>
          <a:custGeom>
            <a:avLst/>
            <a:gdLst/>
            <a:ahLst/>
            <a:cxnLst/>
            <a:rect l="l" t="t" r="r" b="b"/>
            <a:pathLst>
              <a:path w="443864">
                <a:moveTo>
                  <a:pt x="0" y="0"/>
                </a:moveTo>
                <a:lnTo>
                  <a:pt x="443428" y="0"/>
                </a:lnTo>
              </a:path>
            </a:pathLst>
          </a:custGeom>
          <a:ln w="1371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41714" y="4233671"/>
            <a:ext cx="521334" cy="0"/>
          </a:xfrm>
          <a:custGeom>
            <a:avLst/>
            <a:gdLst/>
            <a:ahLst/>
            <a:cxnLst/>
            <a:rect l="l" t="t" r="r" b="b"/>
            <a:pathLst>
              <a:path w="521335">
                <a:moveTo>
                  <a:pt x="0" y="0"/>
                </a:moveTo>
                <a:lnTo>
                  <a:pt x="521141" y="0"/>
                </a:lnTo>
              </a:path>
            </a:pathLst>
          </a:custGeom>
          <a:ln w="9142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53714" y="1449324"/>
            <a:ext cx="0" cy="695325"/>
          </a:xfrm>
          <a:custGeom>
            <a:avLst/>
            <a:gdLst/>
            <a:ahLst/>
            <a:cxnLst/>
            <a:rect l="l" t="t" r="r" b="b"/>
            <a:pathLst>
              <a:path h="695325">
                <a:moveTo>
                  <a:pt x="0" y="694944"/>
                </a:moveTo>
                <a:lnTo>
                  <a:pt x="0" y="0"/>
                </a:lnTo>
              </a:path>
            </a:pathLst>
          </a:custGeom>
          <a:ln w="27428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65714" y="1449324"/>
            <a:ext cx="0" cy="581025"/>
          </a:xfrm>
          <a:custGeom>
            <a:avLst/>
            <a:gdLst/>
            <a:ahLst/>
            <a:cxnLst/>
            <a:rect l="l" t="t" r="r" b="b"/>
            <a:pathLst>
              <a:path h="581025">
                <a:moveTo>
                  <a:pt x="0" y="580644"/>
                </a:moveTo>
                <a:lnTo>
                  <a:pt x="0" y="0"/>
                </a:lnTo>
              </a:path>
            </a:pathLst>
          </a:custGeom>
          <a:ln w="1828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50286" y="1316736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621791"/>
                </a:moveTo>
                <a:lnTo>
                  <a:pt x="0" y="0"/>
                </a:lnTo>
              </a:path>
            </a:pathLst>
          </a:custGeom>
          <a:ln w="22857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54286" y="1645920"/>
            <a:ext cx="585470" cy="0"/>
          </a:xfrm>
          <a:custGeom>
            <a:avLst/>
            <a:gdLst/>
            <a:ahLst/>
            <a:cxnLst/>
            <a:rect l="l" t="t" r="r" b="b"/>
            <a:pathLst>
              <a:path w="585470">
                <a:moveTo>
                  <a:pt x="0" y="0"/>
                </a:moveTo>
                <a:lnTo>
                  <a:pt x="585142" y="0"/>
                </a:lnTo>
              </a:path>
            </a:pathLst>
          </a:custGeom>
          <a:ln w="9142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34856" y="2226564"/>
            <a:ext cx="0" cy="1065530"/>
          </a:xfrm>
          <a:custGeom>
            <a:avLst/>
            <a:gdLst/>
            <a:ahLst/>
            <a:cxnLst/>
            <a:rect l="l" t="t" r="r" b="b"/>
            <a:pathLst>
              <a:path h="1065529">
                <a:moveTo>
                  <a:pt x="0" y="1065276"/>
                </a:moveTo>
                <a:lnTo>
                  <a:pt x="0" y="0"/>
                </a:lnTo>
              </a:path>
            </a:pathLst>
          </a:custGeom>
          <a:ln w="27428">
            <a:solidFill>
              <a:srgbClr val="ACAC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30857" y="2318004"/>
            <a:ext cx="0" cy="1092835"/>
          </a:xfrm>
          <a:custGeom>
            <a:avLst/>
            <a:gdLst/>
            <a:ahLst/>
            <a:cxnLst/>
            <a:rect l="l" t="t" r="r" b="b"/>
            <a:pathLst>
              <a:path h="1092835">
                <a:moveTo>
                  <a:pt x="0" y="1092708"/>
                </a:moveTo>
                <a:lnTo>
                  <a:pt x="0" y="0"/>
                </a:lnTo>
              </a:path>
            </a:pathLst>
          </a:custGeom>
          <a:ln w="1828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91428" y="2628900"/>
            <a:ext cx="0" cy="668020"/>
          </a:xfrm>
          <a:custGeom>
            <a:avLst/>
            <a:gdLst/>
            <a:ahLst/>
            <a:cxnLst/>
            <a:rect l="l" t="t" r="r" b="b"/>
            <a:pathLst>
              <a:path h="668020">
                <a:moveTo>
                  <a:pt x="0" y="667512"/>
                </a:moveTo>
                <a:lnTo>
                  <a:pt x="0" y="0"/>
                </a:lnTo>
              </a:path>
            </a:pathLst>
          </a:custGeom>
          <a:ln w="18285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05713" y="2638044"/>
            <a:ext cx="0" cy="658495"/>
          </a:xfrm>
          <a:custGeom>
            <a:avLst/>
            <a:gdLst/>
            <a:ahLst/>
            <a:cxnLst/>
            <a:rect l="l" t="t" r="r" b="b"/>
            <a:pathLst>
              <a:path h="658495">
                <a:moveTo>
                  <a:pt x="0" y="658367"/>
                </a:moveTo>
                <a:lnTo>
                  <a:pt x="0" y="0"/>
                </a:lnTo>
              </a:path>
            </a:pathLst>
          </a:custGeom>
          <a:ln w="18285">
            <a:solidFill>
              <a:srgbClr val="A3A3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01714" y="2647188"/>
            <a:ext cx="0" cy="631190"/>
          </a:xfrm>
          <a:custGeom>
            <a:avLst/>
            <a:gdLst/>
            <a:ahLst/>
            <a:cxnLst/>
            <a:rect l="l" t="t" r="r" b="b"/>
            <a:pathLst>
              <a:path h="631189">
                <a:moveTo>
                  <a:pt x="0" y="630936"/>
                </a:moveTo>
                <a:lnTo>
                  <a:pt x="0" y="0"/>
                </a:lnTo>
              </a:path>
            </a:pathLst>
          </a:custGeom>
          <a:ln w="22857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99429" y="2169414"/>
            <a:ext cx="1321435" cy="0"/>
          </a:xfrm>
          <a:custGeom>
            <a:avLst/>
            <a:gdLst/>
            <a:ahLst/>
            <a:cxnLst/>
            <a:rect l="l" t="t" r="r" b="b"/>
            <a:pathLst>
              <a:path w="1321434">
                <a:moveTo>
                  <a:pt x="0" y="0"/>
                </a:moveTo>
                <a:lnTo>
                  <a:pt x="1321141" y="0"/>
                </a:lnTo>
              </a:path>
            </a:pathLst>
          </a:custGeom>
          <a:ln w="13714">
            <a:solidFill>
              <a:srgbClr val="A3A3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47428" y="2478023"/>
            <a:ext cx="0" cy="818515"/>
          </a:xfrm>
          <a:custGeom>
            <a:avLst/>
            <a:gdLst/>
            <a:ahLst/>
            <a:cxnLst/>
            <a:rect l="l" t="t" r="r" b="b"/>
            <a:pathLst>
              <a:path h="818514">
                <a:moveTo>
                  <a:pt x="0" y="818388"/>
                </a:moveTo>
                <a:lnTo>
                  <a:pt x="0" y="0"/>
                </a:lnTo>
              </a:path>
            </a:pathLst>
          </a:custGeom>
          <a:ln w="22857">
            <a:solidFill>
              <a:srgbClr val="B3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72000" y="2240279"/>
            <a:ext cx="1390015" cy="0"/>
          </a:xfrm>
          <a:custGeom>
            <a:avLst/>
            <a:gdLst/>
            <a:ahLst/>
            <a:cxnLst/>
            <a:rect l="l" t="t" r="r" b="b"/>
            <a:pathLst>
              <a:path w="1390015">
                <a:moveTo>
                  <a:pt x="0" y="0"/>
                </a:moveTo>
                <a:lnTo>
                  <a:pt x="1389714" y="0"/>
                </a:lnTo>
              </a:path>
            </a:pathLst>
          </a:custGeom>
          <a:ln w="9142">
            <a:solidFill>
              <a:srgbClr val="7474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15428" y="5417820"/>
            <a:ext cx="466725" cy="0"/>
          </a:xfrm>
          <a:custGeom>
            <a:avLst/>
            <a:gdLst/>
            <a:ahLst/>
            <a:cxnLst/>
            <a:rect l="l" t="t" r="r" b="b"/>
            <a:pathLst>
              <a:path w="466725">
                <a:moveTo>
                  <a:pt x="0" y="0"/>
                </a:moveTo>
                <a:lnTo>
                  <a:pt x="466285" y="0"/>
                </a:lnTo>
              </a:path>
            </a:pathLst>
          </a:custGeom>
          <a:ln w="18285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371428" y="5422391"/>
            <a:ext cx="1325880" cy="0"/>
          </a:xfrm>
          <a:custGeom>
            <a:avLst/>
            <a:gdLst/>
            <a:ahLst/>
            <a:cxnLst/>
            <a:rect l="l" t="t" r="r" b="b"/>
            <a:pathLst>
              <a:path w="1325879">
                <a:moveTo>
                  <a:pt x="0" y="0"/>
                </a:moveTo>
                <a:lnTo>
                  <a:pt x="1325713" y="0"/>
                </a:lnTo>
              </a:path>
            </a:pathLst>
          </a:custGeom>
          <a:ln w="9142">
            <a:solidFill>
              <a:srgbClr val="CFC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30857" y="5735573"/>
            <a:ext cx="1193165" cy="0"/>
          </a:xfrm>
          <a:custGeom>
            <a:avLst/>
            <a:gdLst/>
            <a:ahLst/>
            <a:cxnLst/>
            <a:rect l="l" t="t" r="r" b="b"/>
            <a:pathLst>
              <a:path w="1193164">
                <a:moveTo>
                  <a:pt x="0" y="0"/>
                </a:moveTo>
                <a:lnTo>
                  <a:pt x="1193143" y="0"/>
                </a:lnTo>
              </a:path>
            </a:pathLst>
          </a:custGeom>
          <a:ln w="13714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52000" y="5477255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427" y="0"/>
                </a:lnTo>
              </a:path>
            </a:pathLst>
          </a:custGeom>
          <a:ln w="228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645715" y="5719571"/>
            <a:ext cx="681355" cy="0"/>
          </a:xfrm>
          <a:custGeom>
            <a:avLst/>
            <a:gdLst/>
            <a:ahLst/>
            <a:cxnLst/>
            <a:rect l="l" t="t" r="r" b="b"/>
            <a:pathLst>
              <a:path w="681354">
                <a:moveTo>
                  <a:pt x="0" y="0"/>
                </a:moveTo>
                <a:lnTo>
                  <a:pt x="681142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52000" y="5582411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427" y="0"/>
                </a:lnTo>
              </a:path>
            </a:pathLst>
          </a:custGeom>
          <a:ln w="27428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144000" y="5605271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4">
                <a:moveTo>
                  <a:pt x="0" y="0"/>
                </a:moveTo>
                <a:lnTo>
                  <a:pt x="191999" y="0"/>
                </a:lnTo>
              </a:path>
            </a:pathLst>
          </a:custGeom>
          <a:ln w="13714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91429" y="5783579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285" y="0"/>
                </a:lnTo>
              </a:path>
            </a:pathLst>
          </a:custGeom>
          <a:ln w="22857">
            <a:solidFill>
              <a:srgbClr val="9090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6764273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3714">
            <a:solidFill>
              <a:srgbClr val="4844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6851142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3714">
            <a:solidFill>
              <a:srgbClr val="605B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99871" y="4868984"/>
            <a:ext cx="125158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240" dirty="0">
                <a:solidFill>
                  <a:srgbClr val="494949"/>
                </a:solidFill>
                <a:latin typeface="Arial"/>
                <a:cs typeface="Arial"/>
              </a:rPr>
              <a:t>L</a:t>
            </a:r>
            <a:r>
              <a:rPr sz="1700" spc="170" dirty="0">
                <a:solidFill>
                  <a:srgbClr val="494949"/>
                </a:solidFill>
                <a:latin typeface="Arial"/>
                <a:cs typeface="Arial"/>
              </a:rPr>
              <a:t>e</a:t>
            </a:r>
            <a:r>
              <a:rPr sz="1700" spc="385" dirty="0">
                <a:solidFill>
                  <a:srgbClr val="494949"/>
                </a:solidFill>
                <a:latin typeface="Arial"/>
                <a:cs typeface="Arial"/>
              </a:rPr>
              <a:t>ft</a:t>
            </a:r>
            <a:r>
              <a:rPr sz="1700" spc="-4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700" spc="325" dirty="0">
                <a:solidFill>
                  <a:srgbClr val="494949"/>
                </a:solidFill>
                <a:latin typeface="Arial"/>
                <a:cs typeface="Arial"/>
              </a:rPr>
              <a:t>V</a:t>
            </a:r>
            <a:r>
              <a:rPr sz="1700" spc="155" dirty="0">
                <a:solidFill>
                  <a:srgbClr val="494949"/>
                </a:solidFill>
                <a:latin typeface="Arial"/>
                <a:cs typeface="Arial"/>
              </a:rPr>
              <a:t>i</a:t>
            </a:r>
            <a:r>
              <a:rPr sz="1700" spc="495" dirty="0">
                <a:solidFill>
                  <a:srgbClr val="494949"/>
                </a:solidFill>
                <a:latin typeface="Arial"/>
                <a:cs typeface="Arial"/>
              </a:rPr>
              <a:t>ew</a:t>
            </a:r>
            <a:endParaRPr sz="17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697143" y="2060045"/>
            <a:ext cx="1001394" cy="316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355">
              <a:lnSpc>
                <a:spcPts val="434"/>
              </a:lnSpc>
            </a:pPr>
            <a:r>
              <a:rPr sz="750" spc="-80" dirty="0">
                <a:solidFill>
                  <a:srgbClr val="828282"/>
                </a:solidFill>
                <a:latin typeface="Times New Roman"/>
                <a:cs typeface="Times New Roman"/>
              </a:rPr>
              <a:t>..,.</a:t>
            </a:r>
            <a:r>
              <a:rPr sz="750" spc="-60" dirty="0">
                <a:solidFill>
                  <a:srgbClr val="828282"/>
                </a:solidFill>
                <a:latin typeface="Times New Roman"/>
                <a:cs typeface="Times New Roman"/>
              </a:rPr>
              <a:t>.</a:t>
            </a:r>
            <a:r>
              <a:rPr sz="750" spc="170" dirty="0">
                <a:solidFill>
                  <a:srgbClr val="828282"/>
                </a:solidFill>
                <a:latin typeface="Times New Roman"/>
                <a:cs typeface="Times New Roman"/>
              </a:rPr>
              <a:t>.</a:t>
            </a:r>
            <a:r>
              <a:rPr sz="750" spc="-45" dirty="0">
                <a:solidFill>
                  <a:srgbClr val="828282"/>
                </a:solidFill>
                <a:latin typeface="Times New Roman"/>
                <a:cs typeface="Times New Roman"/>
              </a:rPr>
              <a:t>... </a:t>
            </a:r>
            <a:r>
              <a:rPr sz="750" spc="-75" dirty="0">
                <a:solidFill>
                  <a:srgbClr val="959595"/>
                </a:solidFill>
                <a:latin typeface="Times New Roman"/>
                <a:cs typeface="Times New Roman"/>
              </a:rPr>
              <a:t>=-:t</a:t>
            </a:r>
            <a:endParaRPr sz="750">
              <a:latin typeface="Times New Roman"/>
              <a:cs typeface="Times New Roman"/>
            </a:endParaRPr>
          </a:p>
          <a:p>
            <a:pPr marL="210185">
              <a:lnSpc>
                <a:spcPts val="1814"/>
              </a:lnSpc>
              <a:tabLst>
                <a:tab pos="703580" algn="l"/>
              </a:tabLst>
            </a:pPr>
            <a:r>
              <a:rPr sz="1900" spc="-355" dirty="0">
                <a:solidFill>
                  <a:srgbClr val="828282"/>
                </a:solidFill>
                <a:latin typeface="Arial"/>
                <a:cs typeface="Arial"/>
              </a:rPr>
              <a:t>"""</a:t>
            </a:r>
            <a:r>
              <a:rPr sz="1900" spc="-29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900" spc="475" dirty="0">
                <a:solidFill>
                  <a:srgbClr val="828282"/>
                </a:solidFill>
                <a:latin typeface="Arial"/>
                <a:cs typeface="Arial"/>
              </a:rPr>
              <a:t>"</a:t>
            </a:r>
            <a:r>
              <a:rPr sz="1900" dirty="0">
                <a:solidFill>
                  <a:srgbClr val="828282"/>
                </a:solidFill>
                <a:latin typeface="Arial"/>
                <a:cs typeface="Arial"/>
              </a:rPr>
              <a:t>	</a:t>
            </a:r>
            <a:r>
              <a:rPr sz="1450" spc="25" dirty="0">
                <a:solidFill>
                  <a:srgbClr val="C8C8C8"/>
                </a:solidFill>
                <a:latin typeface="Times New Roman"/>
                <a:cs typeface="Times New Roman"/>
              </a:rPr>
              <a:t>:</a:t>
            </a:r>
            <a:r>
              <a:rPr sz="1450" spc="20" dirty="0">
                <a:solidFill>
                  <a:srgbClr val="C8C8C8"/>
                </a:solidFill>
                <a:latin typeface="Times New Roman"/>
                <a:cs typeface="Times New Roman"/>
              </a:rPr>
              <a:t>:</a:t>
            </a:r>
            <a:r>
              <a:rPr sz="1450" spc="595" dirty="0">
                <a:solidFill>
                  <a:srgbClr val="C8C8C8"/>
                </a:solidFill>
                <a:latin typeface="Times New Roman"/>
                <a:cs typeface="Times New Roman"/>
              </a:rPr>
              <a:t>-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697143" y="2060045"/>
            <a:ext cx="1001394" cy="316865"/>
          </a:xfrm>
          <a:custGeom>
            <a:avLst/>
            <a:gdLst/>
            <a:ahLst/>
            <a:cxnLst/>
            <a:rect l="l" t="t" r="r" b="b"/>
            <a:pathLst>
              <a:path w="1001395" h="316864">
                <a:moveTo>
                  <a:pt x="0" y="0"/>
                </a:moveTo>
                <a:lnTo>
                  <a:pt x="1001176" y="0"/>
                </a:lnTo>
                <a:lnTo>
                  <a:pt x="1001176" y="316287"/>
                </a:lnTo>
                <a:lnTo>
                  <a:pt x="0" y="316287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647871" y="2102529"/>
            <a:ext cx="107124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spc="80" dirty="0">
                <a:solidFill>
                  <a:srgbClr val="828282"/>
                </a:solidFill>
                <a:latin typeface="Times New Roman"/>
                <a:cs typeface="Times New Roman"/>
              </a:rPr>
              <a:t>, </a:t>
            </a:r>
            <a:r>
              <a:rPr sz="1850" spc="-175" dirty="0">
                <a:solidFill>
                  <a:srgbClr val="828282"/>
                </a:solidFill>
                <a:latin typeface="Times New Roman"/>
                <a:cs typeface="Times New Roman"/>
              </a:rPr>
              <a:t> </a:t>
            </a:r>
            <a:r>
              <a:rPr sz="1850" spc="675" dirty="0">
                <a:solidFill>
                  <a:srgbClr val="B1B1B1"/>
                </a:solidFill>
                <a:latin typeface="Times New Roman"/>
                <a:cs typeface="Times New Roman"/>
              </a:rPr>
              <a:t>--</a:t>
            </a:r>
            <a:r>
              <a:rPr sz="1850" u="sng" spc="1075" dirty="0">
                <a:solidFill>
                  <a:srgbClr val="B1B1B1"/>
                </a:solidFill>
                <a:latin typeface="Times New Roman"/>
                <a:cs typeface="Times New Roman"/>
              </a:rPr>
              <a:t>-</a:t>
            </a:r>
            <a:r>
              <a:rPr sz="1850" u="sng" dirty="0">
                <a:solidFill>
                  <a:srgbClr val="B1B1B1"/>
                </a:solidFill>
                <a:latin typeface="Times New Roman"/>
                <a:cs typeface="Times New Roman"/>
              </a:rPr>
              <a:t>  </a:t>
            </a:r>
            <a:r>
              <a:rPr sz="1850" u="sng" spc="-45" dirty="0">
                <a:solidFill>
                  <a:srgbClr val="B1B1B1"/>
                </a:solidFill>
                <a:latin typeface="Times New Roman"/>
                <a:cs typeface="Times New Roman"/>
              </a:rPr>
              <a:t> </a:t>
            </a:r>
            <a:r>
              <a:rPr sz="1850" spc="-250" dirty="0">
                <a:solidFill>
                  <a:srgbClr val="B1B1B1"/>
                </a:solidFill>
                <a:latin typeface="Times New Roman"/>
                <a:cs typeface="Times New Roman"/>
              </a:rPr>
              <a:t>..;</a:t>
            </a:r>
            <a:r>
              <a:rPr sz="1850" spc="-245" dirty="0">
                <a:solidFill>
                  <a:srgbClr val="B1B1B1"/>
                </a:solidFill>
                <a:latin typeface="Times New Roman"/>
                <a:cs typeface="Times New Roman"/>
              </a:rPr>
              <a:t>-</a:t>
            </a:r>
            <a:r>
              <a:rPr sz="1850" spc="-15" dirty="0">
                <a:solidFill>
                  <a:srgbClr val="B1B1B1"/>
                </a:solidFill>
                <a:latin typeface="Times New Roman"/>
                <a:cs typeface="Times New Roman"/>
              </a:rPr>
              <a:t>-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175870" y="795333"/>
            <a:ext cx="125031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140" dirty="0">
                <a:solidFill>
                  <a:srgbClr val="494949"/>
                </a:solidFill>
                <a:latin typeface="Arial"/>
                <a:cs typeface="Arial"/>
              </a:rPr>
              <a:t>T</a:t>
            </a:r>
            <a:r>
              <a:rPr sz="1700" spc="515" dirty="0">
                <a:solidFill>
                  <a:srgbClr val="494949"/>
                </a:solidFill>
                <a:latin typeface="Arial"/>
                <a:cs typeface="Arial"/>
              </a:rPr>
              <a:t>op</a:t>
            </a:r>
            <a:r>
              <a:rPr sz="1700" spc="-9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700" spc="-165" dirty="0">
                <a:solidFill>
                  <a:srgbClr val="494949"/>
                </a:solidFill>
                <a:latin typeface="Arial"/>
                <a:cs typeface="Arial"/>
              </a:rPr>
              <a:t>V</a:t>
            </a:r>
            <a:r>
              <a:rPr sz="1700" spc="-45" dirty="0">
                <a:solidFill>
                  <a:srgbClr val="494949"/>
                </a:solidFill>
                <a:latin typeface="Arial"/>
                <a:cs typeface="Arial"/>
              </a:rPr>
              <a:t>i</a:t>
            </a:r>
            <a:r>
              <a:rPr sz="1700" spc="475" dirty="0">
                <a:solidFill>
                  <a:srgbClr val="494949"/>
                </a:solidFill>
                <a:latin typeface="Arial"/>
                <a:cs typeface="Arial"/>
              </a:rPr>
              <a:t>ew</a:t>
            </a:r>
            <a:endParaRPr sz="17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548080" y="1223369"/>
            <a:ext cx="413384" cy="316865"/>
          </a:xfrm>
          <a:custGeom>
            <a:avLst/>
            <a:gdLst/>
            <a:ahLst/>
            <a:cxnLst/>
            <a:rect l="l" t="t" r="r" b="b"/>
            <a:pathLst>
              <a:path w="413385" h="316865">
                <a:moveTo>
                  <a:pt x="0" y="0"/>
                </a:moveTo>
                <a:lnTo>
                  <a:pt x="413000" y="0"/>
                </a:lnTo>
                <a:lnTo>
                  <a:pt x="413000" y="316287"/>
                </a:lnTo>
                <a:lnTo>
                  <a:pt x="0" y="316287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545015" y="1265853"/>
            <a:ext cx="508634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spc="780" dirty="0">
                <a:solidFill>
                  <a:srgbClr val="C8C8C8"/>
                </a:solidFill>
                <a:latin typeface="Times New Roman"/>
                <a:cs typeface="Times New Roman"/>
              </a:rPr>
              <a:t>-</a:t>
            </a:r>
            <a:r>
              <a:rPr sz="1850" spc="890" dirty="0">
                <a:solidFill>
                  <a:srgbClr val="C8C8C8"/>
                </a:solidFill>
                <a:latin typeface="Times New Roman"/>
                <a:cs typeface="Times New Roman"/>
              </a:rPr>
              <a:t>-</a:t>
            </a:r>
            <a:r>
              <a:rPr sz="1850" spc="270" dirty="0">
                <a:solidFill>
                  <a:srgbClr val="626060"/>
                </a:solidFill>
                <a:latin typeface="Times New Roman"/>
                <a:cs typeface="Times New Roman"/>
              </a:rPr>
              <a:t>-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554068" y="1462063"/>
            <a:ext cx="339725" cy="120014"/>
          </a:xfrm>
          <a:custGeom>
            <a:avLst/>
            <a:gdLst/>
            <a:ahLst/>
            <a:cxnLst/>
            <a:rect l="l" t="t" r="r" b="b"/>
            <a:pathLst>
              <a:path w="339725" h="120015">
                <a:moveTo>
                  <a:pt x="0" y="0"/>
                </a:moveTo>
                <a:lnTo>
                  <a:pt x="339392" y="0"/>
                </a:lnTo>
                <a:lnTo>
                  <a:pt x="339392" y="119676"/>
                </a:lnTo>
                <a:lnTo>
                  <a:pt x="0" y="119676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302728" y="1331929"/>
            <a:ext cx="607060" cy="37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55930" algn="l"/>
              </a:tabLst>
            </a:pPr>
            <a:r>
              <a:rPr sz="700" spc="85" dirty="0">
                <a:solidFill>
                  <a:srgbClr val="828282"/>
                </a:solidFill>
                <a:latin typeface="Times New Roman"/>
                <a:cs typeface="Times New Roman"/>
              </a:rPr>
              <a:t>:</a:t>
            </a:r>
            <a:r>
              <a:rPr sz="700" spc="-130" dirty="0">
                <a:solidFill>
                  <a:srgbClr val="828282"/>
                </a:solidFill>
                <a:latin typeface="Times New Roman"/>
                <a:cs typeface="Times New Roman"/>
              </a:rPr>
              <a:t>!</a:t>
            </a:r>
            <a:r>
              <a:rPr sz="700" spc="100" dirty="0">
                <a:solidFill>
                  <a:srgbClr val="828282"/>
                </a:solidFill>
                <a:latin typeface="Times New Roman"/>
                <a:cs typeface="Times New Roman"/>
              </a:rPr>
              <a:t>1</a:t>
            </a:r>
            <a:r>
              <a:rPr sz="700" spc="-195" dirty="0">
                <a:solidFill>
                  <a:srgbClr val="828282"/>
                </a:solidFill>
                <a:latin typeface="Times New Roman"/>
                <a:cs typeface="Times New Roman"/>
              </a:rPr>
              <a:t>a</a:t>
            </a:r>
            <a:r>
              <a:rPr sz="4125" spc="-1507" baseline="-12121" dirty="0">
                <a:solidFill>
                  <a:srgbClr val="828282"/>
                </a:solidFill>
                <a:latin typeface="Arial"/>
                <a:cs typeface="Arial"/>
              </a:rPr>
              <a:t>.</a:t>
            </a:r>
            <a:r>
              <a:rPr sz="700" spc="80" dirty="0">
                <a:solidFill>
                  <a:srgbClr val="828282"/>
                </a:solidFill>
                <a:latin typeface="Times New Roman"/>
                <a:cs typeface="Times New Roman"/>
              </a:rPr>
              <a:t>l&gt;</a:t>
            </a:r>
            <a:r>
              <a:rPr sz="700" dirty="0">
                <a:solidFill>
                  <a:srgbClr val="828282"/>
                </a:solidFill>
                <a:latin typeface="Times New Roman"/>
                <a:cs typeface="Times New Roman"/>
              </a:rPr>
              <a:t>	</a:t>
            </a:r>
            <a:r>
              <a:rPr sz="700" spc="850" dirty="0">
                <a:solidFill>
                  <a:srgbClr val="C8C8C8"/>
                </a:solidFill>
                <a:latin typeface="Times New Roman"/>
                <a:cs typeface="Times New Roman"/>
              </a:rPr>
              <a:t>-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327871" y="4650676"/>
            <a:ext cx="123952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160" dirty="0">
                <a:solidFill>
                  <a:srgbClr val="626060"/>
                </a:solidFill>
                <a:latin typeface="Arial"/>
                <a:cs typeface="Arial"/>
              </a:rPr>
              <a:t>R</a:t>
            </a:r>
            <a:r>
              <a:rPr sz="1600" spc="-165" dirty="0">
                <a:solidFill>
                  <a:srgbClr val="626060"/>
                </a:solidFill>
                <a:latin typeface="Arial"/>
                <a:cs typeface="Arial"/>
              </a:rPr>
              <a:t>i</a:t>
            </a:r>
            <a:r>
              <a:rPr sz="1600" spc="400" dirty="0">
                <a:solidFill>
                  <a:srgbClr val="626060"/>
                </a:solidFill>
                <a:latin typeface="Arial"/>
                <a:cs typeface="Arial"/>
              </a:rPr>
              <a:t>g</a:t>
            </a:r>
            <a:r>
              <a:rPr sz="1600" spc="300" dirty="0">
                <a:solidFill>
                  <a:srgbClr val="626060"/>
                </a:solidFill>
                <a:latin typeface="Arial"/>
                <a:cs typeface="Arial"/>
              </a:rPr>
              <a:t>h</a:t>
            </a:r>
            <a:r>
              <a:rPr sz="1600" spc="250" dirty="0">
                <a:solidFill>
                  <a:srgbClr val="626060"/>
                </a:solidFill>
                <a:latin typeface="Arial"/>
                <a:cs typeface="Arial"/>
              </a:rPr>
              <a:t>t</a:t>
            </a:r>
            <a:r>
              <a:rPr sz="1600" spc="-70" dirty="0">
                <a:solidFill>
                  <a:srgbClr val="626060"/>
                </a:solidFill>
                <a:latin typeface="Arial"/>
                <a:cs typeface="Arial"/>
              </a:rPr>
              <a:t> </a:t>
            </a:r>
            <a:r>
              <a:rPr sz="1600" spc="254" dirty="0">
                <a:solidFill>
                  <a:srgbClr val="494949"/>
                </a:solidFill>
                <a:latin typeface="Arial"/>
                <a:cs typeface="Arial"/>
              </a:rPr>
              <a:t>V</a:t>
            </a:r>
            <a:r>
              <a:rPr sz="1600" spc="70" dirty="0">
                <a:solidFill>
                  <a:srgbClr val="494949"/>
                </a:solidFill>
                <a:latin typeface="Arial"/>
                <a:cs typeface="Arial"/>
              </a:rPr>
              <a:t>i</a:t>
            </a:r>
            <a:r>
              <a:rPr sz="1600" spc="335" dirty="0">
                <a:solidFill>
                  <a:srgbClr val="494949"/>
                </a:solidFill>
                <a:latin typeface="Arial"/>
                <a:cs typeface="Arial"/>
              </a:rPr>
              <a:t>ew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171300" y="6030273"/>
            <a:ext cx="174117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75" dirty="0">
                <a:solidFill>
                  <a:srgbClr val="494949"/>
                </a:solidFill>
                <a:latin typeface="Arial"/>
                <a:cs typeface="Arial"/>
              </a:rPr>
              <a:t>B</a:t>
            </a:r>
            <a:r>
              <a:rPr sz="1700" spc="455" dirty="0">
                <a:solidFill>
                  <a:srgbClr val="494949"/>
                </a:solidFill>
                <a:latin typeface="Arial"/>
                <a:cs typeface="Arial"/>
              </a:rPr>
              <a:t>ottom</a:t>
            </a:r>
            <a:r>
              <a:rPr sz="1700" spc="6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700" spc="360" dirty="0">
                <a:solidFill>
                  <a:srgbClr val="494949"/>
                </a:solidFill>
                <a:latin typeface="Arial"/>
                <a:cs typeface="Arial"/>
              </a:rPr>
              <a:t>V</a:t>
            </a:r>
            <a:r>
              <a:rPr sz="1700" spc="365" dirty="0">
                <a:solidFill>
                  <a:srgbClr val="494949"/>
                </a:solidFill>
                <a:latin typeface="Arial"/>
                <a:cs typeface="Arial"/>
              </a:rPr>
              <a:t>iew</a:t>
            </a:r>
            <a:endParaRPr sz="17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498156" y="3997755"/>
            <a:ext cx="1079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180" dirty="0">
                <a:solidFill>
                  <a:srgbClr val="626060"/>
                </a:solidFill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854727" y="4240868"/>
            <a:ext cx="2468245" cy="731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22630" algn="l"/>
                <a:tab pos="1014730" algn="l"/>
                <a:tab pos="1307465" algn="l"/>
              </a:tabLst>
            </a:pPr>
            <a:r>
              <a:rPr sz="2650" spc="-630" dirty="0">
                <a:solidFill>
                  <a:srgbClr val="828282"/>
                </a:solidFill>
                <a:latin typeface="Arial"/>
                <a:cs typeface="Arial"/>
              </a:rPr>
              <a:t>"</a:t>
            </a:r>
            <a:r>
              <a:rPr sz="2650" spc="-815" dirty="0">
                <a:solidFill>
                  <a:srgbClr val="828282"/>
                </a:solidFill>
                <a:latin typeface="Arial"/>
                <a:cs typeface="Arial"/>
              </a:rPr>
              <a:t>·</a:t>
            </a:r>
            <a:r>
              <a:rPr sz="2650" u="sng" spc="215" dirty="0">
                <a:solidFill>
                  <a:srgbClr val="828282"/>
                </a:solidFill>
                <a:latin typeface="Arial"/>
                <a:cs typeface="Arial"/>
              </a:rPr>
              <a:t>-</a:t>
            </a:r>
            <a:r>
              <a:rPr sz="2650" u="sng" spc="-1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2650" u="sng" spc="31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2650" u="sng" spc="195" dirty="0">
                <a:solidFill>
                  <a:srgbClr val="828282"/>
                </a:solidFill>
                <a:latin typeface="Arial"/>
                <a:cs typeface="Arial"/>
              </a:rPr>
              <a:t>-</a:t>
            </a:r>
            <a:r>
              <a:rPr sz="2650" u="sng" spc="-1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2650" u="sng" dirty="0">
                <a:solidFill>
                  <a:srgbClr val="828282"/>
                </a:solidFill>
                <a:latin typeface="Arial"/>
                <a:cs typeface="Arial"/>
              </a:rPr>
              <a:t>	</a:t>
            </a:r>
            <a:r>
              <a:rPr sz="2650" u="sng" spc="195" dirty="0">
                <a:solidFill>
                  <a:srgbClr val="828282"/>
                </a:solidFill>
                <a:latin typeface="Arial"/>
                <a:cs typeface="Arial"/>
              </a:rPr>
              <a:t>-</a:t>
            </a:r>
            <a:r>
              <a:rPr sz="2650" u="sng" spc="-1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2650" u="sng" dirty="0">
                <a:solidFill>
                  <a:srgbClr val="828282"/>
                </a:solidFill>
                <a:latin typeface="Arial"/>
                <a:cs typeface="Arial"/>
              </a:rPr>
              <a:t>	</a:t>
            </a:r>
            <a:r>
              <a:rPr sz="2650" u="sng" spc="195" dirty="0">
                <a:solidFill>
                  <a:srgbClr val="828282"/>
                </a:solidFill>
                <a:latin typeface="Arial"/>
                <a:cs typeface="Arial"/>
              </a:rPr>
              <a:t>-</a:t>
            </a:r>
            <a:r>
              <a:rPr sz="2650" u="sng" spc="-1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2650" u="sng" dirty="0">
                <a:solidFill>
                  <a:srgbClr val="828282"/>
                </a:solidFill>
                <a:latin typeface="Arial"/>
                <a:cs typeface="Arial"/>
              </a:rPr>
              <a:t>	</a:t>
            </a:r>
            <a:r>
              <a:rPr sz="2650" u="sng" spc="-190" dirty="0">
                <a:solidFill>
                  <a:srgbClr val="828282"/>
                </a:solidFill>
                <a:latin typeface="Arial"/>
                <a:cs typeface="Arial"/>
              </a:rPr>
              <a:t>-</a:t>
            </a:r>
            <a:r>
              <a:rPr sz="2650" u="sng" spc="-650" dirty="0">
                <a:solidFill>
                  <a:srgbClr val="828282"/>
                </a:solidFill>
                <a:latin typeface="Arial"/>
                <a:cs typeface="Arial"/>
              </a:rPr>
              <a:t>-</a:t>
            </a:r>
            <a:r>
              <a:rPr sz="2650" spc="-430" dirty="0">
                <a:solidFill>
                  <a:srgbClr val="828282"/>
                </a:solidFill>
                <a:latin typeface="Arial"/>
                <a:cs typeface="Arial"/>
              </a:rPr>
              <a:t>J</a:t>
            </a:r>
            <a:r>
              <a:rPr sz="1600" spc="25" dirty="0">
                <a:solidFill>
                  <a:srgbClr val="494949"/>
                </a:solidFill>
                <a:latin typeface="Arial"/>
                <a:cs typeface="Arial"/>
              </a:rPr>
              <a:t>Back</a:t>
            </a:r>
            <a:r>
              <a:rPr sz="1600" spc="-2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600" spc="105" dirty="0">
                <a:solidFill>
                  <a:srgbClr val="828282"/>
                </a:solidFill>
                <a:latin typeface="Arial"/>
                <a:cs typeface="Arial"/>
              </a:rPr>
              <a:t>V</a:t>
            </a:r>
            <a:r>
              <a:rPr sz="1600" spc="40" dirty="0">
                <a:solidFill>
                  <a:srgbClr val="828282"/>
                </a:solidFill>
                <a:latin typeface="Arial"/>
                <a:cs typeface="Arial"/>
              </a:rPr>
              <a:t>i</a:t>
            </a:r>
            <a:r>
              <a:rPr sz="1600" spc="150" dirty="0">
                <a:solidFill>
                  <a:srgbClr val="494949"/>
                </a:solidFill>
                <a:latin typeface="Arial"/>
                <a:cs typeface="Arial"/>
              </a:rPr>
              <a:t>ew</a:t>
            </a:r>
            <a:endParaRPr sz="1600">
              <a:latin typeface="Arial"/>
              <a:cs typeface="Arial"/>
            </a:endParaRPr>
          </a:p>
          <a:p>
            <a:pPr marL="30480">
              <a:lnSpc>
                <a:spcPts val="1660"/>
              </a:lnSpc>
              <a:spcBef>
                <a:spcPts val="465"/>
              </a:spcBef>
              <a:tabLst>
                <a:tab pos="354965" algn="l"/>
              </a:tabLst>
            </a:pPr>
            <a:r>
              <a:rPr sz="1100" spc="-150" dirty="0">
                <a:solidFill>
                  <a:srgbClr val="828282"/>
                </a:solidFill>
                <a:latin typeface="Arial"/>
                <a:cs typeface="Arial"/>
              </a:rPr>
              <a:t>...</a:t>
            </a:r>
            <a:r>
              <a:rPr sz="1100" spc="-3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400" spc="125" dirty="0">
                <a:solidFill>
                  <a:srgbClr val="959595"/>
                </a:solidFill>
                <a:latin typeface="Arial"/>
                <a:cs typeface="Arial"/>
              </a:rPr>
              <a:t>·</a:t>
            </a:r>
            <a:r>
              <a:rPr sz="1400" dirty="0">
                <a:solidFill>
                  <a:srgbClr val="959595"/>
                </a:solidFill>
                <a:latin typeface="Arial"/>
                <a:cs typeface="Arial"/>
              </a:rPr>
              <a:t>	</a:t>
            </a:r>
            <a:r>
              <a:rPr sz="1450" spc="-180" dirty="0">
                <a:solidFill>
                  <a:srgbClr val="626060"/>
                </a:solidFill>
                <a:latin typeface="Times New Roman"/>
                <a:cs typeface="Times New Roman"/>
              </a:rPr>
              <a:t>...</a:t>
            </a:r>
            <a:endParaRPr sz="1450">
              <a:latin typeface="Times New Roman"/>
              <a:cs typeface="Times New Roman"/>
            </a:endParaRPr>
          </a:p>
          <a:p>
            <a:pPr marL="90170">
              <a:lnSpc>
                <a:spcPts val="760"/>
              </a:lnSpc>
            </a:pPr>
            <a:r>
              <a:rPr sz="700" spc="409" dirty="0">
                <a:solidFill>
                  <a:srgbClr val="494949"/>
                </a:solidFill>
                <a:latin typeface="Arial"/>
                <a:cs typeface="Arial"/>
              </a:rPr>
              <a:t>-</a:t>
            </a:r>
            <a:r>
              <a:rPr sz="700" spc="65" dirty="0">
                <a:solidFill>
                  <a:srgbClr val="959595"/>
                </a:solidFill>
                <a:latin typeface="Arial"/>
                <a:cs typeface="Arial"/>
              </a:rPr>
              <a:t>'</a:t>
            </a:r>
            <a:r>
              <a:rPr sz="700" spc="-40" dirty="0">
                <a:solidFill>
                  <a:srgbClr val="959595"/>
                </a:solidFill>
                <a:latin typeface="Arial"/>
                <a:cs typeface="Arial"/>
              </a:rPr>
              <a:t> </a:t>
            </a:r>
            <a:r>
              <a:rPr sz="700" spc="229" dirty="0">
                <a:solidFill>
                  <a:srgbClr val="959595"/>
                </a:solidFill>
                <a:latin typeface="Arial"/>
                <a:cs typeface="Arial"/>
              </a:rPr>
              <a:t>I</a:t>
            </a:r>
            <a:r>
              <a:rPr sz="700" spc="114" dirty="0">
                <a:solidFill>
                  <a:srgbClr val="959595"/>
                </a:solidFill>
                <a:latin typeface="Arial"/>
                <a:cs typeface="Arial"/>
              </a:rPr>
              <a:t>L"-</a:t>
            </a:r>
            <a:endParaRPr sz="7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850157" y="5350653"/>
            <a:ext cx="607060" cy="577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350" spc="1650" dirty="0">
                <a:solidFill>
                  <a:srgbClr val="828282"/>
                </a:solidFill>
                <a:latin typeface="Arial"/>
                <a:cs typeface="Arial"/>
              </a:rPr>
              <a:t>E</a:t>
            </a:r>
            <a:endParaRPr sz="435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030824" y="3335120"/>
            <a:ext cx="379095" cy="303530"/>
          </a:xfrm>
          <a:custGeom>
            <a:avLst/>
            <a:gdLst/>
            <a:ahLst/>
            <a:cxnLst/>
            <a:rect l="l" t="t" r="r" b="b"/>
            <a:pathLst>
              <a:path w="379095" h="303529">
                <a:moveTo>
                  <a:pt x="0" y="0"/>
                </a:moveTo>
                <a:lnTo>
                  <a:pt x="378994" y="0"/>
                </a:lnTo>
                <a:lnTo>
                  <a:pt x="378994" y="303206"/>
                </a:lnTo>
                <a:lnTo>
                  <a:pt x="0" y="303206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5025014" y="3373367"/>
            <a:ext cx="66103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114" dirty="0">
                <a:solidFill>
                  <a:srgbClr val="C8C8C8"/>
                </a:solidFill>
                <a:latin typeface="Arial"/>
                <a:cs typeface="Arial"/>
              </a:rPr>
              <a:t>-</a:t>
            </a:r>
            <a:r>
              <a:rPr sz="1750" spc="10" dirty="0">
                <a:solidFill>
                  <a:srgbClr val="C8C8C8"/>
                </a:solidFill>
                <a:latin typeface="Arial"/>
                <a:cs typeface="Arial"/>
              </a:rPr>
              <a:t>-</a:t>
            </a:r>
            <a:r>
              <a:rPr sz="1750" spc="710" dirty="0">
                <a:solidFill>
                  <a:srgbClr val="C8C8C8"/>
                </a:solidFill>
                <a:latin typeface="Arial"/>
                <a:cs typeface="Arial"/>
              </a:rPr>
              <a:t>-</a:t>
            </a:r>
            <a:r>
              <a:rPr sz="1750" spc="-405" dirty="0">
                <a:solidFill>
                  <a:srgbClr val="C8C8C8"/>
                </a:solidFill>
                <a:latin typeface="Arial"/>
                <a:cs typeface="Arial"/>
              </a:rPr>
              <a:t>··</a:t>
            </a:r>
            <a:r>
              <a:rPr sz="1750" spc="-370" dirty="0">
                <a:solidFill>
                  <a:srgbClr val="828282"/>
                </a:solidFill>
                <a:latin typeface="Arial"/>
                <a:cs typeface="Arial"/>
              </a:rPr>
              <a:t>-</a:t>
            </a:r>
            <a:r>
              <a:rPr sz="1750" spc="-585" dirty="0">
                <a:solidFill>
                  <a:srgbClr val="828282"/>
                </a:solidFill>
                <a:latin typeface="Arial"/>
                <a:cs typeface="Arial"/>
              </a:rPr>
              <a:t>·</a:t>
            </a:r>
            <a:r>
              <a:rPr sz="1750" spc="-75" dirty="0">
                <a:solidFill>
                  <a:srgbClr val="828282"/>
                </a:solidFill>
                <a:latin typeface="Arial"/>
                <a:cs typeface="Arial"/>
              </a:rPr>
              <a:t>-n;</a:t>
            </a:r>
            <a:endParaRPr sz="17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381585" y="3542973"/>
            <a:ext cx="300355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5" dirty="0">
                <a:solidFill>
                  <a:srgbClr val="828282"/>
                </a:solidFill>
                <a:latin typeface="Times New Roman"/>
                <a:cs typeface="Times New Roman"/>
              </a:rPr>
              <a:t>C</a:t>
            </a:r>
            <a:r>
              <a:rPr sz="550" spc="45" dirty="0">
                <a:solidFill>
                  <a:srgbClr val="828282"/>
                </a:solidFill>
                <a:latin typeface="Times New Roman"/>
                <a:cs typeface="Times New Roman"/>
              </a:rPr>
              <a:t>M</a:t>
            </a:r>
            <a:r>
              <a:rPr sz="550" spc="-145" dirty="0">
                <a:latin typeface="Times New Roman"/>
                <a:cs typeface="Times New Roman"/>
              </a:rPr>
              <a:t>•</a:t>
            </a:r>
            <a:r>
              <a:rPr sz="550" dirty="0">
                <a:latin typeface="Times New Roman"/>
                <a:cs typeface="Times New Roman"/>
              </a:rPr>
              <a:t>    </a:t>
            </a:r>
            <a:r>
              <a:rPr sz="550" spc="-20" dirty="0">
                <a:latin typeface="Times New Roman"/>
                <a:cs typeface="Times New Roman"/>
              </a:rPr>
              <a:t> </a:t>
            </a:r>
            <a:r>
              <a:rPr sz="500" spc="40" dirty="0">
                <a:solidFill>
                  <a:srgbClr val="959595"/>
                </a:solidFill>
                <a:latin typeface="Arial"/>
                <a:cs typeface="Arial"/>
              </a:rPr>
              <a:t>i1</a:t>
            </a:r>
            <a:endParaRPr sz="5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654638" y="3587549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689"/>
                </a:lnTo>
              </a:path>
            </a:pathLst>
          </a:custGeom>
          <a:ln w="42357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5409013" y="3595686"/>
            <a:ext cx="28511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330" dirty="0">
                <a:solidFill>
                  <a:srgbClr val="828282"/>
                </a:solidFill>
                <a:latin typeface="Arial"/>
                <a:cs typeface="Arial"/>
              </a:rPr>
              <a:t>)0 </a:t>
            </a:r>
            <a:r>
              <a:rPr sz="400" spc="-2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750" i="1" spc="-150" dirty="0">
                <a:solidFill>
                  <a:srgbClr val="959595"/>
                </a:solidFill>
                <a:latin typeface="Times New Roman"/>
                <a:cs typeface="Times New Roman"/>
              </a:rPr>
              <a:t>IT</a:t>
            </a:r>
            <a:r>
              <a:rPr sz="750" i="1" spc="-200" dirty="0">
                <a:solidFill>
                  <a:srgbClr val="959595"/>
                </a:solidFill>
                <a:latin typeface="Times New Roman"/>
                <a:cs typeface="Times New Roman"/>
              </a:rPr>
              <a:t>"</a:t>
            </a:r>
            <a:r>
              <a:rPr sz="750" i="1" spc="-200" dirty="0">
                <a:solidFill>
                  <a:srgbClr val="B1B1B1"/>
                </a:solidFill>
                <a:latin typeface="Times New Roman"/>
                <a:cs typeface="Times New Roman"/>
              </a:rPr>
              <a:t>&gt;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938157" y="4853564"/>
            <a:ext cx="106680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dirty="0">
                <a:solidFill>
                  <a:srgbClr val="494949"/>
                </a:solidFill>
                <a:latin typeface="Arial"/>
                <a:cs typeface="Arial"/>
              </a:rPr>
              <a:t>F</a:t>
            </a:r>
            <a:r>
              <a:rPr sz="1450" spc="-55" dirty="0">
                <a:solidFill>
                  <a:srgbClr val="494949"/>
                </a:solidFill>
                <a:latin typeface="Arial"/>
                <a:cs typeface="Arial"/>
              </a:rPr>
              <a:t>r</a:t>
            </a:r>
            <a:r>
              <a:rPr sz="1450" spc="270" dirty="0">
                <a:solidFill>
                  <a:srgbClr val="494949"/>
                </a:solidFill>
                <a:latin typeface="Arial"/>
                <a:cs typeface="Arial"/>
              </a:rPr>
              <a:t>o</a:t>
            </a:r>
            <a:r>
              <a:rPr sz="1450" spc="125" dirty="0">
                <a:solidFill>
                  <a:srgbClr val="494949"/>
                </a:solidFill>
                <a:latin typeface="Arial"/>
                <a:cs typeface="Arial"/>
              </a:rPr>
              <a:t>n</a:t>
            </a:r>
            <a:r>
              <a:rPr sz="1450" spc="370" dirty="0">
                <a:solidFill>
                  <a:srgbClr val="494949"/>
                </a:solidFill>
                <a:latin typeface="Arial"/>
                <a:cs typeface="Arial"/>
              </a:rPr>
              <a:t>t</a:t>
            </a:r>
            <a:r>
              <a:rPr sz="1450" spc="-10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450" spc="145" dirty="0">
                <a:solidFill>
                  <a:srgbClr val="494949"/>
                </a:solidFill>
                <a:latin typeface="Arial"/>
                <a:cs typeface="Arial"/>
              </a:rPr>
              <a:t>View</a:t>
            </a:r>
            <a:endParaRPr sz="14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453586" y="6014007"/>
            <a:ext cx="10858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430" dirty="0">
                <a:solidFill>
                  <a:srgbClr val="828282"/>
                </a:solidFill>
                <a:latin typeface="Times New Roman"/>
                <a:cs typeface="Times New Roman"/>
              </a:rPr>
              <a:t>'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182" y="0"/>
            <a:ext cx="4643561" cy="13517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76661" y="0"/>
            <a:ext cx="4007457" cy="16220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1721" y="2385391"/>
            <a:ext cx="8603311" cy="2321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20793" y="2894274"/>
            <a:ext cx="874643" cy="7633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22941" y="3832528"/>
            <a:ext cx="604299" cy="365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27944" y="5645425"/>
            <a:ext cx="1844702" cy="1192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24654" y="5756744"/>
            <a:ext cx="1081377" cy="6202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7624" y="5788549"/>
            <a:ext cx="1049572" cy="10495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41564" y="5788549"/>
            <a:ext cx="1622065" cy="10495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60187" y="6233822"/>
            <a:ext cx="540688" cy="6042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8464" y="1335045"/>
            <a:ext cx="0" cy="572770"/>
          </a:xfrm>
          <a:custGeom>
            <a:avLst/>
            <a:gdLst/>
            <a:ahLst/>
            <a:cxnLst/>
            <a:rect l="l" t="t" r="r" b="b"/>
            <a:pathLst>
              <a:path h="572769">
                <a:moveTo>
                  <a:pt x="0" y="572161"/>
                </a:moveTo>
                <a:lnTo>
                  <a:pt x="0" y="0"/>
                </a:lnTo>
              </a:path>
            </a:pathLst>
          </a:custGeom>
          <a:ln w="7947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94570" y="1335045"/>
            <a:ext cx="0" cy="588645"/>
          </a:xfrm>
          <a:custGeom>
            <a:avLst/>
            <a:gdLst/>
            <a:ahLst/>
            <a:cxnLst/>
            <a:rect l="l" t="t" r="r" b="b"/>
            <a:pathLst>
              <a:path h="588644">
                <a:moveTo>
                  <a:pt x="0" y="588055"/>
                </a:moveTo>
                <a:lnTo>
                  <a:pt x="0" y="0"/>
                </a:lnTo>
              </a:path>
            </a:pathLst>
          </a:custGeom>
          <a:ln w="15895">
            <a:solidFill>
              <a:srgbClr val="8C8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10654" y="7946"/>
            <a:ext cx="0" cy="1899285"/>
          </a:xfrm>
          <a:custGeom>
            <a:avLst/>
            <a:gdLst/>
            <a:ahLst/>
            <a:cxnLst/>
            <a:rect l="l" t="t" r="r" b="b"/>
            <a:pathLst>
              <a:path h="1899285">
                <a:moveTo>
                  <a:pt x="0" y="1899260"/>
                </a:moveTo>
                <a:lnTo>
                  <a:pt x="0" y="0"/>
                </a:lnTo>
              </a:path>
            </a:pathLst>
          </a:custGeom>
          <a:ln w="7947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10441" y="0"/>
            <a:ext cx="0" cy="1907539"/>
          </a:xfrm>
          <a:custGeom>
            <a:avLst/>
            <a:gdLst/>
            <a:ahLst/>
            <a:cxnLst/>
            <a:rect l="l" t="t" r="r" b="b"/>
            <a:pathLst>
              <a:path h="1907539">
                <a:moveTo>
                  <a:pt x="0" y="1907207"/>
                </a:moveTo>
                <a:lnTo>
                  <a:pt x="0" y="0"/>
                </a:lnTo>
              </a:path>
            </a:pathLst>
          </a:custGeom>
          <a:ln w="7947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52348" y="1303258"/>
            <a:ext cx="437515" cy="0"/>
          </a:xfrm>
          <a:custGeom>
            <a:avLst/>
            <a:gdLst/>
            <a:ahLst/>
            <a:cxnLst/>
            <a:rect l="l" t="t" r="r" b="b"/>
            <a:pathLst>
              <a:path w="437515">
                <a:moveTo>
                  <a:pt x="0" y="0"/>
                </a:moveTo>
                <a:lnTo>
                  <a:pt x="437132" y="0"/>
                </a:lnTo>
              </a:path>
            </a:pathLst>
          </a:custGeom>
          <a:ln w="31791">
            <a:solidFill>
              <a:srgbClr val="4F4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48438" y="4152149"/>
            <a:ext cx="636270" cy="0"/>
          </a:xfrm>
          <a:custGeom>
            <a:avLst/>
            <a:gdLst/>
            <a:ahLst/>
            <a:cxnLst/>
            <a:rect l="l" t="t" r="r" b="b"/>
            <a:pathLst>
              <a:path w="636270">
                <a:moveTo>
                  <a:pt x="0" y="0"/>
                </a:moveTo>
                <a:lnTo>
                  <a:pt x="635826" y="0"/>
                </a:lnTo>
              </a:path>
            </a:pathLst>
          </a:custGeom>
          <a:ln w="7947">
            <a:solidFill>
              <a:srgbClr val="A8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33596" y="4287242"/>
            <a:ext cx="3251200" cy="0"/>
          </a:xfrm>
          <a:custGeom>
            <a:avLst/>
            <a:gdLst/>
            <a:ahLst/>
            <a:cxnLst/>
            <a:rect l="l" t="t" r="r" b="b"/>
            <a:pathLst>
              <a:path w="3251200">
                <a:moveTo>
                  <a:pt x="0" y="0"/>
                </a:moveTo>
                <a:lnTo>
                  <a:pt x="3250669" y="0"/>
                </a:lnTo>
              </a:path>
            </a:pathLst>
          </a:custGeom>
          <a:ln w="7947">
            <a:solidFill>
              <a:srgbClr val="6464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87123" y="3647533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401" y="0"/>
                </a:lnTo>
              </a:path>
            </a:pathLst>
          </a:custGeom>
          <a:ln w="23843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90570" y="3814414"/>
            <a:ext cx="0" cy="1279525"/>
          </a:xfrm>
          <a:custGeom>
            <a:avLst/>
            <a:gdLst/>
            <a:ahLst/>
            <a:cxnLst/>
            <a:rect l="l" t="t" r="r" b="b"/>
            <a:pathLst>
              <a:path h="1279525">
                <a:moveTo>
                  <a:pt x="0" y="1279418"/>
                </a:moveTo>
                <a:lnTo>
                  <a:pt x="0" y="0"/>
                </a:lnTo>
              </a:path>
            </a:pathLst>
          </a:custGeom>
          <a:ln w="15895">
            <a:solidFill>
              <a:srgbClr val="8383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56823" y="4179962"/>
            <a:ext cx="0" cy="413384"/>
          </a:xfrm>
          <a:custGeom>
            <a:avLst/>
            <a:gdLst/>
            <a:ahLst/>
            <a:cxnLst/>
            <a:rect l="l" t="t" r="r" b="b"/>
            <a:pathLst>
              <a:path h="413385">
                <a:moveTo>
                  <a:pt x="0" y="413228"/>
                </a:moveTo>
                <a:lnTo>
                  <a:pt x="0" y="0"/>
                </a:lnTo>
              </a:path>
            </a:pathLst>
          </a:custGeom>
          <a:ln w="15895">
            <a:solidFill>
              <a:srgbClr val="1C1C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34811" y="4064735"/>
            <a:ext cx="572770" cy="0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244" y="0"/>
                </a:lnTo>
              </a:path>
            </a:pathLst>
          </a:custGeom>
          <a:ln w="23843">
            <a:solidFill>
              <a:srgbClr val="A8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50706" y="4179962"/>
            <a:ext cx="668020" cy="0"/>
          </a:xfrm>
          <a:custGeom>
            <a:avLst/>
            <a:gdLst/>
            <a:ahLst/>
            <a:cxnLst/>
            <a:rect l="l" t="t" r="r" b="b"/>
            <a:pathLst>
              <a:path w="668020">
                <a:moveTo>
                  <a:pt x="0" y="0"/>
                </a:moveTo>
                <a:lnTo>
                  <a:pt x="667619" y="0"/>
                </a:lnTo>
              </a:path>
            </a:pathLst>
          </a:custGeom>
          <a:ln w="15895">
            <a:solidFill>
              <a:srgbClr val="4F4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934811" y="4577297"/>
            <a:ext cx="1581785" cy="0"/>
          </a:xfrm>
          <a:custGeom>
            <a:avLst/>
            <a:gdLst/>
            <a:ahLst/>
            <a:cxnLst/>
            <a:rect l="l" t="t" r="r" b="b"/>
            <a:pathLst>
              <a:path w="1581784">
                <a:moveTo>
                  <a:pt x="0" y="0"/>
                </a:moveTo>
                <a:lnTo>
                  <a:pt x="1581621" y="0"/>
                </a:lnTo>
              </a:path>
            </a:pathLst>
          </a:custGeom>
          <a:ln w="15895">
            <a:solidFill>
              <a:srgbClr val="1C1C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84355" y="5864662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1881" y="0"/>
                </a:lnTo>
              </a:path>
            </a:pathLst>
          </a:custGeom>
          <a:ln w="63582">
            <a:solidFill>
              <a:srgbClr val="B3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14503" y="5856715"/>
            <a:ext cx="946150" cy="0"/>
          </a:xfrm>
          <a:custGeom>
            <a:avLst/>
            <a:gdLst/>
            <a:ahLst/>
            <a:cxnLst/>
            <a:rect l="l" t="t" r="r" b="b"/>
            <a:pathLst>
              <a:path w="946150">
                <a:moveTo>
                  <a:pt x="0" y="0"/>
                </a:moveTo>
                <a:lnTo>
                  <a:pt x="945794" y="0"/>
                </a:lnTo>
              </a:path>
            </a:pathLst>
          </a:custGeom>
          <a:ln w="15895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24808" y="5971942"/>
            <a:ext cx="1192530" cy="0"/>
          </a:xfrm>
          <a:custGeom>
            <a:avLst/>
            <a:gdLst/>
            <a:ahLst/>
            <a:cxnLst/>
            <a:rect l="l" t="t" r="r" b="b"/>
            <a:pathLst>
              <a:path w="1192529">
                <a:moveTo>
                  <a:pt x="0" y="0"/>
                </a:moveTo>
                <a:lnTo>
                  <a:pt x="1192176" y="0"/>
                </a:lnTo>
              </a:path>
            </a:pathLst>
          </a:custGeom>
          <a:ln w="15895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981068" y="6393117"/>
            <a:ext cx="572770" cy="0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245" y="0"/>
                </a:lnTo>
              </a:path>
            </a:pathLst>
          </a:custGeom>
          <a:ln w="7947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886032" y="1483521"/>
            <a:ext cx="2457450" cy="443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3585">
              <a:lnSpc>
                <a:spcPct val="100000"/>
              </a:lnSpc>
            </a:pPr>
            <a:r>
              <a:rPr sz="1300" spc="-595" dirty="0">
                <a:solidFill>
                  <a:srgbClr val="0F0F0F"/>
                </a:solidFill>
                <a:latin typeface="Times New Roman"/>
                <a:cs typeface="Times New Roman"/>
              </a:rPr>
              <a:t>1</a:t>
            </a:r>
            <a:r>
              <a:rPr sz="1300" spc="880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1300" spc="940" dirty="0">
                <a:solidFill>
                  <a:srgbClr val="B5B5B5"/>
                </a:solidFill>
                <a:latin typeface="Times New Roman"/>
                <a:cs typeface="Times New Roman"/>
              </a:rPr>
              <a:t>-----</a:t>
            </a:r>
            <a:r>
              <a:rPr sz="1300" spc="1065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1300" spc="220" dirty="0">
                <a:solidFill>
                  <a:srgbClr val="464646"/>
                </a:solidFill>
                <a:latin typeface="Times New Roman"/>
                <a:cs typeface="Times New Roman"/>
              </a:rPr>
              <a:t>1</a:t>
            </a:r>
            <a:r>
              <a:rPr sz="1300" spc="265" dirty="0">
                <a:solidFill>
                  <a:srgbClr val="464646"/>
                </a:solidFill>
                <a:latin typeface="Times New Roman"/>
                <a:cs typeface="Times New Roman"/>
              </a:rPr>
              <a:t>58</a:t>
            </a:r>
            <a:r>
              <a:rPr sz="1300" spc="204" dirty="0">
                <a:solidFill>
                  <a:srgbClr val="464646"/>
                </a:solidFill>
                <a:latin typeface="Times New Roman"/>
                <a:cs typeface="Times New Roman"/>
              </a:rPr>
              <a:t>2</a:t>
            </a:r>
            <a:r>
              <a:rPr sz="1300" spc="-420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250" spc="-440" dirty="0">
                <a:solidFill>
                  <a:srgbClr val="5E5E5E"/>
                </a:solidFill>
                <a:latin typeface="Times New Roman"/>
                <a:cs typeface="Times New Roman"/>
              </a:rPr>
              <a:t>1</a:t>
            </a:r>
            <a:r>
              <a:rPr sz="1250" spc="830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r>
              <a:rPr sz="1250" spc="425" dirty="0">
                <a:solidFill>
                  <a:srgbClr val="464646"/>
                </a:solidFill>
                <a:latin typeface="Times New Roman"/>
                <a:cs typeface="Times New Roman"/>
              </a:rPr>
              <a:t>1</a:t>
            </a:r>
            <a:r>
              <a:rPr sz="1250" spc="-170" dirty="0">
                <a:solidFill>
                  <a:srgbClr val="464646"/>
                </a:solidFill>
                <a:latin typeface="Times New Roman"/>
                <a:cs typeface="Times New Roman"/>
              </a:rPr>
              <a:t>-</a:t>
            </a:r>
            <a:r>
              <a:rPr sz="1250" spc="745" dirty="0">
                <a:solidFill>
                  <a:srgbClr val="9E9E9E"/>
                </a:solidFill>
                <a:latin typeface="Times New Roman"/>
                <a:cs typeface="Times New Roman"/>
              </a:rPr>
              <a:t>-------</a:t>
            </a:r>
            <a:r>
              <a:rPr sz="1250" spc="880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r>
              <a:rPr sz="1250" spc="645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r>
              <a:rPr sz="1250" spc="280" dirty="0">
                <a:solidFill>
                  <a:srgbClr val="464646"/>
                </a:solidFill>
                <a:latin typeface="Times New Roman"/>
                <a:cs typeface="Times New Roman"/>
              </a:rPr>
              <a:t>202</a:t>
            </a:r>
            <a:r>
              <a:rPr sz="1250" spc="210" dirty="0">
                <a:solidFill>
                  <a:srgbClr val="464646"/>
                </a:solidFill>
                <a:latin typeface="Times New Roman"/>
                <a:cs typeface="Times New Roman"/>
              </a:rPr>
              <a:t>0</a:t>
            </a:r>
            <a:r>
              <a:rPr sz="1250" spc="-560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476577" y="1483521"/>
            <a:ext cx="1786255" cy="443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865" dirty="0">
                <a:solidFill>
                  <a:srgbClr val="B5B5B5"/>
                </a:solidFill>
                <a:latin typeface="Times New Roman"/>
                <a:cs typeface="Times New Roman"/>
              </a:rPr>
              <a:t>----</a:t>
            </a:r>
            <a:r>
              <a:rPr sz="1300" spc="935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1300" spc="440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1300" spc="1060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r>
              <a:rPr sz="1300" spc="160" dirty="0">
                <a:solidFill>
                  <a:srgbClr val="9E9E9E"/>
                </a:solidFill>
                <a:latin typeface="Times New Roman"/>
                <a:cs typeface="Times New Roman"/>
              </a:rPr>
              <a:t>·</a:t>
            </a:r>
            <a:endParaRPr sz="1300">
              <a:latin typeface="Times New Roman"/>
              <a:cs typeface="Times New Roman"/>
            </a:endParaRPr>
          </a:p>
          <a:p>
            <a:pPr marL="19685">
              <a:lnSpc>
                <a:spcPct val="100000"/>
              </a:lnSpc>
              <a:spcBef>
                <a:spcPts val="490"/>
              </a:spcBef>
            </a:pPr>
            <a:r>
              <a:rPr sz="1250" spc="745" dirty="0">
                <a:solidFill>
                  <a:srgbClr val="9E9E9E"/>
                </a:solidFill>
                <a:latin typeface="Times New Roman"/>
                <a:cs typeface="Times New Roman"/>
              </a:rPr>
              <a:t>------</a:t>
            </a:r>
            <a:r>
              <a:rPr sz="1250" spc="409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r>
              <a:rPr sz="1250" spc="730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r>
              <a:rPr sz="1250" spc="1550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23842" y="1344461"/>
            <a:ext cx="2251075" cy="582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455">
              <a:lnSpc>
                <a:spcPts val="1050"/>
              </a:lnSpc>
            </a:pPr>
            <a:r>
              <a:rPr sz="950" spc="165" dirty="0">
                <a:solidFill>
                  <a:srgbClr val="898989"/>
                </a:solidFill>
                <a:latin typeface="Times New Roman"/>
                <a:cs typeface="Times New Roman"/>
              </a:rPr>
              <a:t>'</a:t>
            </a:r>
            <a:endParaRPr sz="950">
              <a:latin typeface="Times New Roman"/>
              <a:cs typeface="Times New Roman"/>
            </a:endParaRPr>
          </a:p>
          <a:p>
            <a:pPr marL="338455">
              <a:lnSpc>
                <a:spcPts val="1470"/>
              </a:lnSpc>
            </a:pPr>
            <a:r>
              <a:rPr sz="1300" spc="-535" dirty="0">
                <a:solidFill>
                  <a:srgbClr val="898989"/>
                </a:solidFill>
                <a:latin typeface="Times New Roman"/>
                <a:cs typeface="Times New Roman"/>
              </a:rPr>
              <a:t>1</a:t>
            </a:r>
            <a:r>
              <a:rPr sz="1300" spc="330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r>
              <a:rPr sz="1300" spc="110" dirty="0">
                <a:solidFill>
                  <a:srgbClr val="B5B5B5"/>
                </a:solidFill>
                <a:latin typeface="Times New Roman"/>
                <a:cs typeface="Times New Roman"/>
              </a:rPr>
              <a:t>----</a:t>
            </a:r>
            <a:r>
              <a:rPr sz="1300" spc="715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1300" spc="565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1300" spc="285" dirty="0">
                <a:solidFill>
                  <a:srgbClr val="464646"/>
                </a:solidFill>
                <a:latin typeface="Times New Roman"/>
                <a:cs typeface="Times New Roman"/>
              </a:rPr>
              <a:t>1</a:t>
            </a:r>
            <a:r>
              <a:rPr sz="1300" spc="245" dirty="0">
                <a:solidFill>
                  <a:srgbClr val="464646"/>
                </a:solidFill>
                <a:latin typeface="Times New Roman"/>
                <a:cs typeface="Times New Roman"/>
              </a:rPr>
              <a:t>58</a:t>
            </a:r>
            <a:r>
              <a:rPr sz="1300" spc="-80" dirty="0">
                <a:solidFill>
                  <a:srgbClr val="464646"/>
                </a:solidFill>
                <a:latin typeface="Times New Roman"/>
                <a:cs typeface="Times New Roman"/>
              </a:rPr>
              <a:t>6</a:t>
            </a:r>
            <a:r>
              <a:rPr sz="1300" spc="-700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250" spc="-440" dirty="0">
                <a:solidFill>
                  <a:srgbClr val="5E5E5E"/>
                </a:solidFill>
                <a:latin typeface="Times New Roman"/>
                <a:cs typeface="Times New Roman"/>
              </a:rPr>
              <a:t>1</a:t>
            </a:r>
            <a:r>
              <a:rPr sz="1250" spc="770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r>
              <a:rPr sz="1250" spc="425" dirty="0">
                <a:solidFill>
                  <a:srgbClr val="464646"/>
                </a:solidFill>
                <a:latin typeface="Times New Roman"/>
                <a:cs typeface="Times New Roman"/>
              </a:rPr>
              <a:t>1</a:t>
            </a:r>
            <a:r>
              <a:rPr sz="1250" spc="-170" dirty="0">
                <a:solidFill>
                  <a:srgbClr val="464646"/>
                </a:solidFill>
                <a:latin typeface="Times New Roman"/>
                <a:cs typeface="Times New Roman"/>
              </a:rPr>
              <a:t>-</a:t>
            </a:r>
            <a:r>
              <a:rPr sz="1250" spc="745" dirty="0">
                <a:solidFill>
                  <a:srgbClr val="9E9E9E"/>
                </a:solidFill>
                <a:latin typeface="Times New Roman"/>
                <a:cs typeface="Times New Roman"/>
              </a:rPr>
              <a:t>------</a:t>
            </a:r>
            <a:r>
              <a:rPr sz="1250" spc="880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r>
              <a:rPr sz="1250" spc="645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r>
              <a:rPr sz="1250" spc="245" dirty="0">
                <a:solidFill>
                  <a:srgbClr val="464646"/>
                </a:solidFill>
                <a:latin typeface="Times New Roman"/>
                <a:cs typeface="Times New Roman"/>
              </a:rPr>
              <a:t>1</a:t>
            </a:r>
            <a:r>
              <a:rPr sz="1250" spc="300" dirty="0">
                <a:solidFill>
                  <a:srgbClr val="464646"/>
                </a:solidFill>
                <a:latin typeface="Times New Roman"/>
                <a:cs typeface="Times New Roman"/>
              </a:rPr>
              <a:t>86</a:t>
            </a:r>
            <a:r>
              <a:rPr sz="1250" spc="80" dirty="0">
                <a:solidFill>
                  <a:srgbClr val="464646"/>
                </a:solidFill>
                <a:latin typeface="Times New Roman"/>
                <a:cs typeface="Times New Roman"/>
              </a:rPr>
              <a:t>0</a:t>
            </a:r>
            <a:r>
              <a:rPr sz="1250" spc="-560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01487" y="1475574"/>
            <a:ext cx="1649730" cy="452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459" dirty="0">
                <a:solidFill>
                  <a:srgbClr val="B5B5B5"/>
                </a:solidFill>
                <a:latin typeface="Times New Roman"/>
                <a:cs typeface="Times New Roman"/>
              </a:rPr>
              <a:t>---</a:t>
            </a:r>
            <a:r>
              <a:rPr sz="1300" spc="825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1300" spc="95" dirty="0">
                <a:solidFill>
                  <a:srgbClr val="898989"/>
                </a:solidFill>
                <a:latin typeface="Times New Roman"/>
                <a:cs typeface="Times New Roman"/>
              </a:rPr>
              <a:t>--</a:t>
            </a:r>
            <a:r>
              <a:rPr sz="1300" spc="-95" dirty="0">
                <a:solidFill>
                  <a:srgbClr val="898989"/>
                </a:solidFill>
                <a:latin typeface="Times New Roman"/>
                <a:cs typeface="Times New Roman"/>
              </a:rPr>
              <a:t>1</a:t>
            </a:r>
            <a:r>
              <a:rPr sz="1300" spc="1035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250" spc="600" dirty="0">
                <a:solidFill>
                  <a:srgbClr val="9E9E9E"/>
                </a:solidFill>
                <a:latin typeface="Times New Roman"/>
                <a:cs typeface="Times New Roman"/>
              </a:rPr>
              <a:t>-----</a:t>
            </a:r>
            <a:r>
              <a:rPr sz="1250" spc="490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r>
              <a:rPr sz="1250" spc="795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r>
              <a:rPr sz="1250" spc="1550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368619" y="3486027"/>
            <a:ext cx="18796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65"/>
              </a:lnSpc>
            </a:pPr>
            <a:r>
              <a:rPr sz="1450" spc="-195" dirty="0">
                <a:solidFill>
                  <a:srgbClr val="464646"/>
                </a:solidFill>
                <a:latin typeface="Arial"/>
                <a:cs typeface="Arial"/>
              </a:rPr>
              <a:t>,</a:t>
            </a:r>
            <a:r>
              <a:rPr sz="1450" spc="-375" dirty="0">
                <a:solidFill>
                  <a:srgbClr val="464646"/>
                </a:solidFill>
                <a:latin typeface="Arial"/>
                <a:cs typeface="Arial"/>
              </a:rPr>
              <a:t>.</a:t>
            </a:r>
            <a:r>
              <a:rPr sz="6150" spc="-1462" baseline="6097" dirty="0">
                <a:solidFill>
                  <a:srgbClr val="0F0F0F"/>
                </a:solidFill>
                <a:latin typeface="Times New Roman"/>
                <a:cs typeface="Times New Roman"/>
              </a:rPr>
              <a:t>t</a:t>
            </a:r>
            <a:r>
              <a:rPr sz="1450" spc="-195" dirty="0">
                <a:solidFill>
                  <a:srgbClr val="464646"/>
                </a:solidFill>
                <a:latin typeface="Arial"/>
                <a:cs typeface="Arial"/>
              </a:rPr>
              <a:t>...,</a:t>
            </a:r>
            <a:endParaRPr sz="14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35738" y="3818142"/>
            <a:ext cx="836294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6065" algn="l"/>
                <a:tab pos="822325" algn="l"/>
              </a:tabLst>
            </a:pPr>
            <a:r>
              <a:rPr sz="1550" strike="sngStrike" dirty="0">
                <a:solidFill>
                  <a:srgbClr val="B5B5B5"/>
                </a:solidFill>
                <a:latin typeface="Times New Roman"/>
                <a:cs typeface="Times New Roman"/>
              </a:rPr>
              <a:t> 	</a:t>
            </a:r>
            <a:r>
              <a:rPr sz="1550" strike="sngStrike" spc="50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1550" strike="sngStrike" spc="-270" dirty="0">
                <a:solidFill>
                  <a:srgbClr val="B5B5B5"/>
                </a:solidFill>
                <a:latin typeface="Times New Roman"/>
                <a:cs typeface="Times New Roman"/>
              </a:rPr>
              <a:t> </a:t>
            </a:r>
            <a:r>
              <a:rPr sz="1550" strike="sngStrike" spc="-35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550" strike="sngStrike" spc="-250" dirty="0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sz="1550" strike="sngStrike" spc="-35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550" strike="sngStrike" dirty="0">
                <a:solidFill>
                  <a:srgbClr val="898989"/>
                </a:solidFill>
                <a:latin typeface="Times New Roman"/>
                <a:cs typeface="Times New Roman"/>
              </a:rPr>
              <a:t> 	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368619" y="4000931"/>
            <a:ext cx="19050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50" i="1" spc="45" dirty="0">
                <a:solidFill>
                  <a:srgbClr val="464646"/>
                </a:solidFill>
                <a:latin typeface="Times New Roman"/>
                <a:cs typeface="Times New Roman"/>
              </a:rPr>
              <a:t>\</a:t>
            </a:r>
            <a:r>
              <a:rPr sz="850" i="1" spc="90" dirty="0">
                <a:solidFill>
                  <a:srgbClr val="464646"/>
                </a:solidFill>
                <a:latin typeface="Times New Roman"/>
                <a:cs typeface="Times New Roman"/>
              </a:rPr>
              <a:t>.D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ts val="885"/>
              </a:lnSpc>
            </a:pPr>
            <a:r>
              <a:rPr sz="850" i="1" spc="45" dirty="0">
                <a:solidFill>
                  <a:srgbClr val="464646"/>
                </a:solidFill>
                <a:latin typeface="Times New Roman"/>
                <a:cs typeface="Times New Roman"/>
              </a:rPr>
              <a:t>\</a:t>
            </a:r>
            <a:r>
              <a:rPr sz="850" i="1" spc="90" dirty="0">
                <a:solidFill>
                  <a:srgbClr val="464646"/>
                </a:solidFill>
                <a:latin typeface="Times New Roman"/>
                <a:cs typeface="Times New Roman"/>
              </a:rPr>
              <a:t>.D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54330" y="4691149"/>
            <a:ext cx="9895205" cy="1458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50"/>
              </a:lnSpc>
              <a:tabLst>
                <a:tab pos="2121535" algn="l"/>
              </a:tabLst>
            </a:pPr>
            <a:r>
              <a:rPr sz="1250" spc="605" dirty="0">
                <a:solidFill>
                  <a:srgbClr val="232323"/>
                </a:solidFill>
                <a:latin typeface="Times New Roman"/>
                <a:cs typeface="Times New Roman"/>
              </a:rPr>
              <a:t>.</a:t>
            </a:r>
            <a:r>
              <a:rPr sz="1250" spc="-300" dirty="0">
                <a:solidFill>
                  <a:srgbClr val="232323"/>
                </a:solidFill>
                <a:latin typeface="Times New Roman"/>
                <a:cs typeface="Times New Roman"/>
              </a:rPr>
              <a:t>-</a:t>
            </a:r>
            <a:r>
              <a:rPr sz="1250" spc="-95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620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645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330" dirty="0">
                <a:solidFill>
                  <a:srgbClr val="464646"/>
                </a:solidFill>
                <a:latin typeface="Times New Roman"/>
                <a:cs typeface="Times New Roman"/>
              </a:rPr>
              <a:t>87</a:t>
            </a:r>
            <a:r>
              <a:rPr sz="1250" spc="100" dirty="0">
                <a:solidFill>
                  <a:srgbClr val="464646"/>
                </a:solidFill>
                <a:latin typeface="Times New Roman"/>
                <a:cs typeface="Times New Roman"/>
              </a:rPr>
              <a:t>3</a:t>
            </a:r>
            <a:r>
              <a:rPr sz="1250" spc="490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795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465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r>
              <a:rPr sz="1250" spc="260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r>
              <a:rPr sz="1250" spc="145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r>
              <a:rPr sz="1250" spc="30" dirty="0">
                <a:solidFill>
                  <a:srgbClr val="0F0F0F"/>
                </a:solidFill>
                <a:latin typeface="Times New Roman"/>
                <a:cs typeface="Times New Roman"/>
              </a:rPr>
              <a:t>..-</a:t>
            </a:r>
            <a:r>
              <a:rPr sz="1250" dirty="0">
                <a:solidFill>
                  <a:srgbClr val="0F0F0F"/>
                </a:solidFill>
                <a:latin typeface="Times New Roman"/>
                <a:cs typeface="Times New Roman"/>
              </a:rPr>
              <a:t>	</a:t>
            </a:r>
            <a:r>
              <a:rPr sz="1250" spc="440" dirty="0">
                <a:solidFill>
                  <a:srgbClr val="898989"/>
                </a:solidFill>
                <a:latin typeface="Times New Roman"/>
                <a:cs typeface="Times New Roman"/>
              </a:rPr>
              <a:t>-----------</a:t>
            </a:r>
            <a:r>
              <a:rPr sz="1250" spc="795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1080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305" dirty="0">
                <a:solidFill>
                  <a:srgbClr val="5E5E5E"/>
                </a:solidFill>
                <a:latin typeface="Times New Roman"/>
                <a:cs typeface="Times New Roman"/>
              </a:rPr>
              <a:t>275</a:t>
            </a:r>
            <a:r>
              <a:rPr sz="1250" spc="95" dirty="0">
                <a:solidFill>
                  <a:srgbClr val="5E5E5E"/>
                </a:solidFill>
                <a:latin typeface="Times New Roman"/>
                <a:cs typeface="Times New Roman"/>
              </a:rPr>
              <a:t>1</a:t>
            </a:r>
            <a:r>
              <a:rPr sz="1250" spc="490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440" dirty="0">
                <a:solidFill>
                  <a:srgbClr val="898989"/>
                </a:solidFill>
                <a:latin typeface="Times New Roman"/>
                <a:cs typeface="Times New Roman"/>
              </a:rPr>
              <a:t>---------</a:t>
            </a:r>
            <a:r>
              <a:rPr sz="1250" spc="795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465" dirty="0">
                <a:solidFill>
                  <a:srgbClr val="0F0F0F"/>
                </a:solidFill>
                <a:latin typeface="Times New Roman"/>
                <a:cs typeface="Times New Roman"/>
              </a:rPr>
              <a:t>--</a:t>
            </a:r>
            <a:r>
              <a:rPr sz="1250" dirty="0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sz="1250" spc="-140" dirty="0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sz="1250" spc="100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r>
              <a:rPr sz="1250" spc="440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r>
              <a:rPr sz="1250" spc="440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795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705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245" dirty="0">
                <a:solidFill>
                  <a:srgbClr val="464646"/>
                </a:solidFill>
                <a:latin typeface="Times New Roman"/>
                <a:cs typeface="Times New Roman"/>
              </a:rPr>
              <a:t>1</a:t>
            </a:r>
            <a:r>
              <a:rPr sz="1250" spc="300" dirty="0">
                <a:solidFill>
                  <a:srgbClr val="464646"/>
                </a:solidFill>
                <a:latin typeface="Times New Roman"/>
                <a:cs typeface="Times New Roman"/>
              </a:rPr>
              <a:t>02</a:t>
            </a:r>
            <a:r>
              <a:rPr sz="1250" spc="100" dirty="0">
                <a:solidFill>
                  <a:srgbClr val="464646"/>
                </a:solidFill>
                <a:latin typeface="Times New Roman"/>
                <a:cs typeface="Times New Roman"/>
              </a:rPr>
              <a:t>5</a:t>
            </a:r>
            <a:r>
              <a:rPr sz="1250" spc="490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440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795" dirty="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sz="1250" spc="1714" dirty="0">
                <a:solidFill>
                  <a:srgbClr val="0F0F0F"/>
                </a:solidFill>
                <a:latin typeface="Times New Roman"/>
                <a:cs typeface="Times New Roman"/>
              </a:rPr>
              <a:t>-</a:t>
            </a:r>
            <a:endParaRPr sz="1250">
              <a:latin typeface="Times New Roman"/>
              <a:cs typeface="Times New Roman"/>
            </a:endParaRPr>
          </a:p>
          <a:p>
            <a:pPr marL="36195">
              <a:lnSpc>
                <a:spcPts val="2750"/>
              </a:lnSpc>
            </a:pPr>
            <a:r>
              <a:rPr sz="2500" spc="-315" dirty="0">
                <a:solidFill>
                  <a:srgbClr val="232323"/>
                </a:solidFill>
                <a:latin typeface="Courier New"/>
                <a:cs typeface="Courier New"/>
              </a:rPr>
              <a:t>-</a:t>
            </a:r>
            <a:r>
              <a:rPr sz="2500" spc="-1019" dirty="0">
                <a:solidFill>
                  <a:srgbClr val="5E5E5E"/>
                </a:solidFill>
                <a:latin typeface="Courier New"/>
                <a:cs typeface="Courier New"/>
              </a:rPr>
              <a:t>--</a:t>
            </a:r>
            <a:r>
              <a:rPr sz="2500" spc="-1085" dirty="0">
                <a:solidFill>
                  <a:srgbClr val="5E5E5E"/>
                </a:solidFill>
                <a:latin typeface="Courier New"/>
                <a:cs typeface="Courier New"/>
              </a:rPr>
              <a:t>-</a:t>
            </a:r>
            <a:r>
              <a:rPr sz="2500" spc="-125" dirty="0">
                <a:solidFill>
                  <a:srgbClr val="B5B5B5"/>
                </a:solidFill>
                <a:latin typeface="Courier New"/>
                <a:cs typeface="Courier New"/>
              </a:rPr>
              <a:t>------------------------</a:t>
            </a:r>
            <a:r>
              <a:rPr sz="2500" spc="-190" dirty="0">
                <a:solidFill>
                  <a:srgbClr val="B5B5B5"/>
                </a:solidFill>
                <a:latin typeface="Courier New"/>
                <a:cs typeface="Courier New"/>
              </a:rPr>
              <a:t>-</a:t>
            </a:r>
            <a:r>
              <a:rPr sz="2500" spc="-500" dirty="0">
                <a:solidFill>
                  <a:srgbClr val="464646"/>
                </a:solidFill>
                <a:latin typeface="Courier New"/>
                <a:cs typeface="Courier New"/>
              </a:rPr>
              <a:t>4</a:t>
            </a:r>
            <a:r>
              <a:rPr sz="2500" spc="-625" dirty="0">
                <a:solidFill>
                  <a:srgbClr val="464646"/>
                </a:solidFill>
                <a:latin typeface="Courier New"/>
                <a:cs typeface="Courier New"/>
              </a:rPr>
              <a:t>6</a:t>
            </a:r>
            <a:r>
              <a:rPr sz="2500" spc="-500" dirty="0">
                <a:solidFill>
                  <a:srgbClr val="464646"/>
                </a:solidFill>
                <a:latin typeface="Courier New"/>
                <a:cs typeface="Courier New"/>
              </a:rPr>
              <a:t>4</a:t>
            </a:r>
            <a:r>
              <a:rPr sz="2500" spc="-565" dirty="0">
                <a:solidFill>
                  <a:srgbClr val="464646"/>
                </a:solidFill>
                <a:latin typeface="Courier New"/>
                <a:cs typeface="Courier New"/>
              </a:rPr>
              <a:t>9</a:t>
            </a:r>
            <a:r>
              <a:rPr sz="2500" spc="-125" dirty="0">
                <a:solidFill>
                  <a:srgbClr val="B5B5B5"/>
                </a:solidFill>
                <a:latin typeface="Courier New"/>
                <a:cs typeface="Courier New"/>
              </a:rPr>
              <a:t>------------------------</a:t>
            </a:r>
            <a:r>
              <a:rPr sz="2500" spc="125" dirty="0">
                <a:solidFill>
                  <a:srgbClr val="B5B5B5"/>
                </a:solidFill>
                <a:latin typeface="Courier New"/>
                <a:cs typeface="Courier New"/>
              </a:rPr>
              <a:t>-</a:t>
            </a:r>
            <a:r>
              <a:rPr sz="2500" spc="615" dirty="0">
                <a:solidFill>
                  <a:srgbClr val="0F0F0F"/>
                </a:solidFill>
                <a:latin typeface="Courier New"/>
                <a:cs typeface="Courier New"/>
              </a:rPr>
              <a:t>-</a:t>
            </a:r>
            <a:endParaRPr sz="25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950">
              <a:latin typeface="Times New Roman"/>
              <a:cs typeface="Times New Roman"/>
            </a:endParaRPr>
          </a:p>
          <a:p>
            <a:pPr marR="1971675" algn="r">
              <a:lnSpc>
                <a:spcPct val="100000"/>
              </a:lnSpc>
            </a:pPr>
            <a:r>
              <a:rPr sz="2000" spc="1900" dirty="0">
                <a:solidFill>
                  <a:srgbClr val="898989"/>
                </a:solidFill>
                <a:latin typeface="Times New Roman"/>
                <a:cs typeface="Times New Roman"/>
              </a:rPr>
              <a:t>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03822" y="6632966"/>
            <a:ext cx="246379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90" dirty="0">
                <a:solidFill>
                  <a:srgbClr val="B5B5B5"/>
                </a:solidFill>
                <a:latin typeface="Times New Roman"/>
                <a:cs typeface="Times New Roman"/>
              </a:rPr>
              <a:t>---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534074" y="6708482"/>
            <a:ext cx="284480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>
              <a:lnSpc>
                <a:spcPts val="940"/>
              </a:lnSpc>
            </a:pPr>
            <a:r>
              <a:rPr sz="950" spc="50" dirty="0">
                <a:solidFill>
                  <a:srgbClr val="898989"/>
                </a:solidFill>
                <a:latin typeface="Times New Roman"/>
                <a:cs typeface="Times New Roman"/>
              </a:rPr>
              <a:t>'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ts val="280"/>
              </a:lnSpc>
            </a:pPr>
            <a:r>
              <a:rPr sz="350" spc="70" dirty="0">
                <a:solidFill>
                  <a:srgbClr val="9E9E9E"/>
                </a:solidFill>
                <a:latin typeface="Arial"/>
                <a:cs typeface="Arial"/>
              </a:rPr>
              <a:t>f  </a:t>
            </a:r>
            <a:r>
              <a:rPr sz="350" spc="2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i="1" spc="165" dirty="0">
                <a:solidFill>
                  <a:srgbClr val="9E9E9E"/>
                </a:solidFill>
                <a:latin typeface="Arial"/>
                <a:cs typeface="Arial"/>
              </a:rPr>
              <a:t>I</a:t>
            </a:r>
            <a:r>
              <a:rPr sz="400" i="1" spc="45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400" dirty="0">
                <a:solidFill>
                  <a:srgbClr val="9E9E9E"/>
                </a:solidFill>
                <a:latin typeface="Arial"/>
                <a:cs typeface="Arial"/>
              </a:rPr>
              <a:t>-</a:t>
            </a:r>
            <a:r>
              <a:rPr sz="400" spc="-2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320" dirty="0">
                <a:solidFill>
                  <a:srgbClr val="9E9E9E"/>
                </a:solidFill>
                <a:latin typeface="Arial"/>
                <a:cs typeface="Arial"/>
              </a:rPr>
              <a:t>-</a:t>
            </a:r>
            <a:endParaRPr sz="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416307" y="6728383"/>
            <a:ext cx="76898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10" dirty="0">
                <a:solidFill>
                  <a:srgbClr val="9E9E9E"/>
                </a:solidFill>
                <a:latin typeface="Arial"/>
                <a:cs typeface="Arial"/>
              </a:rPr>
              <a:t>CAIUC</a:t>
            </a:r>
            <a:r>
              <a:rPr sz="750" spc="-75" dirty="0">
                <a:solidFill>
                  <a:srgbClr val="9E9E9E"/>
                </a:solidFill>
                <a:latin typeface="Arial"/>
                <a:cs typeface="Arial"/>
              </a:rPr>
              <a:t>O</a:t>
            </a:r>
            <a:r>
              <a:rPr sz="750" spc="100" dirty="0">
                <a:solidFill>
                  <a:srgbClr val="9E9E9E"/>
                </a:solidFill>
                <a:latin typeface="Arial"/>
                <a:cs typeface="Arial"/>
              </a:rPr>
              <a:t>S</a:t>
            </a:r>
            <a:r>
              <a:rPr sz="750" spc="-5" dirty="0">
                <a:solidFill>
                  <a:srgbClr val="9E9E9E"/>
                </a:solidFill>
                <a:latin typeface="Arial"/>
                <a:cs typeface="Arial"/>
              </a:rPr>
              <a:t>.</a:t>
            </a:r>
            <a:r>
              <a:rPr sz="750" spc="50" dirty="0">
                <a:solidFill>
                  <a:srgbClr val="9E9E9E"/>
                </a:solidFill>
                <a:latin typeface="Arial"/>
                <a:cs typeface="Arial"/>
              </a:rPr>
              <a:t>C</a:t>
            </a:r>
            <a:r>
              <a:rPr sz="750" spc="-5" dirty="0">
                <a:solidFill>
                  <a:srgbClr val="9E9E9E"/>
                </a:solidFill>
                <a:latin typeface="Arial"/>
                <a:cs typeface="Arial"/>
              </a:rPr>
              <a:t>O</a:t>
            </a:r>
            <a:r>
              <a:rPr sz="750" spc="245" dirty="0">
                <a:solidFill>
                  <a:srgbClr val="898989"/>
                </a:solidFill>
                <a:latin typeface="Arial"/>
                <a:cs typeface="Arial"/>
              </a:rPr>
              <a:t>..</a:t>
            </a:r>
            <a:endParaRPr sz="7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35266" y="6203295"/>
            <a:ext cx="28257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75" spc="345" baseline="-13071" dirty="0">
                <a:solidFill>
                  <a:srgbClr val="9E9E9E"/>
                </a:solidFill>
                <a:latin typeface="Times New Roman"/>
                <a:cs typeface="Times New Roman"/>
              </a:rPr>
              <a:t>'</a:t>
            </a:r>
            <a:r>
              <a:rPr sz="1150" spc="220" dirty="0">
                <a:solidFill>
                  <a:srgbClr val="9E9E9E"/>
                </a:solidFill>
                <a:latin typeface="Times New Roman"/>
                <a:cs typeface="Times New Roman"/>
              </a:rPr>
              <a:t>,</a:t>
            </a:r>
            <a:r>
              <a:rPr sz="1150" spc="15" dirty="0">
                <a:solidFill>
                  <a:srgbClr val="9E9E9E"/>
                </a:solidFill>
                <a:latin typeface="Times New Roman"/>
                <a:cs typeface="Times New Roman"/>
              </a:rPr>
              <a:t>,_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765386" y="6358827"/>
            <a:ext cx="271018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331595" algn="l"/>
              </a:tabLst>
            </a:pPr>
            <a:r>
              <a:rPr sz="700" spc="30" dirty="0">
                <a:solidFill>
                  <a:srgbClr val="B5B5B5"/>
                </a:solidFill>
                <a:latin typeface="Arial"/>
                <a:cs typeface="Arial"/>
              </a:rPr>
              <a:t>.</a:t>
            </a:r>
            <a:r>
              <a:rPr sz="700" spc="-50" dirty="0">
                <a:solidFill>
                  <a:srgbClr val="B5B5B5"/>
                </a:solidFill>
                <a:latin typeface="Arial"/>
                <a:cs typeface="Arial"/>
              </a:rPr>
              <a:t>.</a:t>
            </a:r>
            <a:r>
              <a:rPr sz="700" spc="50" dirty="0">
                <a:solidFill>
                  <a:srgbClr val="707070"/>
                </a:solidFill>
                <a:latin typeface="Arial"/>
                <a:cs typeface="Arial"/>
              </a:rPr>
              <a:t>,</a:t>
            </a:r>
            <a:r>
              <a:rPr sz="700" spc="95" dirty="0">
                <a:solidFill>
                  <a:srgbClr val="9E9E9E"/>
                </a:solidFill>
                <a:latin typeface="Arial"/>
                <a:cs typeface="Arial"/>
              </a:rPr>
              <a:t>....</a:t>
            </a:r>
            <a:r>
              <a:rPr sz="700" spc="-6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700" spc="220" dirty="0">
                <a:solidFill>
                  <a:srgbClr val="B5B5B5"/>
                </a:solidFill>
                <a:latin typeface="Arial"/>
                <a:cs typeface="Arial"/>
              </a:rPr>
              <a:t>-</a:t>
            </a:r>
            <a:r>
              <a:rPr sz="700" spc="-25" dirty="0">
                <a:solidFill>
                  <a:srgbClr val="B5B5B5"/>
                </a:solidFill>
                <a:latin typeface="Arial"/>
                <a:cs typeface="Arial"/>
              </a:rPr>
              <a:t> </a:t>
            </a:r>
            <a:r>
              <a:rPr sz="700" spc="220" dirty="0">
                <a:solidFill>
                  <a:srgbClr val="B5B5B5"/>
                </a:solidFill>
                <a:latin typeface="Arial"/>
                <a:cs typeface="Arial"/>
              </a:rPr>
              <a:t>-</a:t>
            </a:r>
            <a:r>
              <a:rPr sz="700" spc="-25" dirty="0">
                <a:solidFill>
                  <a:srgbClr val="B5B5B5"/>
                </a:solidFill>
                <a:latin typeface="Arial"/>
                <a:cs typeface="Arial"/>
              </a:rPr>
              <a:t> </a:t>
            </a:r>
            <a:r>
              <a:rPr sz="700" spc="220" dirty="0">
                <a:solidFill>
                  <a:srgbClr val="9E9E9E"/>
                </a:solidFill>
                <a:latin typeface="Arial"/>
                <a:cs typeface="Arial"/>
              </a:rPr>
              <a:t>-</a:t>
            </a:r>
            <a:r>
              <a:rPr sz="700" spc="35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700" spc="140" dirty="0">
                <a:solidFill>
                  <a:srgbClr val="B5B5B5"/>
                </a:solidFill>
                <a:latin typeface="Arial"/>
                <a:cs typeface="Arial"/>
              </a:rPr>
              <a:t>-</a:t>
            </a:r>
            <a:r>
              <a:rPr sz="700" dirty="0">
                <a:solidFill>
                  <a:srgbClr val="B5B5B5"/>
                </a:solidFill>
                <a:latin typeface="Arial"/>
                <a:cs typeface="Arial"/>
              </a:rPr>
              <a:t>  </a:t>
            </a:r>
            <a:r>
              <a:rPr sz="700" spc="-25" dirty="0">
                <a:solidFill>
                  <a:srgbClr val="B5B5B5"/>
                </a:solidFill>
                <a:latin typeface="Arial"/>
                <a:cs typeface="Arial"/>
              </a:rPr>
              <a:t> </a:t>
            </a:r>
            <a:r>
              <a:rPr sz="700" spc="605" dirty="0">
                <a:solidFill>
                  <a:srgbClr val="9E9E9E"/>
                </a:solidFill>
                <a:latin typeface="Arial"/>
                <a:cs typeface="Arial"/>
              </a:rPr>
              <a:t>-</a:t>
            </a:r>
            <a:r>
              <a:rPr sz="700" spc="-35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700" i="1" spc="50" dirty="0">
                <a:solidFill>
                  <a:srgbClr val="898989"/>
                </a:solidFill>
                <a:latin typeface="Arial"/>
                <a:cs typeface="Arial"/>
              </a:rPr>
              <a:t>"'\</a:t>
            </a:r>
            <a:r>
              <a:rPr sz="700" i="1" spc="60" dirty="0">
                <a:solidFill>
                  <a:srgbClr val="898989"/>
                </a:solidFill>
                <a:latin typeface="Arial"/>
                <a:cs typeface="Arial"/>
              </a:rPr>
              <a:t>r</a:t>
            </a:r>
            <a:r>
              <a:rPr sz="700" i="1" spc="30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700" spc="-45" dirty="0">
                <a:solidFill>
                  <a:srgbClr val="B5B5B5"/>
                </a:solidFill>
                <a:latin typeface="Arial"/>
                <a:cs typeface="Arial"/>
              </a:rPr>
              <a:t>...</a:t>
            </a:r>
            <a:r>
              <a:rPr sz="700" spc="25" dirty="0">
                <a:solidFill>
                  <a:srgbClr val="B5B5B5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B5B5B5"/>
                </a:solidFill>
                <a:latin typeface="Arial"/>
                <a:cs typeface="Arial"/>
              </a:rPr>
              <a:t>"'</a:t>
            </a:r>
            <a:r>
              <a:rPr sz="700" dirty="0">
                <a:solidFill>
                  <a:srgbClr val="B5B5B5"/>
                </a:solidFill>
                <a:latin typeface="Arial"/>
                <a:cs typeface="Arial"/>
              </a:rPr>
              <a:t>   </a:t>
            </a:r>
            <a:r>
              <a:rPr sz="700" spc="-85" dirty="0">
                <a:solidFill>
                  <a:srgbClr val="B5B5B5"/>
                </a:solidFill>
                <a:latin typeface="Arial"/>
                <a:cs typeface="Arial"/>
              </a:rPr>
              <a:t> </a:t>
            </a:r>
            <a:r>
              <a:rPr sz="700" spc="70" dirty="0">
                <a:solidFill>
                  <a:srgbClr val="9E9E9E"/>
                </a:solidFill>
                <a:latin typeface="Arial"/>
                <a:cs typeface="Arial"/>
              </a:rPr>
              <a:t>,.</a:t>
            </a:r>
            <a:r>
              <a:rPr sz="700" dirty="0">
                <a:solidFill>
                  <a:srgbClr val="9E9E9E"/>
                </a:solidFill>
                <a:latin typeface="Arial"/>
                <a:cs typeface="Arial"/>
              </a:rPr>
              <a:t>	</a:t>
            </a:r>
            <a:r>
              <a:rPr sz="950" spc="280" dirty="0">
                <a:solidFill>
                  <a:srgbClr val="9E9E9E"/>
                </a:solidFill>
                <a:latin typeface="Times New Roman"/>
                <a:cs typeface="Times New Roman"/>
              </a:rPr>
              <a:t>'</a:t>
            </a:r>
            <a:r>
              <a:rPr sz="950" dirty="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sz="950" spc="-55" dirty="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sz="950" spc="-25" dirty="0">
                <a:solidFill>
                  <a:srgbClr val="9E9E9E"/>
                </a:solidFill>
                <a:latin typeface="Times New Roman"/>
                <a:cs typeface="Times New Roman"/>
              </a:rPr>
              <a:t>..</a:t>
            </a:r>
            <a:r>
              <a:rPr sz="950" dirty="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sz="950" spc="-90" dirty="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sz="950" spc="245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950" spc="170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950" spc="-40" dirty="0">
                <a:solidFill>
                  <a:srgbClr val="B5B5B5"/>
                </a:solidFill>
                <a:latin typeface="Times New Roman"/>
                <a:cs typeface="Times New Roman"/>
              </a:rPr>
              <a:t> </a:t>
            </a:r>
            <a:r>
              <a:rPr sz="950" spc="170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950" spc="-100" dirty="0">
                <a:solidFill>
                  <a:srgbClr val="B5B5B5"/>
                </a:solidFill>
                <a:latin typeface="Times New Roman"/>
                <a:cs typeface="Times New Roman"/>
              </a:rPr>
              <a:t> </a:t>
            </a:r>
            <a:r>
              <a:rPr sz="950" spc="170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950" spc="-100" dirty="0">
                <a:solidFill>
                  <a:srgbClr val="B5B5B5"/>
                </a:solidFill>
                <a:latin typeface="Times New Roman"/>
                <a:cs typeface="Times New Roman"/>
              </a:rPr>
              <a:t> </a:t>
            </a:r>
            <a:r>
              <a:rPr sz="950" spc="-160" dirty="0">
                <a:solidFill>
                  <a:srgbClr val="B5B5B5"/>
                </a:solidFill>
                <a:latin typeface="Times New Roman"/>
                <a:cs typeface="Times New Roman"/>
              </a:rPr>
              <a:t>'""</a:t>
            </a:r>
            <a:r>
              <a:rPr sz="950" spc="-25" dirty="0">
                <a:solidFill>
                  <a:srgbClr val="B5B5B5"/>
                </a:solidFill>
                <a:latin typeface="Times New Roman"/>
                <a:cs typeface="Times New Roman"/>
              </a:rPr>
              <a:t> </a:t>
            </a:r>
            <a:r>
              <a:rPr sz="950" spc="195" dirty="0">
                <a:solidFill>
                  <a:srgbClr val="9E9E9E"/>
                </a:solidFill>
                <a:latin typeface="Times New Roman"/>
                <a:cs typeface="Times New Roman"/>
              </a:rPr>
              <a:t>•</a:t>
            </a:r>
            <a:r>
              <a:rPr sz="950" spc="-80" dirty="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sz="950" spc="105" dirty="0">
                <a:solidFill>
                  <a:srgbClr val="B5B5B5"/>
                </a:solidFill>
                <a:latin typeface="Times New Roman"/>
                <a:cs typeface="Times New Roman"/>
              </a:rPr>
              <a:t>•</a:t>
            </a:r>
            <a:r>
              <a:rPr sz="950" dirty="0">
                <a:solidFill>
                  <a:srgbClr val="B5B5B5"/>
                </a:solidFill>
                <a:latin typeface="Times New Roman"/>
                <a:cs typeface="Times New Roman"/>
              </a:rPr>
              <a:t>  </a:t>
            </a:r>
            <a:r>
              <a:rPr sz="950" spc="100" dirty="0">
                <a:solidFill>
                  <a:srgbClr val="B5B5B5"/>
                </a:solidFill>
                <a:latin typeface="Times New Roman"/>
                <a:cs typeface="Times New Roman"/>
              </a:rPr>
              <a:t> </a:t>
            </a:r>
            <a:r>
              <a:rPr sz="950" spc="15" dirty="0">
                <a:solidFill>
                  <a:srgbClr val="9E9E9E"/>
                </a:solidFill>
                <a:latin typeface="Times New Roman"/>
                <a:cs typeface="Times New Roman"/>
              </a:rPr>
              <a:t>'"</a:t>
            </a:r>
            <a:r>
              <a:rPr sz="950" spc="-150" dirty="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sz="950" spc="-10" dirty="0">
                <a:solidFill>
                  <a:srgbClr val="B5B5B5"/>
                </a:solidFill>
                <a:latin typeface="Times New Roman"/>
                <a:cs typeface="Times New Roman"/>
              </a:rPr>
              <a:t>..</a:t>
            </a:r>
            <a:r>
              <a:rPr sz="950" spc="-70" dirty="0">
                <a:solidFill>
                  <a:srgbClr val="B5B5B5"/>
                </a:solidFill>
                <a:latin typeface="Times New Roman"/>
                <a:cs typeface="Times New Roman"/>
              </a:rPr>
              <a:t>.</a:t>
            </a:r>
            <a:r>
              <a:rPr sz="950" spc="400" dirty="0">
                <a:solidFill>
                  <a:srgbClr val="9E9E9E"/>
                </a:solidFill>
                <a:latin typeface="Times New Roman"/>
                <a:cs typeface="Times New Roman"/>
              </a:rPr>
              <a:t>,</a:t>
            </a:r>
            <a:r>
              <a:rPr sz="950" dirty="0">
                <a:solidFill>
                  <a:srgbClr val="9E9E9E"/>
                </a:solidFill>
                <a:latin typeface="Times New Roman"/>
                <a:cs typeface="Times New Roman"/>
              </a:rPr>
              <a:t>  </a:t>
            </a:r>
            <a:r>
              <a:rPr sz="950" spc="85" dirty="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sz="950" spc="250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950" spc="-120" dirty="0">
                <a:solidFill>
                  <a:srgbClr val="B5B5B5"/>
                </a:solidFill>
                <a:latin typeface="Times New Roman"/>
                <a:cs typeface="Times New Roman"/>
              </a:rPr>
              <a:t> </a:t>
            </a:r>
            <a:r>
              <a:rPr sz="950" spc="170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813073" y="6438071"/>
            <a:ext cx="257175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6695" algn="l"/>
                <a:tab pos="735330" algn="l"/>
                <a:tab pos="2126615" algn="l"/>
              </a:tabLst>
            </a:pPr>
            <a:r>
              <a:rPr sz="1100" spc="204" dirty="0">
                <a:solidFill>
                  <a:srgbClr val="898989"/>
                </a:solidFill>
                <a:latin typeface="Arial"/>
                <a:cs typeface="Arial"/>
              </a:rPr>
              <a:t>:	</a:t>
            </a:r>
            <a:r>
              <a:rPr sz="1100" spc="140" dirty="0">
                <a:solidFill>
                  <a:srgbClr val="B5B5B5"/>
                </a:solidFill>
                <a:latin typeface="Arial"/>
                <a:cs typeface="Arial"/>
              </a:rPr>
              <a:t>--</a:t>
            </a:r>
            <a:r>
              <a:rPr sz="1100" spc="-135" dirty="0">
                <a:solidFill>
                  <a:srgbClr val="B5B5B5"/>
                </a:solidFill>
                <a:latin typeface="Arial"/>
                <a:cs typeface="Arial"/>
              </a:rPr>
              <a:t> </a:t>
            </a:r>
            <a:r>
              <a:rPr sz="1100" spc="80" dirty="0">
                <a:solidFill>
                  <a:srgbClr val="B5B5B5"/>
                </a:solidFill>
                <a:latin typeface="Arial"/>
                <a:cs typeface="Arial"/>
              </a:rPr>
              <a:t>-</a:t>
            </a:r>
            <a:r>
              <a:rPr sz="1100" spc="-70" dirty="0">
                <a:solidFill>
                  <a:srgbClr val="B5B5B5"/>
                </a:solidFill>
                <a:latin typeface="Arial"/>
                <a:cs typeface="Arial"/>
              </a:rPr>
              <a:t> </a:t>
            </a:r>
            <a:r>
              <a:rPr sz="1100" spc="-125" dirty="0">
                <a:solidFill>
                  <a:srgbClr val="B5B5B5"/>
                </a:solidFill>
                <a:latin typeface="Arial"/>
                <a:cs typeface="Arial"/>
              </a:rPr>
              <a:t>"'</a:t>
            </a:r>
            <a:r>
              <a:rPr sz="1100" dirty="0">
                <a:solidFill>
                  <a:srgbClr val="B5B5B5"/>
                </a:solidFill>
                <a:latin typeface="Arial"/>
                <a:cs typeface="Arial"/>
              </a:rPr>
              <a:t>	</a:t>
            </a:r>
            <a:r>
              <a:rPr sz="1100" spc="204" dirty="0">
                <a:solidFill>
                  <a:srgbClr val="9E9E9E"/>
                </a:solidFill>
                <a:latin typeface="Arial"/>
                <a:cs typeface="Arial"/>
              </a:rPr>
              <a:t>!'</a:t>
            </a:r>
            <a:r>
              <a:rPr sz="1100" spc="260" dirty="0">
                <a:solidFill>
                  <a:srgbClr val="9E9E9E"/>
                </a:solidFill>
                <a:latin typeface="Arial"/>
                <a:cs typeface="Arial"/>
              </a:rPr>
              <a:t>-</a:t>
            </a:r>
            <a:r>
              <a:rPr sz="1100" spc="-160" dirty="0">
                <a:solidFill>
                  <a:srgbClr val="B5B5B5"/>
                </a:solidFill>
                <a:latin typeface="Arial"/>
                <a:cs typeface="Arial"/>
              </a:rPr>
              <a:t>...</a:t>
            </a:r>
            <a:r>
              <a:rPr sz="1100" spc="-140" dirty="0">
                <a:solidFill>
                  <a:srgbClr val="B5B5B5"/>
                </a:solidFill>
                <a:latin typeface="Arial"/>
                <a:cs typeface="Arial"/>
              </a:rPr>
              <a:t> </a:t>
            </a:r>
            <a:r>
              <a:rPr sz="1100" spc="-135" dirty="0">
                <a:solidFill>
                  <a:srgbClr val="898989"/>
                </a:solidFill>
                <a:latin typeface="Arial"/>
                <a:cs typeface="Arial"/>
              </a:rPr>
              <a:t>..</a:t>
            </a:r>
            <a:r>
              <a:rPr sz="1100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1100" spc="95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1100" spc="190" dirty="0">
                <a:solidFill>
                  <a:srgbClr val="9E9E9E"/>
                </a:solidFill>
                <a:latin typeface="Arial"/>
                <a:cs typeface="Arial"/>
              </a:rPr>
              <a:t>,</a:t>
            </a:r>
            <a:r>
              <a:rPr sz="1100" spc="-185" dirty="0">
                <a:solidFill>
                  <a:srgbClr val="9E9E9E"/>
                </a:solidFill>
                <a:latin typeface="Arial"/>
                <a:cs typeface="Arial"/>
              </a:rPr>
              <a:t>,..</a:t>
            </a:r>
            <a:r>
              <a:rPr sz="1100" dirty="0">
                <a:solidFill>
                  <a:srgbClr val="9E9E9E"/>
                </a:solidFill>
                <a:latin typeface="Arial"/>
                <a:cs typeface="Arial"/>
              </a:rPr>
              <a:t>  </a:t>
            </a:r>
            <a:r>
              <a:rPr sz="1100" spc="2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1100" spc="-110" dirty="0">
                <a:solidFill>
                  <a:srgbClr val="9E9E9E"/>
                </a:solidFill>
                <a:latin typeface="Arial"/>
                <a:cs typeface="Arial"/>
              </a:rPr>
              <a:t>-,.\</a:t>
            </a:r>
            <a:r>
              <a:rPr sz="1100" dirty="0">
                <a:solidFill>
                  <a:srgbClr val="9E9E9E"/>
                </a:solidFill>
                <a:latin typeface="Arial"/>
                <a:cs typeface="Arial"/>
              </a:rPr>
              <a:t>	</a:t>
            </a:r>
            <a:r>
              <a:rPr sz="1100" spc="-65" dirty="0">
                <a:solidFill>
                  <a:srgbClr val="9E9E9E"/>
                </a:solidFill>
                <a:latin typeface="Arial"/>
                <a:cs typeface="Arial"/>
              </a:rPr>
              <a:t>"</a:t>
            </a:r>
            <a:r>
              <a:rPr sz="1100" dirty="0">
                <a:solidFill>
                  <a:srgbClr val="9E9E9E"/>
                </a:solidFill>
                <a:latin typeface="Arial"/>
                <a:cs typeface="Arial"/>
              </a:rPr>
              <a:t>   </a:t>
            </a:r>
            <a:r>
              <a:rPr sz="1100" spc="175" dirty="0">
                <a:solidFill>
                  <a:srgbClr val="9E9E9E"/>
                </a:solidFill>
                <a:latin typeface="Arial"/>
                <a:cs typeface="Arial"/>
              </a:rPr>
              <a:t>,</a:t>
            </a:r>
            <a:r>
              <a:rPr sz="1100" spc="-165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898989"/>
                </a:solidFill>
                <a:latin typeface="Arial"/>
                <a:cs typeface="Arial"/>
              </a:rPr>
              <a:t>..</a:t>
            </a:r>
            <a:r>
              <a:rPr sz="1100" spc="-155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1100" spc="340" dirty="0">
                <a:solidFill>
                  <a:srgbClr val="9E9E9E"/>
                </a:solidFill>
                <a:latin typeface="Arial"/>
                <a:cs typeface="Arial"/>
              </a:rPr>
              <a:t>,</a:t>
            </a:r>
            <a:endParaRPr sz="11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24343" y="6549842"/>
            <a:ext cx="51435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90" dirty="0">
                <a:solidFill>
                  <a:srgbClr val="9E9E9E"/>
                </a:solidFill>
                <a:latin typeface="Arial"/>
                <a:cs typeface="Arial"/>
              </a:rPr>
              <a:t>t</a:t>
            </a:r>
            <a:endParaRPr sz="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544274" y="6549842"/>
            <a:ext cx="19431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6705" algn="l"/>
                <a:tab pos="488950" algn="l"/>
                <a:tab pos="997585" algn="l"/>
                <a:tab pos="1554480" algn="l"/>
              </a:tabLst>
            </a:pPr>
            <a:r>
              <a:rPr sz="400" spc="250" dirty="0">
                <a:solidFill>
                  <a:srgbClr val="898989"/>
                </a:solidFill>
                <a:latin typeface="Arial"/>
                <a:cs typeface="Arial"/>
              </a:rPr>
              <a:t>I	I	</a:t>
            </a:r>
            <a:r>
              <a:rPr sz="400" spc="200" dirty="0">
                <a:solidFill>
                  <a:srgbClr val="707070"/>
                </a:solidFill>
                <a:latin typeface="Arial"/>
                <a:cs typeface="Arial"/>
              </a:rPr>
              <a:t>I</a:t>
            </a:r>
            <a:r>
              <a:rPr sz="400" spc="275" dirty="0">
                <a:solidFill>
                  <a:srgbClr val="898989"/>
                </a:solidFill>
                <a:latin typeface="Arial"/>
                <a:cs typeface="Arial"/>
              </a:rPr>
              <a:t>'</a:t>
            </a:r>
            <a:r>
              <a:rPr sz="400" dirty="0">
                <a:solidFill>
                  <a:srgbClr val="898989"/>
                </a:solidFill>
                <a:latin typeface="Arial"/>
                <a:cs typeface="Arial"/>
              </a:rPr>
              <a:t>     </a:t>
            </a:r>
            <a:r>
              <a:rPr sz="400" spc="40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400" i="1" spc="95" dirty="0">
                <a:solidFill>
                  <a:srgbClr val="898989"/>
                </a:solidFill>
                <a:latin typeface="Arial"/>
                <a:cs typeface="Arial"/>
              </a:rPr>
              <a:t>I</a:t>
            </a:r>
            <a:r>
              <a:rPr sz="400" i="1" dirty="0">
                <a:solidFill>
                  <a:srgbClr val="898989"/>
                </a:solidFill>
                <a:latin typeface="Arial"/>
                <a:cs typeface="Arial"/>
              </a:rPr>
              <a:t>	</a:t>
            </a:r>
            <a:r>
              <a:rPr sz="400" spc="160" dirty="0">
                <a:solidFill>
                  <a:srgbClr val="9E9E9E"/>
                </a:solidFill>
                <a:latin typeface="Arial"/>
                <a:cs typeface="Arial"/>
              </a:rPr>
              <a:t>..</a:t>
            </a:r>
            <a:r>
              <a:rPr sz="400" spc="25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45" dirty="0">
                <a:solidFill>
                  <a:srgbClr val="9E9E9E"/>
                </a:solidFill>
                <a:latin typeface="Arial"/>
                <a:cs typeface="Arial"/>
              </a:rPr>
              <a:t>...</a:t>
            </a:r>
            <a:r>
              <a:rPr sz="400" spc="4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15" dirty="0">
                <a:solidFill>
                  <a:srgbClr val="9E9E9E"/>
                </a:solidFill>
                <a:latin typeface="Arial"/>
                <a:cs typeface="Arial"/>
              </a:rPr>
              <a:t>...</a:t>
            </a:r>
            <a:r>
              <a:rPr sz="40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1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320" dirty="0">
                <a:solidFill>
                  <a:srgbClr val="9E9E9E"/>
                </a:solidFill>
                <a:latin typeface="Arial"/>
                <a:cs typeface="Arial"/>
              </a:rPr>
              <a:t>-</a:t>
            </a:r>
            <a:r>
              <a:rPr sz="40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-55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15" dirty="0">
                <a:solidFill>
                  <a:srgbClr val="9E9E9E"/>
                </a:solidFill>
                <a:latin typeface="Arial"/>
                <a:cs typeface="Arial"/>
              </a:rPr>
              <a:t>'"'</a:t>
            </a:r>
            <a:r>
              <a:rPr sz="400" dirty="0">
                <a:solidFill>
                  <a:srgbClr val="9E9E9E"/>
                </a:solidFill>
                <a:latin typeface="Arial"/>
                <a:cs typeface="Arial"/>
              </a:rPr>
              <a:t>	</a:t>
            </a:r>
            <a:r>
              <a:rPr sz="400" spc="90" dirty="0">
                <a:solidFill>
                  <a:srgbClr val="9E9E9E"/>
                </a:solidFill>
                <a:latin typeface="Arial"/>
                <a:cs typeface="Arial"/>
              </a:rPr>
              <a:t>t</a:t>
            </a:r>
            <a:r>
              <a:rPr sz="400" dirty="0">
                <a:solidFill>
                  <a:srgbClr val="9E9E9E"/>
                </a:solidFill>
                <a:latin typeface="Arial"/>
                <a:cs typeface="Arial"/>
              </a:rPr>
              <a:t>  </a:t>
            </a:r>
            <a:r>
              <a:rPr sz="400" spc="-4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265" dirty="0">
                <a:solidFill>
                  <a:srgbClr val="9E9E9E"/>
                </a:solidFill>
                <a:latin typeface="Arial"/>
                <a:cs typeface="Arial"/>
              </a:rPr>
              <a:t>"I</a:t>
            </a:r>
            <a:r>
              <a:rPr sz="400" dirty="0">
                <a:solidFill>
                  <a:srgbClr val="9E9E9E"/>
                </a:solidFill>
                <a:latin typeface="Arial"/>
                <a:cs typeface="Arial"/>
              </a:rPr>
              <a:t>     </a:t>
            </a:r>
            <a:r>
              <a:rPr sz="400" spc="-2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15" dirty="0">
                <a:solidFill>
                  <a:srgbClr val="9E9E9E"/>
                </a:solidFill>
                <a:latin typeface="Arial"/>
                <a:cs typeface="Arial"/>
              </a:rPr>
              <a:t>..,</a:t>
            </a:r>
            <a:r>
              <a:rPr sz="40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1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15" dirty="0">
                <a:solidFill>
                  <a:srgbClr val="9E9E9E"/>
                </a:solidFill>
                <a:latin typeface="Arial"/>
                <a:cs typeface="Arial"/>
              </a:rPr>
              <a:t>..,</a:t>
            </a:r>
            <a:endParaRPr sz="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24343" y="6550238"/>
            <a:ext cx="9398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45" dirty="0">
                <a:solidFill>
                  <a:srgbClr val="9E9E9E"/>
                </a:solidFill>
                <a:latin typeface="Arial"/>
                <a:cs typeface="Arial"/>
              </a:rPr>
              <a:t>I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544274" y="6550238"/>
            <a:ext cx="1004569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6705" algn="l"/>
                <a:tab pos="918210" algn="l"/>
              </a:tabLst>
            </a:pPr>
            <a:r>
              <a:rPr sz="1400" spc="-35" dirty="0">
                <a:solidFill>
                  <a:srgbClr val="898989"/>
                </a:solidFill>
                <a:latin typeface="Arial"/>
                <a:cs typeface="Arial"/>
              </a:rPr>
              <a:t>I	</a:t>
            </a:r>
            <a:r>
              <a:rPr sz="1400" spc="-35" dirty="0">
                <a:solidFill>
                  <a:srgbClr val="707070"/>
                </a:solidFill>
                <a:latin typeface="Arial"/>
                <a:cs typeface="Arial"/>
              </a:rPr>
              <a:t>I </a:t>
            </a:r>
            <a:r>
              <a:rPr sz="1400" spc="-7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9E9E9E"/>
                </a:solidFill>
                <a:latin typeface="Arial"/>
                <a:cs typeface="Arial"/>
              </a:rPr>
              <a:t>I:</a:t>
            </a:r>
            <a:r>
              <a:rPr sz="1400" spc="120" dirty="0">
                <a:solidFill>
                  <a:srgbClr val="9E9E9E"/>
                </a:solidFill>
                <a:latin typeface="Arial"/>
                <a:cs typeface="Arial"/>
              </a:rPr>
              <a:t>:</a:t>
            </a:r>
            <a:r>
              <a:rPr sz="1400" spc="10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898989"/>
                </a:solidFill>
                <a:latin typeface="Arial"/>
                <a:cs typeface="Arial"/>
              </a:rPr>
              <a:t>:</a:t>
            </a:r>
            <a:r>
              <a:rPr sz="1400" dirty="0">
                <a:solidFill>
                  <a:srgbClr val="898989"/>
                </a:solidFill>
                <a:latin typeface="Arial"/>
                <a:cs typeface="Arial"/>
              </a:rPr>
              <a:t>	</a:t>
            </a:r>
            <a:r>
              <a:rPr sz="1400" i="1" spc="180" dirty="0">
                <a:solidFill>
                  <a:srgbClr val="9E9E9E"/>
                </a:solidFill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46030" y="6745780"/>
            <a:ext cx="63500" cy="112395"/>
          </a:xfrm>
          <a:custGeom>
            <a:avLst/>
            <a:gdLst/>
            <a:ahLst/>
            <a:cxnLst/>
            <a:rect l="l" t="t" r="r" b="b"/>
            <a:pathLst>
              <a:path w="63500" h="112395">
                <a:moveTo>
                  <a:pt x="0" y="0"/>
                </a:moveTo>
                <a:lnTo>
                  <a:pt x="62907" y="0"/>
                </a:lnTo>
                <a:lnTo>
                  <a:pt x="62907" y="112219"/>
                </a:lnTo>
                <a:lnTo>
                  <a:pt x="0" y="112219"/>
                </a:lnTo>
                <a:lnTo>
                  <a:pt x="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8086157" y="6550238"/>
            <a:ext cx="1987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20" dirty="0">
                <a:solidFill>
                  <a:srgbClr val="9E9E9E"/>
                </a:solidFill>
                <a:latin typeface="Arial"/>
                <a:cs typeface="Arial"/>
              </a:rPr>
              <a:t>:</a:t>
            </a:r>
            <a:r>
              <a:rPr sz="1400" spc="10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707070"/>
                </a:solidFill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515"/>
              </a:lnSpc>
              <a:spcBef>
                <a:spcPts val="20"/>
              </a:spcBef>
            </a:pPr>
            <a:r>
              <a:rPr sz="450" spc="75" dirty="0">
                <a:solidFill>
                  <a:srgbClr val="9E9E9E"/>
                </a:solidFill>
                <a:latin typeface="Arial"/>
                <a:cs typeface="Arial"/>
              </a:rPr>
              <a:t>t     </a:t>
            </a:r>
            <a:r>
              <a:rPr sz="450" spc="45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50" spc="145" dirty="0">
                <a:solidFill>
                  <a:srgbClr val="898989"/>
                </a:solidFill>
                <a:latin typeface="Arial"/>
                <a:cs typeface="Arial"/>
              </a:rPr>
              <a:t>'</a:t>
            </a:r>
            <a:endParaRPr sz="450">
              <a:latin typeface="Arial"/>
              <a:cs typeface="Arial"/>
            </a:endParaRPr>
          </a:p>
          <a:p>
            <a:pPr marL="12700">
              <a:lnSpc>
                <a:spcPts val="455"/>
              </a:lnSpc>
            </a:pPr>
            <a:r>
              <a:rPr sz="400" spc="430" dirty="0">
                <a:solidFill>
                  <a:srgbClr val="9E9E9E"/>
                </a:solidFill>
                <a:latin typeface="Arial"/>
                <a:cs typeface="Arial"/>
              </a:rPr>
              <a:t>I   </a:t>
            </a:r>
            <a:r>
              <a:rPr sz="400" spc="1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250" dirty="0">
                <a:solidFill>
                  <a:srgbClr val="898989"/>
                </a:solidFill>
                <a:latin typeface="Arial"/>
                <a:cs typeface="Arial"/>
              </a:rPr>
              <a:t>I</a:t>
            </a:r>
            <a:endParaRPr sz="4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973458" y="6743363"/>
            <a:ext cx="535940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45" dirty="0">
                <a:solidFill>
                  <a:srgbClr val="898989"/>
                </a:solidFill>
                <a:latin typeface="Arial"/>
                <a:cs typeface="Arial"/>
              </a:rPr>
              <a:t>'</a:t>
            </a:r>
            <a:r>
              <a:rPr sz="450" spc="10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707070"/>
                </a:solidFill>
                <a:latin typeface="Arial"/>
                <a:cs typeface="Arial"/>
              </a:rPr>
              <a:t>•</a:t>
            </a:r>
            <a:r>
              <a:rPr sz="45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450" spc="-50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450" spc="145" dirty="0">
                <a:solidFill>
                  <a:srgbClr val="898989"/>
                </a:solidFill>
                <a:latin typeface="Arial"/>
                <a:cs typeface="Arial"/>
              </a:rPr>
              <a:t>'</a:t>
            </a:r>
            <a:r>
              <a:rPr sz="450" dirty="0">
                <a:solidFill>
                  <a:srgbClr val="898989"/>
                </a:solidFill>
                <a:latin typeface="Arial"/>
                <a:cs typeface="Arial"/>
              </a:rPr>
              <a:t>     </a:t>
            </a:r>
            <a:r>
              <a:rPr sz="450" spc="10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450" spc="145" dirty="0">
                <a:solidFill>
                  <a:srgbClr val="898989"/>
                </a:solidFill>
                <a:latin typeface="Arial"/>
                <a:cs typeface="Arial"/>
              </a:rPr>
              <a:t>'</a:t>
            </a:r>
            <a:r>
              <a:rPr sz="450" dirty="0">
                <a:solidFill>
                  <a:srgbClr val="898989"/>
                </a:solidFill>
                <a:latin typeface="Arial"/>
                <a:cs typeface="Arial"/>
              </a:rPr>
              <a:t>  </a:t>
            </a:r>
            <a:r>
              <a:rPr sz="450" spc="-50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450" spc="390" dirty="0">
                <a:solidFill>
                  <a:srgbClr val="707070"/>
                </a:solidFill>
                <a:latin typeface="Arial"/>
                <a:cs typeface="Arial"/>
              </a:rPr>
              <a:t>.</a:t>
            </a:r>
            <a:r>
              <a:rPr sz="450" dirty="0">
                <a:solidFill>
                  <a:srgbClr val="707070"/>
                </a:solidFill>
                <a:latin typeface="Arial"/>
                <a:cs typeface="Arial"/>
              </a:rPr>
              <a:t>      </a:t>
            </a:r>
            <a:r>
              <a:rPr sz="450" spc="45" dirty="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450" spc="100" dirty="0">
                <a:solidFill>
                  <a:srgbClr val="9E9E9E"/>
                </a:solidFill>
                <a:latin typeface="Arial"/>
                <a:cs typeface="Arial"/>
              </a:rPr>
              <a:t>•</a:t>
            </a:r>
            <a:endParaRPr sz="4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957564" y="6758435"/>
            <a:ext cx="81406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20700" algn="l"/>
              </a:tabLst>
            </a:pPr>
            <a:r>
              <a:rPr sz="400" spc="-55" dirty="0">
                <a:solidFill>
                  <a:srgbClr val="5E5E5E"/>
                </a:solidFill>
                <a:latin typeface="Arial"/>
                <a:cs typeface="Arial"/>
              </a:rPr>
              <a:t>.</a:t>
            </a:r>
            <a:r>
              <a:rPr sz="400" spc="385" dirty="0">
                <a:solidFill>
                  <a:srgbClr val="9E9E9E"/>
                </a:solidFill>
                <a:latin typeface="Arial"/>
                <a:cs typeface="Arial"/>
              </a:rPr>
              <a:t>'I</a:t>
            </a:r>
            <a:r>
              <a:rPr sz="400" dirty="0">
                <a:solidFill>
                  <a:srgbClr val="9E9E9E"/>
                </a:solidFill>
                <a:latin typeface="Arial"/>
                <a:cs typeface="Arial"/>
              </a:rPr>
              <a:t>    </a:t>
            </a:r>
            <a:r>
              <a:rPr sz="400" spc="4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400" spc="90" dirty="0">
                <a:solidFill>
                  <a:srgbClr val="9E9E9E"/>
                </a:solidFill>
                <a:latin typeface="Arial"/>
                <a:cs typeface="Arial"/>
              </a:rPr>
              <a:t>-</a:t>
            </a:r>
            <a:r>
              <a:rPr sz="400" spc="35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850" i="1" spc="-65" dirty="0">
                <a:solidFill>
                  <a:srgbClr val="898989"/>
                </a:solidFill>
                <a:latin typeface="Times New Roman"/>
                <a:cs typeface="Times New Roman"/>
              </a:rPr>
              <a:t>'..!</a:t>
            </a:r>
            <a:r>
              <a:rPr sz="850" i="1" dirty="0">
                <a:solidFill>
                  <a:srgbClr val="898989"/>
                </a:solidFill>
                <a:latin typeface="Times New Roman"/>
                <a:cs typeface="Times New Roman"/>
              </a:rPr>
              <a:t>	</a:t>
            </a:r>
            <a:r>
              <a:rPr sz="850" spc="405" dirty="0">
                <a:solidFill>
                  <a:srgbClr val="9E9E9E"/>
                </a:solidFill>
                <a:latin typeface="Times New Roman"/>
                <a:cs typeface="Times New Roman"/>
              </a:rPr>
              <a:t>'</a:t>
            </a:r>
            <a:r>
              <a:rPr sz="850" spc="204" dirty="0">
                <a:solidFill>
                  <a:srgbClr val="B5B5B5"/>
                </a:solidFill>
                <a:latin typeface="Times New Roman"/>
                <a:cs typeface="Times New Roman"/>
              </a:rPr>
              <a:t>-</a:t>
            </a:r>
            <a:r>
              <a:rPr sz="850" spc="-80" dirty="0">
                <a:solidFill>
                  <a:srgbClr val="B5B5B5"/>
                </a:solidFill>
                <a:latin typeface="Times New Roman"/>
                <a:cs typeface="Times New Roman"/>
              </a:rPr>
              <a:t> </a:t>
            </a:r>
            <a:r>
              <a:rPr sz="850" spc="204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r>
              <a:rPr sz="850" spc="-15" dirty="0">
                <a:solidFill>
                  <a:srgbClr val="9E9E9E"/>
                </a:solidFill>
                <a:latin typeface="Times New Roman"/>
                <a:cs typeface="Times New Roman"/>
              </a:rPr>
              <a:t> </a:t>
            </a:r>
            <a:r>
              <a:rPr sz="850" spc="35" dirty="0">
                <a:solidFill>
                  <a:srgbClr val="9E9E9E"/>
                </a:solidFill>
                <a:latin typeface="Times New Roman"/>
                <a:cs typeface="Times New Roman"/>
              </a:rPr>
              <a:t>-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59118" y="6160603"/>
            <a:ext cx="408305" cy="876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700" spc="-335" dirty="0">
                <a:solidFill>
                  <a:srgbClr val="898989"/>
                </a:solidFill>
                <a:latin typeface="Times New Roman"/>
                <a:cs typeface="Times New Roman"/>
              </a:rPr>
              <a:t>n</a:t>
            </a:r>
            <a:endParaRPr sz="6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21111" y="774191"/>
            <a:ext cx="192405" cy="2519680"/>
          </a:xfrm>
          <a:custGeom>
            <a:avLst/>
            <a:gdLst/>
            <a:ahLst/>
            <a:cxnLst/>
            <a:rect l="l" t="t" r="r" b="b"/>
            <a:pathLst>
              <a:path w="192404" h="2519679">
                <a:moveTo>
                  <a:pt x="128016" y="288036"/>
                </a:moveTo>
                <a:lnTo>
                  <a:pt x="64008" y="288036"/>
                </a:lnTo>
                <a:lnTo>
                  <a:pt x="64008" y="2519680"/>
                </a:lnTo>
                <a:lnTo>
                  <a:pt x="128016" y="2519680"/>
                </a:lnTo>
                <a:lnTo>
                  <a:pt x="128016" y="288036"/>
                </a:lnTo>
                <a:close/>
              </a:path>
              <a:path w="192404" h="2519679">
                <a:moveTo>
                  <a:pt x="96012" y="0"/>
                </a:moveTo>
                <a:lnTo>
                  <a:pt x="0" y="320040"/>
                </a:lnTo>
                <a:lnTo>
                  <a:pt x="64008" y="320040"/>
                </a:lnTo>
                <a:lnTo>
                  <a:pt x="64008" y="288036"/>
                </a:lnTo>
                <a:lnTo>
                  <a:pt x="182422" y="288036"/>
                </a:lnTo>
                <a:lnTo>
                  <a:pt x="96012" y="0"/>
                </a:lnTo>
                <a:close/>
              </a:path>
              <a:path w="192404" h="2519679">
                <a:moveTo>
                  <a:pt x="182422" y="288036"/>
                </a:moveTo>
                <a:lnTo>
                  <a:pt x="128016" y="288036"/>
                </a:lnTo>
                <a:lnTo>
                  <a:pt x="128016" y="320040"/>
                </a:lnTo>
                <a:lnTo>
                  <a:pt x="192024" y="320040"/>
                </a:lnTo>
                <a:lnTo>
                  <a:pt x="182422" y="2880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D</a:t>
            </a:r>
            <a:r>
              <a:rPr spc="-35" dirty="0"/>
              <a:t>e</a:t>
            </a:r>
            <a:r>
              <a:rPr spc="-60" dirty="0"/>
              <a:t>v</a:t>
            </a:r>
            <a:r>
              <a:rPr dirty="0"/>
              <a:t>elop </a:t>
            </a:r>
            <a:r>
              <a:rPr spc="-20" dirty="0"/>
              <a:t>a</a:t>
            </a:r>
            <a:r>
              <a:rPr spc="-5" dirty="0"/>
              <a:t> Solution</a:t>
            </a:r>
          </a:p>
        </p:txBody>
      </p:sp>
      <p:sp>
        <p:nvSpPr>
          <p:cNvPr id="4" name="object 4"/>
          <p:cNvSpPr/>
          <p:nvPr/>
        </p:nvSpPr>
        <p:spPr>
          <a:xfrm>
            <a:off x="9392411" y="2968751"/>
            <a:ext cx="1005840" cy="713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90004" y="367284"/>
            <a:ext cx="3363467" cy="2491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77579" y="3269741"/>
            <a:ext cx="344170" cy="128270"/>
          </a:xfrm>
          <a:custGeom>
            <a:avLst/>
            <a:gdLst/>
            <a:ahLst/>
            <a:cxnLst/>
            <a:rect l="l" t="t" r="r" b="b"/>
            <a:pathLst>
              <a:path w="344170" h="128270">
                <a:moveTo>
                  <a:pt x="252820" y="31115"/>
                </a:moveTo>
                <a:lnTo>
                  <a:pt x="182879" y="31115"/>
                </a:lnTo>
                <a:lnTo>
                  <a:pt x="184657" y="95123"/>
                </a:lnTo>
                <a:lnTo>
                  <a:pt x="152780" y="96008"/>
                </a:lnTo>
                <a:lnTo>
                  <a:pt x="153670" y="128016"/>
                </a:lnTo>
                <a:lnTo>
                  <a:pt x="343789" y="58674"/>
                </a:lnTo>
                <a:lnTo>
                  <a:pt x="252820" y="31115"/>
                </a:lnTo>
                <a:close/>
              </a:path>
              <a:path w="344170" h="128270">
                <a:moveTo>
                  <a:pt x="151002" y="32000"/>
                </a:moveTo>
                <a:lnTo>
                  <a:pt x="0" y="36195"/>
                </a:lnTo>
                <a:lnTo>
                  <a:pt x="1777" y="100203"/>
                </a:lnTo>
                <a:lnTo>
                  <a:pt x="152780" y="96008"/>
                </a:lnTo>
                <a:lnTo>
                  <a:pt x="151002" y="32000"/>
                </a:lnTo>
                <a:close/>
              </a:path>
              <a:path w="344170" h="128270">
                <a:moveTo>
                  <a:pt x="182879" y="31115"/>
                </a:moveTo>
                <a:lnTo>
                  <a:pt x="151002" y="32000"/>
                </a:lnTo>
                <a:lnTo>
                  <a:pt x="152780" y="96008"/>
                </a:lnTo>
                <a:lnTo>
                  <a:pt x="184657" y="95123"/>
                </a:lnTo>
                <a:lnTo>
                  <a:pt x="182879" y="31115"/>
                </a:lnTo>
                <a:close/>
              </a:path>
              <a:path w="344170" h="128270">
                <a:moveTo>
                  <a:pt x="150114" y="0"/>
                </a:moveTo>
                <a:lnTo>
                  <a:pt x="151002" y="32000"/>
                </a:lnTo>
                <a:lnTo>
                  <a:pt x="182879" y="31115"/>
                </a:lnTo>
                <a:lnTo>
                  <a:pt x="252820" y="31115"/>
                </a:lnTo>
                <a:lnTo>
                  <a:pt x="1501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54823" y="2778251"/>
            <a:ext cx="1804416" cy="1072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98252" y="3293364"/>
            <a:ext cx="119380" cy="64135"/>
          </a:xfrm>
          <a:custGeom>
            <a:avLst/>
            <a:gdLst/>
            <a:ahLst/>
            <a:cxnLst/>
            <a:rect l="l" t="t" r="r" b="b"/>
            <a:pathLst>
              <a:path w="119379" h="64135">
                <a:moveTo>
                  <a:pt x="0" y="64007"/>
                </a:moveTo>
                <a:lnTo>
                  <a:pt x="119125" y="64007"/>
                </a:lnTo>
                <a:lnTo>
                  <a:pt x="119125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21111" y="774191"/>
            <a:ext cx="192405" cy="2583180"/>
          </a:xfrm>
          <a:custGeom>
            <a:avLst/>
            <a:gdLst/>
            <a:ahLst/>
            <a:cxnLst/>
            <a:rect l="l" t="t" r="r" b="b"/>
            <a:pathLst>
              <a:path w="192404" h="2583179">
                <a:moveTo>
                  <a:pt x="128016" y="288036"/>
                </a:moveTo>
                <a:lnTo>
                  <a:pt x="64008" y="288036"/>
                </a:lnTo>
                <a:lnTo>
                  <a:pt x="64008" y="2583180"/>
                </a:lnTo>
                <a:lnTo>
                  <a:pt x="128016" y="2583180"/>
                </a:lnTo>
                <a:lnTo>
                  <a:pt x="128016" y="288036"/>
                </a:lnTo>
                <a:close/>
              </a:path>
              <a:path w="192404" h="2583179">
                <a:moveTo>
                  <a:pt x="96012" y="0"/>
                </a:moveTo>
                <a:lnTo>
                  <a:pt x="0" y="320040"/>
                </a:lnTo>
                <a:lnTo>
                  <a:pt x="64008" y="320040"/>
                </a:lnTo>
                <a:lnTo>
                  <a:pt x="64008" y="288036"/>
                </a:lnTo>
                <a:lnTo>
                  <a:pt x="182422" y="288036"/>
                </a:lnTo>
                <a:lnTo>
                  <a:pt x="96012" y="0"/>
                </a:lnTo>
                <a:close/>
              </a:path>
              <a:path w="192404" h="2583179">
                <a:moveTo>
                  <a:pt x="182422" y="288036"/>
                </a:moveTo>
                <a:lnTo>
                  <a:pt x="128016" y="288036"/>
                </a:lnTo>
                <a:lnTo>
                  <a:pt x="128016" y="320040"/>
                </a:lnTo>
                <a:lnTo>
                  <a:pt x="192024" y="320040"/>
                </a:lnTo>
                <a:lnTo>
                  <a:pt x="182422" y="288036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35368" y="3685032"/>
            <a:ext cx="2417064" cy="6339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94447" y="4340352"/>
            <a:ext cx="1961388" cy="801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5983" y="4809744"/>
            <a:ext cx="1549400" cy="0"/>
          </a:xfrm>
          <a:custGeom>
            <a:avLst/>
            <a:gdLst/>
            <a:ahLst/>
            <a:cxnLst/>
            <a:rect l="l" t="t" r="r" b="b"/>
            <a:pathLst>
              <a:path w="1549400">
                <a:moveTo>
                  <a:pt x="0" y="0"/>
                </a:moveTo>
                <a:lnTo>
                  <a:pt x="1549400" y="0"/>
                </a:lnTo>
              </a:path>
            </a:pathLst>
          </a:custGeom>
          <a:ln w="64008">
            <a:solidFill>
              <a:srgbClr val="0033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45970" y="1173632"/>
            <a:ext cx="5224145" cy="5514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Sel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ect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an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6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oa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BEBEBE"/>
                </a:solidFill>
                <a:latin typeface="Calibri"/>
                <a:cs typeface="Calibri"/>
              </a:rPr>
              <a:t>h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800" i="1" spc="-20" dirty="0">
                <a:solidFill>
                  <a:srgbClr val="BEBEBE"/>
                </a:solidFill>
                <a:latin typeface="Calibri"/>
                <a:cs typeface="Calibri"/>
              </a:rPr>
              <a:t>Decisio</a:t>
            </a: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800" i="1" spc="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Matrix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800" spc="-5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at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 d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50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ai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ed</a:t>
            </a:r>
            <a:r>
              <a:rPr sz="2800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desi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gn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so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ut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on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75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800" i="1" spc="-254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echni</a:t>
            </a:r>
            <a:r>
              <a:rPr sz="2800" i="1" spc="-40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800" i="1" spc="-20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800" i="1" spc="-10" dirty="0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i="1" spc="-20" dirty="0">
                <a:solidFill>
                  <a:srgbClr val="BEBEBE"/>
                </a:solidFill>
                <a:latin typeface="Calibri"/>
                <a:cs typeface="Calibri"/>
              </a:rPr>
              <a:t>Drawings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Ju</a:t>
            </a:r>
            <a:r>
              <a:rPr sz="2800" spc="-65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tify</a:t>
            </a:r>
            <a:r>
              <a:rPr sz="2800" spc="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the</a:t>
            </a:r>
            <a:r>
              <a:rPr sz="2800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sol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u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tion</a:t>
            </a:r>
            <a:r>
              <a:rPr sz="2800" spc="2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40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th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3100">
              <a:latin typeface="Times New Roman"/>
              <a:cs typeface="Times New Roman"/>
            </a:endParaRPr>
          </a:p>
          <a:p>
            <a:pPr marL="1584325" marR="5080">
              <a:lnSpc>
                <a:spcPct val="100000"/>
              </a:lnSpc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If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sol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tion</a:t>
            </a:r>
            <a:r>
              <a:rPr sz="2400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is found to be 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val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spc="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or c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nn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24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be justified, the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des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gn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2400" spc="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must retu</a:t>
            </a: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to a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previ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us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step in the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esi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2400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process.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17123" y="3334511"/>
            <a:ext cx="19050" cy="1476375"/>
          </a:xfrm>
          <a:custGeom>
            <a:avLst/>
            <a:gdLst/>
            <a:ahLst/>
            <a:cxnLst/>
            <a:rect l="l" t="t" r="r" b="b"/>
            <a:pathLst>
              <a:path w="19050" h="1476375">
                <a:moveTo>
                  <a:pt x="19050" y="1476375"/>
                </a:moveTo>
                <a:lnTo>
                  <a:pt x="0" y="0"/>
                </a:lnTo>
              </a:path>
            </a:pathLst>
          </a:custGeom>
          <a:ln w="64008">
            <a:solidFill>
              <a:srgbClr val="0033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509759" y="2400300"/>
            <a:ext cx="1008380" cy="192405"/>
          </a:xfrm>
          <a:custGeom>
            <a:avLst/>
            <a:gdLst/>
            <a:ahLst/>
            <a:cxnLst/>
            <a:rect l="l" t="t" r="r" b="b"/>
            <a:pathLst>
              <a:path w="1008379" h="192405">
                <a:moveTo>
                  <a:pt x="320040" y="0"/>
                </a:moveTo>
                <a:lnTo>
                  <a:pt x="0" y="96012"/>
                </a:lnTo>
                <a:lnTo>
                  <a:pt x="320040" y="192024"/>
                </a:lnTo>
                <a:lnTo>
                  <a:pt x="320040" y="128015"/>
                </a:lnTo>
                <a:lnTo>
                  <a:pt x="288036" y="128015"/>
                </a:lnTo>
                <a:lnTo>
                  <a:pt x="288036" y="64008"/>
                </a:lnTo>
                <a:lnTo>
                  <a:pt x="320040" y="64008"/>
                </a:lnTo>
                <a:lnTo>
                  <a:pt x="320040" y="0"/>
                </a:lnTo>
                <a:close/>
              </a:path>
              <a:path w="1008379" h="192405">
                <a:moveTo>
                  <a:pt x="320040" y="64008"/>
                </a:moveTo>
                <a:lnTo>
                  <a:pt x="288036" y="64008"/>
                </a:lnTo>
                <a:lnTo>
                  <a:pt x="288036" y="128015"/>
                </a:lnTo>
                <a:lnTo>
                  <a:pt x="320040" y="128015"/>
                </a:lnTo>
                <a:lnTo>
                  <a:pt x="320040" y="64008"/>
                </a:lnTo>
                <a:close/>
              </a:path>
              <a:path w="1008379" h="192405">
                <a:moveTo>
                  <a:pt x="1008126" y="64008"/>
                </a:moveTo>
                <a:lnTo>
                  <a:pt x="320040" y="64008"/>
                </a:lnTo>
                <a:lnTo>
                  <a:pt x="320040" y="128015"/>
                </a:lnTo>
                <a:lnTo>
                  <a:pt x="1008126" y="128015"/>
                </a:lnTo>
                <a:lnTo>
                  <a:pt x="1008126" y="64008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14966" y="758190"/>
            <a:ext cx="551180" cy="17780"/>
          </a:xfrm>
          <a:custGeom>
            <a:avLst/>
            <a:gdLst/>
            <a:ahLst/>
            <a:cxnLst/>
            <a:rect l="l" t="t" r="r" b="b"/>
            <a:pathLst>
              <a:path w="551179" h="17779">
                <a:moveTo>
                  <a:pt x="550799" y="0"/>
                </a:moveTo>
                <a:lnTo>
                  <a:pt x="0" y="17399"/>
                </a:lnTo>
              </a:path>
            </a:pathLst>
          </a:custGeom>
          <a:ln w="502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90304" y="660780"/>
            <a:ext cx="1287780" cy="192405"/>
          </a:xfrm>
          <a:custGeom>
            <a:avLst/>
            <a:gdLst/>
            <a:ahLst/>
            <a:cxnLst/>
            <a:rect l="l" t="t" r="r" b="b"/>
            <a:pathLst>
              <a:path w="1287779" h="192405">
                <a:moveTo>
                  <a:pt x="319786" y="0"/>
                </a:moveTo>
                <a:lnTo>
                  <a:pt x="0" y="96774"/>
                </a:lnTo>
                <a:lnTo>
                  <a:pt x="320294" y="192024"/>
                </a:lnTo>
                <a:lnTo>
                  <a:pt x="320124" y="128016"/>
                </a:lnTo>
                <a:lnTo>
                  <a:pt x="288163" y="128016"/>
                </a:lnTo>
                <a:lnTo>
                  <a:pt x="287909" y="64008"/>
                </a:lnTo>
                <a:lnTo>
                  <a:pt x="319955" y="63930"/>
                </a:lnTo>
                <a:lnTo>
                  <a:pt x="319786" y="0"/>
                </a:lnTo>
                <a:close/>
              </a:path>
              <a:path w="1287779" h="192405">
                <a:moveTo>
                  <a:pt x="319955" y="63930"/>
                </a:moveTo>
                <a:lnTo>
                  <a:pt x="287909" y="64008"/>
                </a:lnTo>
                <a:lnTo>
                  <a:pt x="288163" y="128016"/>
                </a:lnTo>
                <a:lnTo>
                  <a:pt x="320124" y="127938"/>
                </a:lnTo>
                <a:lnTo>
                  <a:pt x="319955" y="63930"/>
                </a:lnTo>
                <a:close/>
              </a:path>
              <a:path w="1287779" h="192405">
                <a:moveTo>
                  <a:pt x="320124" y="127938"/>
                </a:moveTo>
                <a:lnTo>
                  <a:pt x="288163" y="128016"/>
                </a:lnTo>
                <a:lnTo>
                  <a:pt x="320124" y="128016"/>
                </a:lnTo>
                <a:close/>
              </a:path>
              <a:path w="1287779" h="192405">
                <a:moveTo>
                  <a:pt x="1287399" y="61595"/>
                </a:moveTo>
                <a:lnTo>
                  <a:pt x="319955" y="63930"/>
                </a:lnTo>
                <a:lnTo>
                  <a:pt x="320124" y="127938"/>
                </a:lnTo>
                <a:lnTo>
                  <a:pt x="1287526" y="125603"/>
                </a:lnTo>
                <a:lnTo>
                  <a:pt x="1287399" y="61595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85413" y="1810156"/>
            <a:ext cx="4588510" cy="838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b="1" spc="-5" dirty="0">
                <a:solidFill>
                  <a:srgbClr val="FF0000"/>
                </a:solidFill>
                <a:latin typeface="Calibri"/>
                <a:cs typeface="Calibri"/>
              </a:rPr>
              <a:t>Desig</a:t>
            </a:r>
            <a:r>
              <a:rPr sz="66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66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6600" b="1" dirty="0">
                <a:solidFill>
                  <a:srgbClr val="FF0000"/>
                </a:solidFill>
                <a:latin typeface="Calibri"/>
                <a:cs typeface="Calibri"/>
              </a:rPr>
              <a:t>Space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02383" y="2903021"/>
            <a:ext cx="862393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0"/>
              </a:lnSpc>
            </a:pPr>
            <a:r>
              <a:rPr sz="1800" spc="10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set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ssi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le</a:t>
            </a:r>
            <a:r>
              <a:rPr sz="1800" spc="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ns</a:t>
            </a:r>
            <a:r>
              <a:rPr sz="1800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s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 n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-d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spc="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h</a:t>
            </a:r>
            <a:r>
              <a:rPr sz="1800" spc="-30" dirty="0">
                <a:solidFill>
                  <a:srgbClr val="FFFF0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rsp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ce</a:t>
            </a:r>
            <a:r>
              <a:rPr sz="1800" spc="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2994" y="5752062"/>
            <a:ext cx="5280660" cy="52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95985" algn="l"/>
                <a:tab pos="1303020" algn="l"/>
                <a:tab pos="1845945" algn="l"/>
                <a:tab pos="2767965" algn="l"/>
                <a:tab pos="3106420" algn="l"/>
                <a:tab pos="407416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Wher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,	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=	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he	numb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	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	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nt	eng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ring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cter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stics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tak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scr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ib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6445" y="1574337"/>
            <a:ext cx="3810635" cy="4513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spc="-20" dirty="0">
                <a:latin typeface="Arial"/>
                <a:cs typeface="Arial"/>
              </a:rPr>
              <a:t>Con</a:t>
            </a:r>
            <a:r>
              <a:rPr sz="2800" spc="-5" dirty="0">
                <a:latin typeface="Arial"/>
                <a:cs typeface="Arial"/>
              </a:rPr>
              <a:t>s</a:t>
            </a:r>
            <a:r>
              <a:rPr sz="2800" spc="-10" dirty="0">
                <a:latin typeface="Arial"/>
                <a:cs typeface="Arial"/>
              </a:rPr>
              <a:t>tru</a:t>
            </a:r>
            <a:r>
              <a:rPr sz="2800" spc="-15" dirty="0">
                <a:latin typeface="Arial"/>
                <a:cs typeface="Arial"/>
              </a:rPr>
              <a:t>ct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te</a:t>
            </a:r>
            <a:r>
              <a:rPr sz="2800" spc="-5" dirty="0">
                <a:latin typeface="Arial"/>
                <a:cs typeface="Arial"/>
              </a:rPr>
              <a:t>s</a:t>
            </a:r>
            <a:r>
              <a:rPr sz="2800" spc="-15" dirty="0">
                <a:latin typeface="Arial"/>
                <a:cs typeface="Arial"/>
              </a:rPr>
              <a:t>ta</a:t>
            </a:r>
            <a:r>
              <a:rPr sz="2800" spc="-10" dirty="0">
                <a:latin typeface="Arial"/>
                <a:cs typeface="Arial"/>
              </a:rPr>
              <a:t>b</a:t>
            </a:r>
            <a:r>
              <a:rPr sz="2800" spc="-15" dirty="0">
                <a:latin typeface="Arial"/>
                <a:cs typeface="Arial"/>
              </a:rPr>
              <a:t>le</a:t>
            </a:r>
            <a:endParaRPr sz="2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800" spc="-15" dirty="0">
                <a:latin typeface="Arial"/>
                <a:cs typeface="Arial"/>
              </a:rPr>
              <a:t>protot</a:t>
            </a:r>
            <a:r>
              <a:rPr sz="2800" spc="-5" dirty="0">
                <a:latin typeface="Arial"/>
                <a:cs typeface="Arial"/>
              </a:rPr>
              <a:t>y</a:t>
            </a:r>
            <a:r>
              <a:rPr sz="2800" spc="-20" dirty="0">
                <a:latin typeface="Arial"/>
                <a:cs typeface="Arial"/>
              </a:rPr>
              <a:t>pe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Arial"/>
                <a:cs typeface="Arial"/>
              </a:rPr>
              <a:t>Plan </a:t>
            </a:r>
            <a:r>
              <a:rPr sz="2800" spc="-20" dirty="0">
                <a:latin typeface="Arial"/>
                <a:cs typeface="Arial"/>
              </a:rPr>
              <a:t>p</a:t>
            </a:r>
            <a:r>
              <a:rPr sz="2800" dirty="0">
                <a:latin typeface="Arial"/>
                <a:cs typeface="Arial"/>
              </a:rPr>
              <a:t>r</a:t>
            </a:r>
            <a:r>
              <a:rPr sz="2800" spc="-15" dirty="0">
                <a:latin typeface="Arial"/>
                <a:cs typeface="Arial"/>
              </a:rPr>
              <a:t>ot</a:t>
            </a:r>
            <a:r>
              <a:rPr sz="2800" spc="-10" dirty="0">
                <a:latin typeface="Arial"/>
                <a:cs typeface="Arial"/>
              </a:rPr>
              <a:t>oty</a:t>
            </a:r>
            <a:r>
              <a:rPr sz="2800" spc="-20" dirty="0">
                <a:latin typeface="Arial"/>
                <a:cs typeface="Arial"/>
              </a:rPr>
              <a:t>pe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spc="-15" dirty="0">
                <a:latin typeface="Arial"/>
                <a:cs typeface="Arial"/>
              </a:rPr>
              <a:t>es</a:t>
            </a:r>
            <a:r>
              <a:rPr sz="2800" spc="-5" dirty="0">
                <a:latin typeface="Arial"/>
                <a:cs typeface="Arial"/>
              </a:rPr>
              <a:t>t</a:t>
            </a:r>
            <a:r>
              <a:rPr sz="2800" spc="-10" dirty="0">
                <a:latin typeface="Arial"/>
                <a:cs typeface="Arial"/>
              </a:rPr>
              <a:t>i</a:t>
            </a:r>
            <a:r>
              <a:rPr sz="2800" spc="-15" dirty="0">
                <a:latin typeface="Arial"/>
                <a:cs typeface="Arial"/>
              </a:rPr>
              <a:t>n</a:t>
            </a:r>
            <a:r>
              <a:rPr sz="2800" spc="-20" dirty="0">
                <a:latin typeface="Arial"/>
                <a:cs typeface="Arial"/>
              </a:rPr>
              <a:t>g</a:t>
            </a:r>
            <a:endParaRPr sz="28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90"/>
              </a:spcBef>
              <a:buFont typeface="Arial"/>
              <a:buChar char="–"/>
              <a:tabLst>
                <a:tab pos="756920" algn="l"/>
              </a:tabLst>
            </a:pPr>
            <a:r>
              <a:rPr sz="2400" i="1" dirty="0">
                <a:latin typeface="Arial"/>
                <a:cs typeface="Arial"/>
              </a:rPr>
              <a:t>P</a:t>
            </a:r>
            <a:r>
              <a:rPr sz="2400" i="1" spc="-10" dirty="0">
                <a:latin typeface="Arial"/>
                <a:cs typeface="Arial"/>
              </a:rPr>
              <a:t>e</a:t>
            </a:r>
            <a:r>
              <a:rPr sz="2400" i="1" dirty="0">
                <a:latin typeface="Arial"/>
                <a:cs typeface="Arial"/>
              </a:rPr>
              <a:t>r</a:t>
            </a:r>
            <a:r>
              <a:rPr sz="2400" i="1" spc="5" dirty="0">
                <a:latin typeface="Arial"/>
                <a:cs typeface="Arial"/>
              </a:rPr>
              <a:t>f</a:t>
            </a:r>
            <a:r>
              <a:rPr sz="2400" i="1" dirty="0">
                <a:latin typeface="Arial"/>
                <a:cs typeface="Arial"/>
              </a:rPr>
              <a:t>or</a:t>
            </a:r>
            <a:r>
              <a:rPr sz="2400" i="1" spc="-20" dirty="0">
                <a:latin typeface="Arial"/>
                <a:cs typeface="Arial"/>
              </a:rPr>
              <a:t>m</a:t>
            </a:r>
            <a:r>
              <a:rPr sz="2400" i="1" dirty="0">
                <a:latin typeface="Arial"/>
                <a:cs typeface="Arial"/>
              </a:rPr>
              <a:t>ance</a:t>
            </a:r>
            <a:endParaRPr sz="24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6920" algn="l"/>
              </a:tabLst>
            </a:pPr>
            <a:r>
              <a:rPr sz="2400" i="1" dirty="0">
                <a:latin typeface="Arial"/>
                <a:cs typeface="Arial"/>
              </a:rPr>
              <a:t>U</a:t>
            </a:r>
            <a:r>
              <a:rPr sz="2400" i="1" spc="-10" dirty="0">
                <a:latin typeface="Arial"/>
                <a:cs typeface="Arial"/>
              </a:rPr>
              <a:t>s</a:t>
            </a:r>
            <a:r>
              <a:rPr sz="2400" i="1" dirty="0">
                <a:latin typeface="Arial"/>
                <a:cs typeface="Arial"/>
              </a:rPr>
              <a:t>a</a:t>
            </a:r>
            <a:r>
              <a:rPr sz="2400" i="1" spc="-10" dirty="0">
                <a:latin typeface="Arial"/>
                <a:cs typeface="Arial"/>
              </a:rPr>
              <a:t>b</a:t>
            </a:r>
            <a:r>
              <a:rPr sz="2400" i="1" dirty="0">
                <a:latin typeface="Arial"/>
                <a:cs typeface="Arial"/>
              </a:rPr>
              <a:t>i</a:t>
            </a:r>
            <a:r>
              <a:rPr sz="2400" i="1" spc="-10" dirty="0">
                <a:latin typeface="Arial"/>
                <a:cs typeface="Arial"/>
              </a:rPr>
              <a:t>l</a:t>
            </a:r>
            <a:r>
              <a:rPr sz="2400" i="1" dirty="0">
                <a:latin typeface="Arial"/>
                <a:cs typeface="Arial"/>
              </a:rPr>
              <a:t>ity</a:t>
            </a:r>
            <a:endParaRPr sz="24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6920" algn="l"/>
              </a:tabLst>
            </a:pPr>
            <a:r>
              <a:rPr sz="2400" i="1" dirty="0">
                <a:latin typeface="Arial"/>
                <a:cs typeface="Arial"/>
              </a:rPr>
              <a:t>D</a:t>
            </a:r>
            <a:r>
              <a:rPr sz="2400" i="1" spc="-10" dirty="0">
                <a:latin typeface="Arial"/>
                <a:cs typeface="Arial"/>
              </a:rPr>
              <a:t>u</a:t>
            </a:r>
            <a:r>
              <a:rPr sz="2400" i="1" dirty="0">
                <a:latin typeface="Arial"/>
                <a:cs typeface="Arial"/>
              </a:rPr>
              <a:t>rabi</a:t>
            </a:r>
            <a:r>
              <a:rPr sz="2400" i="1" spc="-10" dirty="0">
                <a:latin typeface="Arial"/>
                <a:cs typeface="Arial"/>
              </a:rPr>
              <a:t>l</a:t>
            </a:r>
            <a:r>
              <a:rPr sz="2400" i="1" dirty="0">
                <a:latin typeface="Arial"/>
                <a:cs typeface="Arial"/>
              </a:rPr>
              <a:t>ity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340" dirty="0">
                <a:latin typeface="Arial"/>
                <a:cs typeface="Arial"/>
              </a:rPr>
              <a:t>T</a:t>
            </a:r>
            <a:r>
              <a:rPr sz="2800" spc="-20" dirty="0">
                <a:latin typeface="Arial"/>
                <a:cs typeface="Arial"/>
              </a:rPr>
              <a:t>e</a:t>
            </a:r>
            <a:r>
              <a:rPr sz="2800" spc="-10" dirty="0">
                <a:latin typeface="Arial"/>
                <a:cs typeface="Arial"/>
              </a:rPr>
              <a:t>st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p</a:t>
            </a:r>
            <a:r>
              <a:rPr sz="2800" spc="-10" dirty="0">
                <a:latin typeface="Arial"/>
                <a:cs typeface="Arial"/>
              </a:rPr>
              <a:t>r</a:t>
            </a:r>
            <a:r>
              <a:rPr sz="2800" spc="-15" dirty="0">
                <a:latin typeface="Arial"/>
                <a:cs typeface="Arial"/>
              </a:rPr>
              <a:t>oto</a:t>
            </a:r>
            <a:r>
              <a:rPr sz="2800" spc="-5" dirty="0">
                <a:latin typeface="Arial"/>
                <a:cs typeface="Arial"/>
              </a:rPr>
              <a:t>t</a:t>
            </a:r>
            <a:r>
              <a:rPr sz="2800" spc="-15" dirty="0">
                <a:latin typeface="Arial"/>
                <a:cs typeface="Arial"/>
              </a:rPr>
              <a:t>yp</a:t>
            </a:r>
            <a:r>
              <a:rPr sz="2800" spc="-20" dirty="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90"/>
              </a:spcBef>
              <a:buFont typeface="Arial"/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col</a:t>
            </a:r>
            <a:r>
              <a:rPr sz="2400" spc="-15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ect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test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data</a:t>
            </a:r>
            <a:endParaRPr sz="24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yze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test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ta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ts val="3329"/>
              </a:lnSpc>
              <a:spcBef>
                <a:spcPts val="655"/>
              </a:spcBef>
              <a:buFont typeface="Arial"/>
              <a:buChar char="•"/>
              <a:tabLst>
                <a:tab pos="355600" algn="l"/>
              </a:tabLst>
            </a:pPr>
            <a:r>
              <a:rPr sz="2800" i="1" spc="-28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800" i="1" spc="-10" dirty="0">
                <a:solidFill>
                  <a:srgbClr val="C00000"/>
                </a:solidFill>
                <a:latin typeface="Arial"/>
                <a:cs typeface="Arial"/>
              </a:rPr>
              <a:t>st</a:t>
            </a:r>
            <a:r>
              <a:rPr sz="2800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i="1" spc="-3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2800" i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2800" i="1" spc="-1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90901" y="316763"/>
            <a:ext cx="3785235" cy="1006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600" spc="-5" dirty="0">
                <a:latin typeface="Calibri"/>
                <a:cs typeface="Calibri"/>
              </a:rPr>
              <a:t>Con</a:t>
            </a:r>
            <a:r>
              <a:rPr sz="3600" spc="-45" dirty="0">
                <a:latin typeface="Calibri"/>
                <a:cs typeface="Calibri"/>
              </a:rPr>
              <a:t>s</a:t>
            </a:r>
            <a:r>
              <a:rPr sz="3600" dirty="0">
                <a:latin typeface="Calibri"/>
                <a:cs typeface="Calibri"/>
              </a:rPr>
              <a:t>truct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and</a:t>
            </a:r>
            <a:r>
              <a:rPr sz="3600" spc="-20" dirty="0">
                <a:latin typeface="Calibri"/>
                <a:cs typeface="Calibri"/>
              </a:rPr>
              <a:t> </a:t>
            </a:r>
            <a:r>
              <a:rPr sz="3600" spc="-330" dirty="0">
                <a:latin typeface="Calibri"/>
                <a:cs typeface="Calibri"/>
              </a:rPr>
              <a:t>T</a:t>
            </a:r>
            <a:r>
              <a:rPr sz="3600" dirty="0">
                <a:latin typeface="Calibri"/>
                <a:cs typeface="Calibri"/>
              </a:rPr>
              <a:t>e</a:t>
            </a:r>
            <a:r>
              <a:rPr sz="3600" spc="-50" dirty="0">
                <a:latin typeface="Calibri"/>
                <a:cs typeface="Calibri"/>
              </a:rPr>
              <a:t>s</a:t>
            </a:r>
            <a:r>
              <a:rPr sz="3600" dirty="0">
                <a:latin typeface="Calibri"/>
                <a:cs typeface="Calibri"/>
              </a:rPr>
              <a:t>t a</a:t>
            </a:r>
            <a:endParaRPr sz="36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3600" spc="-20" dirty="0">
                <a:latin typeface="Calibri"/>
                <a:cs typeface="Calibri"/>
              </a:rPr>
              <a:t>P</a:t>
            </a:r>
            <a:r>
              <a:rPr sz="3600" spc="-75" dirty="0">
                <a:latin typeface="Calibri"/>
                <a:cs typeface="Calibri"/>
              </a:rPr>
              <a:t>r</a:t>
            </a:r>
            <a:r>
              <a:rPr sz="3600" spc="-5" dirty="0">
                <a:latin typeface="Calibri"/>
                <a:cs typeface="Calibri"/>
              </a:rPr>
              <a:t>o</a:t>
            </a:r>
            <a:r>
              <a:rPr sz="3600" spc="-45" dirty="0">
                <a:latin typeface="Calibri"/>
                <a:cs typeface="Calibri"/>
              </a:rPr>
              <a:t>t</a:t>
            </a:r>
            <a:r>
              <a:rPr sz="3600" spc="-25" dirty="0">
                <a:latin typeface="Calibri"/>
                <a:cs typeface="Calibri"/>
              </a:rPr>
              <a:t>otype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75119" y="455676"/>
            <a:ext cx="4064508" cy="480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14971" y="5155691"/>
            <a:ext cx="1792224" cy="614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44868" y="5256276"/>
            <a:ext cx="1927860" cy="516890"/>
          </a:xfrm>
          <a:custGeom>
            <a:avLst/>
            <a:gdLst/>
            <a:ahLst/>
            <a:cxnLst/>
            <a:rect l="l" t="t" r="r" b="b"/>
            <a:pathLst>
              <a:path w="1927859" h="516889">
                <a:moveTo>
                  <a:pt x="0" y="516636"/>
                </a:moveTo>
                <a:lnTo>
                  <a:pt x="1927860" y="516636"/>
                </a:lnTo>
                <a:lnTo>
                  <a:pt x="1927860" y="0"/>
                </a:lnTo>
                <a:lnTo>
                  <a:pt x="0" y="0"/>
                </a:lnTo>
                <a:lnTo>
                  <a:pt x="0" y="516636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8904" y="318515"/>
            <a:ext cx="8604504" cy="3174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67077" y="4009845"/>
            <a:ext cx="8472170" cy="135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P</a:t>
            </a:r>
            <a:r>
              <a:rPr sz="1800" b="1" spc="-30" dirty="0">
                <a:latin typeface="Times New Roman"/>
                <a:cs typeface="Times New Roman"/>
              </a:rPr>
              <a:t>r</a:t>
            </a:r>
            <a:r>
              <a:rPr sz="1800" b="1" dirty="0">
                <a:latin typeface="Times New Roman"/>
                <a:cs typeface="Times New Roman"/>
              </a:rPr>
              <a:t>otot</a:t>
            </a:r>
            <a:r>
              <a:rPr sz="1800" b="1" spc="10" dirty="0">
                <a:latin typeface="Times New Roman"/>
                <a:cs typeface="Times New Roman"/>
              </a:rPr>
              <a:t>y</a:t>
            </a:r>
            <a:r>
              <a:rPr sz="1800" b="1" dirty="0">
                <a:latin typeface="Times New Roman"/>
                <a:cs typeface="Times New Roman"/>
              </a:rPr>
              <a:t>pi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g: </a:t>
            </a:r>
            <a:r>
              <a:rPr sz="1800" b="1" spc="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he </a:t>
            </a:r>
            <a:r>
              <a:rPr sz="1800" spc="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first 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sta</a:t>
            </a:r>
            <a:r>
              <a:rPr sz="1800" spc="-10" dirty="0">
                <a:latin typeface="Times New Roman"/>
                <a:cs typeface="Times New Roman"/>
              </a:rPr>
              <a:t>g</a:t>
            </a:r>
            <a:r>
              <a:rPr sz="1800" dirty="0">
                <a:latin typeface="Times New Roman"/>
                <a:cs typeface="Times New Roman"/>
              </a:rPr>
              <a:t>e </a:t>
            </a:r>
            <a:r>
              <a:rPr sz="1800" spc="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</a:t>
            </a:r>
            <a:r>
              <a:rPr sz="1800" dirty="0">
                <a:latin typeface="Times New Roman"/>
                <a:cs typeface="Times New Roman"/>
              </a:rPr>
              <a:t>f 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5" dirty="0">
                <a:latin typeface="Times New Roman"/>
                <a:cs typeface="Times New Roman"/>
              </a:rPr>
              <a:t>e</a:t>
            </a:r>
            <a:r>
              <a:rPr sz="1800" dirty="0">
                <a:latin typeface="Times New Roman"/>
                <a:cs typeface="Times New Roman"/>
              </a:rPr>
              <a:t>s</a:t>
            </a:r>
            <a:r>
              <a:rPr sz="1800" spc="-1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ing 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 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im</a:t>
            </a:r>
            <a:r>
              <a:rPr sz="1800" dirty="0">
                <a:latin typeface="Times New Roman"/>
                <a:cs typeface="Times New Roman"/>
              </a:rPr>
              <a:t>pl</a:t>
            </a:r>
            <a:r>
              <a:rPr sz="1800" spc="5" dirty="0">
                <a:latin typeface="Times New Roman"/>
                <a:cs typeface="Times New Roman"/>
              </a:rPr>
              <a:t>e</a:t>
            </a:r>
            <a:r>
              <a:rPr sz="1800" spc="-10" dirty="0">
                <a:latin typeface="Times New Roman"/>
                <a:cs typeface="Times New Roman"/>
              </a:rPr>
              <a:t>m</a:t>
            </a:r>
            <a:r>
              <a:rPr sz="1800" dirty="0">
                <a:latin typeface="Times New Roman"/>
                <a:cs typeface="Times New Roman"/>
              </a:rPr>
              <a:t>en</a:t>
            </a:r>
            <a:r>
              <a:rPr sz="1800" spc="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ion 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 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 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new 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</a:t>
            </a:r>
            <a:r>
              <a:rPr sz="1800" spc="-15" dirty="0">
                <a:latin typeface="Times New Roman"/>
                <a:cs typeface="Times New Roman"/>
              </a:rPr>
              <a:t>d</a:t>
            </a:r>
            <a:r>
              <a:rPr sz="1800" dirty="0">
                <a:latin typeface="Times New Roman"/>
                <a:cs typeface="Times New Roman"/>
              </a:rPr>
              <a:t>uc</a:t>
            </a:r>
            <a:r>
              <a:rPr sz="1800" spc="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, 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5" dirty="0">
                <a:latin typeface="Times New Roman"/>
                <a:cs typeface="Times New Roman"/>
              </a:rPr>
              <a:t>l</a:t>
            </a:r>
            <a:r>
              <a:rPr sz="1800" spc="-10" dirty="0">
                <a:latin typeface="Times New Roman"/>
                <a:cs typeface="Times New Roman"/>
              </a:rPr>
              <a:t>l</a:t>
            </a:r>
            <a:r>
              <a:rPr sz="1800" dirty="0">
                <a:latin typeface="Times New Roman"/>
                <a:cs typeface="Times New Roman"/>
              </a:rPr>
              <a:t>ed protot</a:t>
            </a:r>
            <a:r>
              <a:rPr sz="1800" spc="5" dirty="0">
                <a:latin typeface="Times New Roman"/>
                <a:cs typeface="Times New Roman"/>
              </a:rPr>
              <a:t>y</a:t>
            </a:r>
            <a:r>
              <a:rPr sz="1800" dirty="0">
                <a:latin typeface="Times New Roman"/>
                <a:cs typeface="Times New Roman"/>
              </a:rPr>
              <a:t>pin</a:t>
            </a:r>
            <a:r>
              <a:rPr sz="1800" spc="-10" dirty="0">
                <a:latin typeface="Times New Roman"/>
                <a:cs typeface="Times New Roman"/>
              </a:rPr>
              <a:t>g</a:t>
            </a:r>
            <a:r>
              <a:rPr sz="1800" dirty="0">
                <a:latin typeface="Times New Roman"/>
                <a:cs typeface="Times New Roman"/>
              </a:rPr>
              <a:t>, 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</a:t>
            </a:r>
            <a:r>
              <a:rPr sz="1800" spc="-10" dirty="0">
                <a:latin typeface="Times New Roman"/>
                <a:cs typeface="Times New Roman"/>
              </a:rPr>
              <a:t>o</a:t>
            </a:r>
            <a:r>
              <a:rPr sz="1800" dirty="0">
                <a:latin typeface="Times New Roman"/>
                <a:cs typeface="Times New Roman"/>
              </a:rPr>
              <a:t>nsists 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 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bu</a:t>
            </a:r>
            <a:r>
              <a:rPr sz="1800" spc="-10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lding 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 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protot</a:t>
            </a:r>
            <a:r>
              <a:rPr sz="1800" spc="5" dirty="0">
                <a:latin typeface="Times New Roman"/>
                <a:cs typeface="Times New Roman"/>
              </a:rPr>
              <a:t>y</a:t>
            </a:r>
            <a:r>
              <a:rPr sz="1800" spc="-15" dirty="0">
                <a:latin typeface="Times New Roman"/>
                <a:cs typeface="Times New Roman"/>
              </a:rPr>
              <a:t>p</a:t>
            </a:r>
            <a:r>
              <a:rPr sz="1800" dirty="0">
                <a:latin typeface="Times New Roman"/>
                <a:cs typeface="Times New Roman"/>
              </a:rPr>
              <a:t>e 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 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 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prod</a:t>
            </a:r>
            <a:r>
              <a:rPr sz="1800" spc="5" dirty="0">
                <a:latin typeface="Times New Roman"/>
                <a:cs typeface="Times New Roman"/>
              </a:rPr>
              <a:t>uc</a:t>
            </a:r>
            <a:r>
              <a:rPr sz="1800" spc="-1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-the </a:t>
            </a:r>
            <a:r>
              <a:rPr sz="1800" spc="5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f</a:t>
            </a:r>
            <a:r>
              <a:rPr sz="1800" dirty="0">
                <a:latin typeface="Times New Roman"/>
                <a:cs typeface="Times New Roman"/>
              </a:rPr>
              <a:t>irst 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</a:t>
            </a:r>
            <a:r>
              <a:rPr sz="1800" spc="-15" dirty="0">
                <a:latin typeface="Times New Roman"/>
                <a:cs typeface="Times New Roman"/>
              </a:rPr>
              <a:t>u</a:t>
            </a:r>
            <a:r>
              <a:rPr sz="1800" dirty="0">
                <a:latin typeface="Times New Roman"/>
                <a:cs typeface="Times New Roman"/>
              </a:rPr>
              <a:t>lly 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opera</a:t>
            </a:r>
            <a:r>
              <a:rPr sz="1800" spc="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io</a:t>
            </a:r>
            <a:r>
              <a:rPr sz="1800" spc="-10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al product</a:t>
            </a:r>
            <a:r>
              <a:rPr sz="1800" spc="5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on </a:t>
            </a:r>
            <a:r>
              <a:rPr sz="1800" spc="-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 </a:t>
            </a:r>
            <a:r>
              <a:rPr sz="1800" spc="-1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-10" dirty="0">
                <a:latin typeface="Times New Roman"/>
                <a:cs typeface="Times New Roman"/>
              </a:rPr>
              <a:t>h</a:t>
            </a:r>
            <a:r>
              <a:rPr sz="1800" dirty="0">
                <a:latin typeface="Times New Roman"/>
                <a:cs typeface="Times New Roman"/>
              </a:rPr>
              <a:t>e </a:t>
            </a:r>
            <a:r>
              <a:rPr sz="1800" spc="-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comple</a:t>
            </a:r>
            <a:r>
              <a:rPr sz="1800" spc="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e </a:t>
            </a:r>
            <a:r>
              <a:rPr sz="1800" spc="-1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10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gn </a:t>
            </a:r>
            <a:r>
              <a:rPr sz="1800" spc="-1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solut</a:t>
            </a:r>
            <a:r>
              <a:rPr sz="1800" spc="5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on. </a:t>
            </a:r>
            <a:r>
              <a:rPr sz="1800" spc="-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1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protot</a:t>
            </a:r>
            <a:r>
              <a:rPr sz="1800" spc="5" dirty="0">
                <a:latin typeface="Times New Roman"/>
                <a:cs typeface="Times New Roman"/>
              </a:rPr>
              <a:t>y</a:t>
            </a:r>
            <a:r>
              <a:rPr sz="1800" dirty="0">
                <a:latin typeface="Times New Roman"/>
                <a:cs typeface="Times New Roman"/>
              </a:rPr>
              <a:t>pe </a:t>
            </a:r>
            <a:r>
              <a:rPr sz="1800" spc="-1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 </a:t>
            </a:r>
            <a:r>
              <a:rPr sz="1800" spc="-1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 </a:t>
            </a:r>
            <a:r>
              <a:rPr sz="1800" spc="-1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fully </a:t>
            </a:r>
            <a:r>
              <a:rPr sz="1800" spc="-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5" dirty="0">
                <a:latin typeface="Times New Roman"/>
                <a:cs typeface="Times New Roman"/>
              </a:rPr>
              <a:t>e</a:t>
            </a:r>
            <a:r>
              <a:rPr sz="1800" dirty="0">
                <a:latin typeface="Times New Roman"/>
                <a:cs typeface="Times New Roman"/>
              </a:rPr>
              <a:t>s</a:t>
            </a:r>
            <a:r>
              <a:rPr sz="1800" spc="-1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ed </a:t>
            </a:r>
            <a:r>
              <a:rPr sz="1800" spc="-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0" dirty="0">
                <a:latin typeface="Times New Roman"/>
                <a:cs typeface="Times New Roman"/>
              </a:rPr>
              <a:t>n</a:t>
            </a:r>
            <a:r>
              <a:rPr sz="1800" dirty="0">
                <a:latin typeface="Times New Roman"/>
                <a:cs typeface="Times New Roman"/>
              </a:rPr>
              <a:t>d </a:t>
            </a:r>
            <a:r>
              <a:rPr sz="1800" spc="-1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m</a:t>
            </a:r>
            <a:r>
              <a:rPr sz="1800" dirty="0">
                <a:latin typeface="Times New Roman"/>
                <a:cs typeface="Times New Roman"/>
              </a:rPr>
              <a:t>ay </a:t>
            </a:r>
            <a:r>
              <a:rPr sz="1800" spc="-1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 work </a:t>
            </a:r>
            <a:r>
              <a:rPr sz="1800" spc="-1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 </a:t>
            </a:r>
            <a:r>
              <a:rPr sz="1800" spc="-1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operate </a:t>
            </a:r>
            <a:r>
              <a:rPr sz="1800" spc="-1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 </a:t>
            </a:r>
            <a:r>
              <a:rPr sz="1800" spc="-1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intended. </a:t>
            </a:r>
            <a:r>
              <a:rPr sz="1800" spc="-1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he </a:t>
            </a:r>
            <a:r>
              <a:rPr sz="1800" spc="-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purpose </a:t>
            </a:r>
            <a:r>
              <a:rPr sz="1800" spc="-1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 </a:t>
            </a:r>
            <a:r>
              <a:rPr sz="1800" spc="-1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he </a:t>
            </a:r>
            <a:r>
              <a:rPr sz="1800" spc="-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protot</a:t>
            </a:r>
            <a:r>
              <a:rPr sz="1800" spc="5" dirty="0">
                <a:latin typeface="Times New Roman"/>
                <a:cs typeface="Times New Roman"/>
              </a:rPr>
              <a:t>y</a:t>
            </a:r>
            <a:r>
              <a:rPr sz="1800" spc="-15" dirty="0">
                <a:latin typeface="Times New Roman"/>
                <a:cs typeface="Times New Roman"/>
              </a:rPr>
              <a:t>p</a:t>
            </a:r>
            <a:r>
              <a:rPr sz="1800" dirty="0">
                <a:latin typeface="Times New Roman"/>
                <a:cs typeface="Times New Roman"/>
              </a:rPr>
              <a:t>e </a:t>
            </a:r>
            <a:r>
              <a:rPr sz="1800" spc="-1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is </a:t>
            </a:r>
            <a:r>
              <a:rPr sz="1800" spc="-1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 </a:t>
            </a:r>
            <a:r>
              <a:rPr sz="1800" spc="-1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5" dirty="0">
                <a:latin typeface="Times New Roman"/>
                <a:cs typeface="Times New Roman"/>
              </a:rPr>
              <a:t>e</a:t>
            </a:r>
            <a:r>
              <a:rPr sz="1800" dirty="0">
                <a:latin typeface="Times New Roman"/>
                <a:cs typeface="Times New Roman"/>
              </a:rPr>
              <a:t>st </a:t>
            </a:r>
            <a:r>
              <a:rPr sz="1800" spc="-1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 </a:t>
            </a:r>
            <a:r>
              <a:rPr sz="1800" spc="-16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d</a:t>
            </a:r>
            <a:r>
              <a:rPr sz="1800" dirty="0">
                <a:latin typeface="Times New Roman"/>
                <a:cs typeface="Times New Roman"/>
              </a:rPr>
              <a:t>esi</a:t>
            </a:r>
            <a:r>
              <a:rPr sz="1800" spc="-10" dirty="0">
                <a:latin typeface="Times New Roman"/>
                <a:cs typeface="Times New Roman"/>
              </a:rPr>
              <a:t>g</a:t>
            </a:r>
            <a:r>
              <a:rPr sz="1800" dirty="0">
                <a:latin typeface="Times New Roman"/>
                <a:cs typeface="Times New Roman"/>
              </a:rPr>
              <a:t>n </a:t>
            </a:r>
            <a:r>
              <a:rPr sz="1800" spc="-1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</a:t>
            </a:r>
            <a:r>
              <a:rPr sz="1800" spc="5" dirty="0">
                <a:latin typeface="Times New Roman"/>
                <a:cs typeface="Times New Roman"/>
              </a:rPr>
              <a:t>u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5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on under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</a:t>
            </a:r>
            <a:r>
              <a:rPr sz="1800" spc="5" dirty="0">
                <a:latin typeface="Times New Roman"/>
                <a:cs typeface="Times New Roman"/>
              </a:rPr>
              <a:t>ea</a:t>
            </a:r>
            <a:r>
              <a:rPr sz="1800" dirty="0">
                <a:latin typeface="Times New Roman"/>
                <a:cs typeface="Times New Roman"/>
              </a:rPr>
              <a:t>l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cond</a:t>
            </a:r>
            <a:r>
              <a:rPr sz="1800" spc="5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5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on</a:t>
            </a:r>
            <a:r>
              <a:rPr sz="1800" spc="-5" dirty="0">
                <a:latin typeface="Times New Roman"/>
                <a:cs typeface="Times New Roman"/>
              </a:rPr>
              <a:t>s</a:t>
            </a:r>
            <a:r>
              <a:rPr sz="1800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8920" y="481583"/>
            <a:ext cx="6611111" cy="4959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65572" y="5510965"/>
            <a:ext cx="24009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Aircr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ft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tu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1650" y="2971800"/>
            <a:ext cx="3409950" cy="2000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15000" y="247650"/>
            <a:ext cx="4191000" cy="278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4050" y="3924300"/>
            <a:ext cx="4171950" cy="7429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34050" y="3943350"/>
            <a:ext cx="495300" cy="361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4050" y="4686300"/>
            <a:ext cx="4171950" cy="1752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92411" y="4615960"/>
            <a:ext cx="436880" cy="0"/>
          </a:xfrm>
          <a:custGeom>
            <a:avLst/>
            <a:gdLst/>
            <a:ahLst/>
            <a:cxnLst/>
            <a:rect l="l" t="t" r="r" b="b"/>
            <a:pathLst>
              <a:path w="436879">
                <a:moveTo>
                  <a:pt x="0" y="0"/>
                </a:moveTo>
                <a:lnTo>
                  <a:pt x="436784" y="0"/>
                </a:lnTo>
              </a:path>
            </a:pathLst>
          </a:custGeom>
          <a:ln w="9495">
            <a:solidFill>
              <a:srgbClr val="B8A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82654" y="5878284"/>
            <a:ext cx="0" cy="509270"/>
          </a:xfrm>
          <a:custGeom>
            <a:avLst/>
            <a:gdLst/>
            <a:ahLst/>
            <a:cxnLst/>
            <a:rect l="l" t="t" r="r" b="b"/>
            <a:pathLst>
              <a:path h="509270">
                <a:moveTo>
                  <a:pt x="0" y="508698"/>
                </a:moveTo>
                <a:lnTo>
                  <a:pt x="0" y="0"/>
                </a:lnTo>
              </a:path>
            </a:pathLst>
          </a:custGeom>
          <a:ln w="47476">
            <a:solidFill>
              <a:srgbClr val="CCAF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35177" y="6321041"/>
            <a:ext cx="1101725" cy="0"/>
          </a:xfrm>
          <a:custGeom>
            <a:avLst/>
            <a:gdLst/>
            <a:ahLst/>
            <a:cxnLst/>
            <a:rect l="l" t="t" r="r" b="b"/>
            <a:pathLst>
              <a:path w="1101725">
                <a:moveTo>
                  <a:pt x="0" y="0"/>
                </a:moveTo>
                <a:lnTo>
                  <a:pt x="1101458" y="0"/>
                </a:lnTo>
              </a:path>
            </a:pathLst>
          </a:custGeom>
          <a:ln w="28485">
            <a:solidFill>
              <a:srgbClr val="BF97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45318" y="3962007"/>
            <a:ext cx="483234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660" dirty="0">
                <a:solidFill>
                  <a:srgbClr val="603D36"/>
                </a:solidFill>
                <a:latin typeface="Times New Roman"/>
                <a:cs typeface="Times New Roman"/>
              </a:rPr>
              <a:t>--</a:t>
            </a:r>
            <a:r>
              <a:rPr sz="4800" spc="-350" dirty="0">
                <a:solidFill>
                  <a:srgbClr val="603D36"/>
                </a:solidFill>
                <a:latin typeface="Times New Roman"/>
                <a:cs typeface="Times New Roman"/>
              </a:rPr>
              <a:t>-</a:t>
            </a:r>
            <a:r>
              <a:rPr sz="4800" spc="-1135" dirty="0">
                <a:solidFill>
                  <a:srgbClr val="C1A593"/>
                </a:solidFill>
                <a:latin typeface="Times New Roman"/>
                <a:cs typeface="Times New Roman"/>
              </a:rPr>
              <a:t>-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05804" y="4542707"/>
            <a:ext cx="384175" cy="565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615" dirty="0">
                <a:solidFill>
                  <a:srgbClr val="A87E59"/>
                </a:solidFill>
                <a:latin typeface="Times New Roman"/>
                <a:cs typeface="Times New Roman"/>
              </a:rPr>
              <a:t>.</a:t>
            </a:r>
            <a:r>
              <a:rPr sz="1650" spc="-25" dirty="0">
                <a:solidFill>
                  <a:srgbClr val="A87E59"/>
                </a:solidFill>
                <a:latin typeface="Times New Roman"/>
                <a:cs typeface="Times New Roman"/>
              </a:rPr>
              <a:t> </a:t>
            </a:r>
            <a:r>
              <a:rPr sz="4250" spc="-525" dirty="0">
                <a:solidFill>
                  <a:srgbClr val="BF9775"/>
                </a:solidFill>
                <a:latin typeface="Arial"/>
                <a:cs typeface="Arial"/>
              </a:rPr>
              <a:t>-</a:t>
            </a:r>
            <a:r>
              <a:rPr sz="3450" spc="-104" baseline="21739" dirty="0">
                <a:solidFill>
                  <a:srgbClr val="BF9775"/>
                </a:solidFill>
                <a:latin typeface="Times New Roman"/>
                <a:cs typeface="Times New Roman"/>
              </a:rPr>
              <a:t>.</a:t>
            </a:r>
            <a:endParaRPr sz="3450" baseline="21739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58926" y="4965351"/>
            <a:ext cx="181610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25" dirty="0">
                <a:solidFill>
                  <a:srgbClr val="A86B42"/>
                </a:solidFill>
                <a:latin typeface="Arial"/>
                <a:cs typeface="Arial"/>
              </a:rPr>
              <a:t>\</a:t>
            </a:r>
            <a:r>
              <a:rPr sz="600" spc="60" dirty="0">
                <a:solidFill>
                  <a:srgbClr val="A86B42"/>
                </a:solidFill>
                <a:latin typeface="Arial"/>
                <a:cs typeface="Arial"/>
              </a:rPr>
              <a:t> </a:t>
            </a:r>
            <a:r>
              <a:rPr sz="1150" spc="484" dirty="0">
                <a:solidFill>
                  <a:srgbClr val="A86B42"/>
                </a:solidFill>
                <a:latin typeface="Arial"/>
                <a:cs typeface="Arial"/>
              </a:rPr>
              <a:t>'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8127" y="3709415"/>
            <a:ext cx="3639820" cy="2677795"/>
          </a:xfrm>
          <a:custGeom>
            <a:avLst/>
            <a:gdLst/>
            <a:ahLst/>
            <a:cxnLst/>
            <a:rect l="l" t="t" r="r" b="b"/>
            <a:pathLst>
              <a:path w="3639820" h="2677795">
                <a:moveTo>
                  <a:pt x="0" y="2677668"/>
                </a:moveTo>
                <a:lnTo>
                  <a:pt x="3639312" y="2677668"/>
                </a:lnTo>
                <a:lnTo>
                  <a:pt x="3639312" y="0"/>
                </a:lnTo>
                <a:lnTo>
                  <a:pt x="0" y="0"/>
                </a:lnTo>
                <a:lnTo>
                  <a:pt x="0" y="2677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36445" y="1563116"/>
            <a:ext cx="3570604" cy="2560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320675" indent="-342900">
              <a:lnSpc>
                <a:spcPct val="100000"/>
              </a:lnSpc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Con</a:t>
            </a:r>
            <a:r>
              <a:rPr sz="2800" spc="-60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truct</a:t>
            </a:r>
            <a:r>
              <a:rPr sz="2800" spc="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55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800" spc="-50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able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6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oty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an</a:t>
            </a:r>
            <a:r>
              <a:rPr sz="28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6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oty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3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55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ti</a:t>
            </a:r>
            <a:r>
              <a:rPr sz="2800" spc="-30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g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05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400" i="1" spc="-7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spc="-25" dirty="0">
                <a:solidFill>
                  <a:srgbClr val="BEBEBE"/>
                </a:solidFill>
                <a:latin typeface="Calibri"/>
                <a:cs typeface="Calibri"/>
              </a:rPr>
              <a:t>f</a:t>
            </a:r>
            <a:r>
              <a:rPr sz="2400" i="1" spc="-20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man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ce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Usability</a:t>
            </a:r>
            <a:endParaRPr sz="2400">
              <a:latin typeface="Calibri"/>
              <a:cs typeface="Calibri"/>
            </a:endParaRPr>
          </a:p>
          <a:p>
            <a:pPr marL="603250">
              <a:lnSpc>
                <a:spcPct val="100000"/>
              </a:lnSpc>
              <a:spcBef>
                <a:spcPts val="215"/>
              </a:spcBef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If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testab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prototype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06345" y="3709415"/>
            <a:ext cx="3681095" cy="2677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385" indent="-286385">
              <a:lnSpc>
                <a:spcPct val="100000"/>
              </a:lnSpc>
              <a:buClr>
                <a:srgbClr val="BEBEBE"/>
              </a:buClr>
              <a:buFont typeface="Calibri"/>
              <a:buChar char="–"/>
              <a:tabLst>
                <a:tab pos="287020" algn="l"/>
              </a:tabLst>
            </a:pP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Du</a:t>
            </a:r>
            <a:r>
              <a:rPr sz="2400" i="1" spc="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ability</a:t>
            </a:r>
            <a:endParaRPr sz="2400">
              <a:latin typeface="Calibri"/>
              <a:cs typeface="Calibri"/>
            </a:endParaRPr>
          </a:p>
          <a:p>
            <a:pPr marL="27305">
              <a:lnSpc>
                <a:spcPct val="100000"/>
              </a:lnSpc>
              <a:spcBef>
                <a:spcPts val="645"/>
              </a:spcBef>
            </a:pP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55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7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oty</a:t>
            </a:r>
            <a:r>
              <a:rPr sz="2800" spc="-3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  <a:p>
            <a:pPr marL="286385" indent="-286385">
              <a:lnSpc>
                <a:spcPct val="100000"/>
              </a:lnSpc>
              <a:spcBef>
                <a:spcPts val="605"/>
              </a:spcBef>
              <a:buClr>
                <a:srgbClr val="BEBEBE"/>
              </a:buClr>
              <a:buFont typeface="Calibri"/>
              <a:buChar char="–"/>
              <a:tabLst>
                <a:tab pos="287020" algn="l"/>
              </a:tabLst>
            </a:pPr>
            <a:r>
              <a:rPr sz="2400" spc="-35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BEBEBE"/>
                </a:solidFill>
                <a:latin typeface="Calibri"/>
                <a:cs typeface="Calibri"/>
              </a:rPr>
              <a:t>ollec</a:t>
            </a: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BEBEBE"/>
                </a:solidFill>
                <a:latin typeface="Calibri"/>
                <a:cs typeface="Calibri"/>
              </a:rPr>
              <a:t>d</a:t>
            </a:r>
            <a:r>
              <a:rPr sz="2400" spc="-25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400" spc="-3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  <a:p>
            <a:pPr marL="286385" indent="-286385">
              <a:lnSpc>
                <a:spcPct val="100000"/>
              </a:lnSpc>
              <a:spcBef>
                <a:spcPts val="575"/>
              </a:spcBef>
              <a:buClr>
                <a:srgbClr val="BEBEBE"/>
              </a:buClr>
              <a:buFont typeface="Calibri"/>
              <a:buChar char="–"/>
              <a:tabLst>
                <a:tab pos="287020" algn="l"/>
              </a:tabLst>
            </a:pP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anal</a:t>
            </a:r>
            <a:r>
              <a:rPr sz="2400" spc="-15" dirty="0">
                <a:solidFill>
                  <a:srgbClr val="BEBEBE"/>
                </a:solidFill>
                <a:latin typeface="Calibri"/>
                <a:cs typeface="Calibri"/>
              </a:rPr>
              <a:t>y</a:t>
            </a:r>
            <a:r>
              <a:rPr sz="2400" spc="-50" dirty="0">
                <a:solidFill>
                  <a:srgbClr val="BEBEBE"/>
                </a:solidFill>
                <a:latin typeface="Calibri"/>
                <a:cs typeface="Calibri"/>
              </a:rPr>
              <a:t>z</a:t>
            </a:r>
            <a:r>
              <a:rPr sz="24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400" spc="-35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BEBEBE"/>
                </a:solidFill>
                <a:latin typeface="Calibri"/>
                <a:cs typeface="Calibri"/>
              </a:rPr>
              <a:t>d</a:t>
            </a:r>
            <a:r>
              <a:rPr sz="2400" spc="-25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sz="2400" spc="-3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640"/>
              </a:spcBef>
            </a:pP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i="1" spc="-55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sz="2800" i="1" spc="-10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2800" i="1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i="1" spc="-6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eport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6445" y="4159281"/>
            <a:ext cx="3531870" cy="539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4200" baseline="-27777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4200" spc="-75" baseline="-27777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cann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be bu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lt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or </a:t>
            </a: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est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6445" y="5622651"/>
            <a:ext cx="3277870" cy="466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4200" i="1" baseline="-16865" dirty="0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sz="4200" i="1" spc="-75" baseline="-1686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previo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step of the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27122" y="4524793"/>
            <a:ext cx="3415029" cy="1062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ta ana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ys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2400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cates</a:t>
            </a:r>
            <a:r>
              <a:rPr sz="24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a flaw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des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gn,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the des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gn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2400" spc="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must return to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27122" y="5988164"/>
            <a:ext cx="216217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2400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proc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97980" y="573023"/>
            <a:ext cx="4062983" cy="480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4971" y="5155691"/>
            <a:ext cx="1792224" cy="614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49440" y="5256276"/>
            <a:ext cx="1918970" cy="516890"/>
          </a:xfrm>
          <a:custGeom>
            <a:avLst/>
            <a:gdLst/>
            <a:ahLst/>
            <a:cxnLst/>
            <a:rect l="l" t="t" r="r" b="b"/>
            <a:pathLst>
              <a:path w="1918970" h="516889">
                <a:moveTo>
                  <a:pt x="0" y="516636"/>
                </a:moveTo>
                <a:lnTo>
                  <a:pt x="1918716" y="516636"/>
                </a:lnTo>
                <a:lnTo>
                  <a:pt x="1918716" y="0"/>
                </a:lnTo>
                <a:lnTo>
                  <a:pt x="0" y="0"/>
                </a:lnTo>
                <a:lnTo>
                  <a:pt x="0" y="516636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07195" y="696468"/>
            <a:ext cx="1686560" cy="192405"/>
          </a:xfrm>
          <a:custGeom>
            <a:avLst/>
            <a:gdLst/>
            <a:ahLst/>
            <a:cxnLst/>
            <a:rect l="l" t="t" r="r" b="b"/>
            <a:pathLst>
              <a:path w="1686559" h="192405">
                <a:moveTo>
                  <a:pt x="320039" y="0"/>
                </a:moveTo>
                <a:lnTo>
                  <a:pt x="0" y="96012"/>
                </a:lnTo>
                <a:lnTo>
                  <a:pt x="320039" y="192024"/>
                </a:lnTo>
                <a:lnTo>
                  <a:pt x="320039" y="128016"/>
                </a:lnTo>
                <a:lnTo>
                  <a:pt x="288035" y="128016"/>
                </a:lnTo>
                <a:lnTo>
                  <a:pt x="288035" y="64008"/>
                </a:lnTo>
                <a:lnTo>
                  <a:pt x="320039" y="64008"/>
                </a:lnTo>
                <a:lnTo>
                  <a:pt x="320039" y="0"/>
                </a:lnTo>
                <a:close/>
              </a:path>
              <a:path w="1686559" h="192405">
                <a:moveTo>
                  <a:pt x="320039" y="64008"/>
                </a:moveTo>
                <a:lnTo>
                  <a:pt x="288035" y="64008"/>
                </a:lnTo>
                <a:lnTo>
                  <a:pt x="288035" y="128016"/>
                </a:lnTo>
                <a:lnTo>
                  <a:pt x="320039" y="128016"/>
                </a:lnTo>
                <a:lnTo>
                  <a:pt x="320039" y="64008"/>
                </a:lnTo>
                <a:close/>
              </a:path>
              <a:path w="1686559" h="192405">
                <a:moveTo>
                  <a:pt x="1686178" y="64008"/>
                </a:moveTo>
                <a:lnTo>
                  <a:pt x="320039" y="64008"/>
                </a:lnTo>
                <a:lnTo>
                  <a:pt x="320039" y="128016"/>
                </a:lnTo>
                <a:lnTo>
                  <a:pt x="1686178" y="128016"/>
                </a:lnTo>
                <a:lnTo>
                  <a:pt x="1686178" y="64008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13647" y="6260591"/>
            <a:ext cx="1894205" cy="0"/>
          </a:xfrm>
          <a:custGeom>
            <a:avLst/>
            <a:gdLst/>
            <a:ahLst/>
            <a:cxnLst/>
            <a:rect l="l" t="t" r="r" b="b"/>
            <a:pathLst>
              <a:path w="1894204">
                <a:moveTo>
                  <a:pt x="0" y="0"/>
                </a:moveTo>
                <a:lnTo>
                  <a:pt x="1893824" y="0"/>
                </a:lnTo>
              </a:path>
            </a:pathLst>
          </a:custGeom>
          <a:ln w="64008">
            <a:solidFill>
              <a:srgbClr val="0033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462259" y="792480"/>
            <a:ext cx="46355" cy="5469255"/>
          </a:xfrm>
          <a:custGeom>
            <a:avLst/>
            <a:gdLst/>
            <a:ahLst/>
            <a:cxnLst/>
            <a:rect l="l" t="t" r="r" b="b"/>
            <a:pathLst>
              <a:path w="46354" h="5469255">
                <a:moveTo>
                  <a:pt x="45974" y="5468937"/>
                </a:moveTo>
                <a:lnTo>
                  <a:pt x="0" y="0"/>
                </a:lnTo>
              </a:path>
            </a:pathLst>
          </a:custGeom>
          <a:ln w="64008">
            <a:solidFill>
              <a:srgbClr val="0033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47404" y="2369820"/>
            <a:ext cx="1560830" cy="192405"/>
          </a:xfrm>
          <a:custGeom>
            <a:avLst/>
            <a:gdLst/>
            <a:ahLst/>
            <a:cxnLst/>
            <a:rect l="l" t="t" r="r" b="b"/>
            <a:pathLst>
              <a:path w="1560829" h="192405">
                <a:moveTo>
                  <a:pt x="320040" y="0"/>
                </a:moveTo>
                <a:lnTo>
                  <a:pt x="0" y="96012"/>
                </a:lnTo>
                <a:lnTo>
                  <a:pt x="320040" y="192024"/>
                </a:lnTo>
                <a:lnTo>
                  <a:pt x="320040" y="128015"/>
                </a:lnTo>
                <a:lnTo>
                  <a:pt x="288036" y="128015"/>
                </a:lnTo>
                <a:lnTo>
                  <a:pt x="288036" y="64007"/>
                </a:lnTo>
                <a:lnTo>
                  <a:pt x="320040" y="64007"/>
                </a:lnTo>
                <a:lnTo>
                  <a:pt x="320040" y="0"/>
                </a:lnTo>
                <a:close/>
              </a:path>
              <a:path w="1560829" h="192405">
                <a:moveTo>
                  <a:pt x="320040" y="64007"/>
                </a:moveTo>
                <a:lnTo>
                  <a:pt x="288036" y="64007"/>
                </a:lnTo>
                <a:lnTo>
                  <a:pt x="288036" y="128015"/>
                </a:lnTo>
                <a:lnTo>
                  <a:pt x="320040" y="128015"/>
                </a:lnTo>
                <a:lnTo>
                  <a:pt x="320040" y="64007"/>
                </a:lnTo>
                <a:close/>
              </a:path>
              <a:path w="1560829" h="192405">
                <a:moveTo>
                  <a:pt x="1560576" y="64007"/>
                </a:moveTo>
                <a:lnTo>
                  <a:pt x="320040" y="64007"/>
                </a:lnTo>
                <a:lnTo>
                  <a:pt x="320040" y="128015"/>
                </a:lnTo>
                <a:lnTo>
                  <a:pt x="1560576" y="128015"/>
                </a:lnTo>
                <a:lnTo>
                  <a:pt x="1560576" y="64007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85431" y="5792723"/>
            <a:ext cx="1728216" cy="8442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57729" y="252988"/>
            <a:ext cx="4251325" cy="1117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spc="-30" dirty="0">
                <a:solidFill>
                  <a:srgbClr val="00386B"/>
                </a:solidFill>
                <a:latin typeface="Arial"/>
                <a:cs typeface="Arial"/>
              </a:rPr>
              <a:t>Co</a:t>
            </a:r>
            <a:r>
              <a:rPr sz="4000" spc="-40" dirty="0">
                <a:solidFill>
                  <a:srgbClr val="00386B"/>
                </a:solidFill>
                <a:latin typeface="Arial"/>
                <a:cs typeface="Arial"/>
              </a:rPr>
              <a:t>n</a:t>
            </a:r>
            <a:r>
              <a:rPr sz="4000" spc="-20" dirty="0">
                <a:solidFill>
                  <a:srgbClr val="00386B"/>
                </a:solidFill>
                <a:latin typeface="Arial"/>
                <a:cs typeface="Arial"/>
              </a:rPr>
              <a:t>struct</a:t>
            </a:r>
            <a:r>
              <a:rPr sz="4000" spc="20" dirty="0">
                <a:solidFill>
                  <a:srgbClr val="00386B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00386B"/>
                </a:solidFill>
                <a:latin typeface="Arial"/>
                <a:cs typeface="Arial"/>
              </a:rPr>
              <a:t>and</a:t>
            </a:r>
            <a:r>
              <a:rPr sz="4000" spc="-65" dirty="0">
                <a:solidFill>
                  <a:srgbClr val="00386B"/>
                </a:solidFill>
                <a:latin typeface="Arial"/>
                <a:cs typeface="Arial"/>
              </a:rPr>
              <a:t> </a:t>
            </a:r>
            <a:r>
              <a:rPr sz="4000" spc="-480" dirty="0">
                <a:solidFill>
                  <a:srgbClr val="00386B"/>
                </a:solidFill>
                <a:latin typeface="Arial"/>
                <a:cs typeface="Arial"/>
              </a:rPr>
              <a:t>T</a:t>
            </a:r>
            <a:r>
              <a:rPr sz="4000" spc="-20" dirty="0">
                <a:solidFill>
                  <a:srgbClr val="00386B"/>
                </a:solidFill>
                <a:latin typeface="Arial"/>
                <a:cs typeface="Arial"/>
              </a:rPr>
              <a:t>est</a:t>
            </a:r>
            <a:endParaRPr sz="4000">
              <a:latin typeface="Arial"/>
              <a:cs typeface="Arial"/>
            </a:endParaRPr>
          </a:p>
          <a:p>
            <a:pPr marL="2540" algn="ctr">
              <a:lnSpc>
                <a:spcPts val="4760"/>
              </a:lnSpc>
            </a:pPr>
            <a:r>
              <a:rPr sz="4000" spc="-25" dirty="0">
                <a:solidFill>
                  <a:srgbClr val="00386B"/>
                </a:solidFill>
                <a:latin typeface="Arial"/>
                <a:cs typeface="Arial"/>
              </a:rPr>
              <a:t>a</a:t>
            </a:r>
            <a:r>
              <a:rPr sz="4000" spc="-5" dirty="0">
                <a:solidFill>
                  <a:srgbClr val="00386B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00386B"/>
                </a:solidFill>
                <a:latin typeface="Arial"/>
                <a:cs typeface="Arial"/>
              </a:rPr>
              <a:t>Pro</a:t>
            </a:r>
            <a:r>
              <a:rPr sz="4000" spc="-10" dirty="0">
                <a:solidFill>
                  <a:srgbClr val="00386B"/>
                </a:solidFill>
                <a:latin typeface="Arial"/>
                <a:cs typeface="Arial"/>
              </a:rPr>
              <a:t>t</a:t>
            </a:r>
            <a:r>
              <a:rPr sz="4000" spc="-20" dirty="0">
                <a:solidFill>
                  <a:srgbClr val="00386B"/>
                </a:solidFill>
                <a:latin typeface="Arial"/>
                <a:cs typeface="Arial"/>
              </a:rPr>
              <a:t>ot</a:t>
            </a:r>
            <a:r>
              <a:rPr sz="4000" spc="-10" dirty="0">
                <a:solidFill>
                  <a:srgbClr val="00386B"/>
                </a:solidFill>
                <a:latin typeface="Arial"/>
                <a:cs typeface="Arial"/>
              </a:rPr>
              <a:t>y</a:t>
            </a:r>
            <a:r>
              <a:rPr sz="4000" spc="-25" dirty="0">
                <a:solidFill>
                  <a:srgbClr val="00386B"/>
                </a:solidFill>
                <a:latin typeface="Arial"/>
                <a:cs typeface="Arial"/>
              </a:rPr>
              <a:t>pe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90" dirty="0"/>
              <a:t>Ev</a:t>
            </a:r>
            <a:r>
              <a:rPr dirty="0"/>
              <a:t>alu</a:t>
            </a:r>
            <a:r>
              <a:rPr spc="-30" dirty="0"/>
              <a:t>a</a:t>
            </a:r>
            <a:r>
              <a:rPr spc="-60" dirty="0"/>
              <a:t>t</a:t>
            </a:r>
            <a:r>
              <a:rPr spc="-20" dirty="0"/>
              <a:t>e</a:t>
            </a:r>
            <a:r>
              <a:rPr spc="-15" dirty="0"/>
              <a:t> </a:t>
            </a:r>
            <a:r>
              <a:rPr spc="-20" dirty="0"/>
              <a:t>the</a:t>
            </a:r>
            <a:r>
              <a:rPr spc="-5" dirty="0"/>
              <a:t> Solution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45970" y="1165912"/>
            <a:ext cx="4539615" cy="4441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Arial"/>
                <a:cs typeface="Arial"/>
              </a:rPr>
              <a:t>Evaluate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solu</a:t>
            </a:r>
            <a:r>
              <a:rPr sz="2800" spc="-5" dirty="0">
                <a:latin typeface="Arial"/>
                <a:cs typeface="Arial"/>
              </a:rPr>
              <a:t>t</a:t>
            </a:r>
            <a:r>
              <a:rPr sz="2800" spc="-15" dirty="0">
                <a:latin typeface="Arial"/>
                <a:cs typeface="Arial"/>
              </a:rPr>
              <a:t>ion</a:t>
            </a:r>
            <a:endParaRPr sz="2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800" spc="-20" dirty="0">
                <a:latin typeface="Arial"/>
                <a:cs typeface="Arial"/>
              </a:rPr>
              <a:t>e</a:t>
            </a:r>
            <a:r>
              <a:rPr sz="2800" spc="-50" dirty="0">
                <a:latin typeface="Arial"/>
                <a:cs typeface="Arial"/>
              </a:rPr>
              <a:t>f</a:t>
            </a:r>
            <a:r>
              <a:rPr sz="2800" spc="-15" dirty="0">
                <a:latin typeface="Arial"/>
                <a:cs typeface="Arial"/>
              </a:rPr>
              <a:t>fe</a:t>
            </a:r>
            <a:r>
              <a:rPr sz="2800" spc="-5" dirty="0">
                <a:latin typeface="Arial"/>
                <a:cs typeface="Arial"/>
              </a:rPr>
              <a:t>c</a:t>
            </a:r>
            <a:r>
              <a:rPr sz="2800" spc="-10" dirty="0">
                <a:latin typeface="Arial"/>
                <a:cs typeface="Arial"/>
              </a:rPr>
              <a:t>tiv</a:t>
            </a:r>
            <a:r>
              <a:rPr sz="2800" spc="-20" dirty="0">
                <a:latin typeface="Arial"/>
                <a:cs typeface="Arial"/>
              </a:rPr>
              <a:t>e</a:t>
            </a:r>
            <a:r>
              <a:rPr sz="2800" spc="-15" dirty="0">
                <a:latin typeface="Arial"/>
                <a:cs typeface="Arial"/>
              </a:rPr>
              <a:t>n</a:t>
            </a:r>
            <a:r>
              <a:rPr sz="2800" spc="-20" dirty="0">
                <a:latin typeface="Arial"/>
                <a:cs typeface="Arial"/>
              </a:rPr>
              <a:t>e</a:t>
            </a:r>
            <a:r>
              <a:rPr sz="2800" spc="-10" dirty="0">
                <a:latin typeface="Arial"/>
                <a:cs typeface="Arial"/>
              </a:rPr>
              <a:t>s</a:t>
            </a:r>
            <a:r>
              <a:rPr sz="2800" spc="-15" dirty="0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Arial"/>
                <a:cs typeface="Arial"/>
              </a:rPr>
              <a:t>Ref</a:t>
            </a:r>
            <a:r>
              <a:rPr sz="2800" spc="-5" dirty="0">
                <a:latin typeface="Arial"/>
                <a:cs typeface="Arial"/>
              </a:rPr>
              <a:t>l</a:t>
            </a:r>
            <a:r>
              <a:rPr sz="2800" spc="-20" dirty="0">
                <a:latin typeface="Arial"/>
                <a:cs typeface="Arial"/>
              </a:rPr>
              <a:t>e</a:t>
            </a:r>
            <a:r>
              <a:rPr sz="2800" spc="-10" dirty="0">
                <a:latin typeface="Arial"/>
                <a:cs typeface="Arial"/>
              </a:rPr>
              <a:t>ct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o</a:t>
            </a:r>
            <a:r>
              <a:rPr sz="2800" spc="-20" dirty="0">
                <a:latin typeface="Arial"/>
                <a:cs typeface="Arial"/>
              </a:rPr>
              <a:t>n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</a:t>
            </a:r>
            <a:r>
              <a:rPr sz="2800" spc="-20" dirty="0">
                <a:latin typeface="Arial"/>
                <a:cs typeface="Arial"/>
              </a:rPr>
              <a:t>e</a:t>
            </a:r>
            <a:r>
              <a:rPr sz="2800" spc="-10" dirty="0">
                <a:latin typeface="Arial"/>
                <a:cs typeface="Arial"/>
              </a:rPr>
              <a:t>si</a:t>
            </a:r>
            <a:r>
              <a:rPr sz="2800" spc="-15" dirty="0">
                <a:latin typeface="Arial"/>
                <a:cs typeface="Arial"/>
              </a:rPr>
              <a:t>g</a:t>
            </a:r>
            <a:r>
              <a:rPr sz="2800" spc="-20" dirty="0"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90"/>
              </a:spcBef>
              <a:buFont typeface="Arial"/>
              <a:buChar char="–"/>
              <a:tabLst>
                <a:tab pos="756920" algn="l"/>
              </a:tabLst>
            </a:pPr>
            <a:r>
              <a:rPr sz="2400" i="1" dirty="0">
                <a:latin typeface="Arial"/>
                <a:cs typeface="Arial"/>
              </a:rPr>
              <a:t>R</a:t>
            </a:r>
            <a:r>
              <a:rPr sz="2400" i="1" spc="-10" dirty="0">
                <a:latin typeface="Arial"/>
                <a:cs typeface="Arial"/>
              </a:rPr>
              <a:t>e</a:t>
            </a:r>
            <a:r>
              <a:rPr sz="2400" i="1" dirty="0">
                <a:latin typeface="Arial"/>
                <a:cs typeface="Arial"/>
              </a:rPr>
              <a:t>co</a:t>
            </a:r>
            <a:r>
              <a:rPr sz="2400" i="1" spc="-25" dirty="0">
                <a:latin typeface="Arial"/>
                <a:cs typeface="Arial"/>
              </a:rPr>
              <a:t>m</a:t>
            </a:r>
            <a:r>
              <a:rPr sz="2400" i="1" spc="-20" dirty="0">
                <a:latin typeface="Arial"/>
                <a:cs typeface="Arial"/>
              </a:rPr>
              <a:t>m</a:t>
            </a:r>
            <a:r>
              <a:rPr sz="2400" i="1" spc="5" dirty="0">
                <a:latin typeface="Arial"/>
                <a:cs typeface="Arial"/>
              </a:rPr>
              <a:t>e</a:t>
            </a:r>
            <a:r>
              <a:rPr sz="2400" i="1" dirty="0">
                <a:latin typeface="Arial"/>
                <a:cs typeface="Arial"/>
              </a:rPr>
              <a:t>nd</a:t>
            </a:r>
            <a:r>
              <a:rPr sz="2400" i="1" spc="5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i</a:t>
            </a:r>
            <a:r>
              <a:rPr sz="2400" i="1" spc="-25" dirty="0">
                <a:latin typeface="Arial"/>
                <a:cs typeface="Arial"/>
              </a:rPr>
              <a:t>m</a:t>
            </a:r>
            <a:r>
              <a:rPr sz="2400" i="1" dirty="0">
                <a:latin typeface="Arial"/>
                <a:cs typeface="Arial"/>
              </a:rPr>
              <a:t>prove</a:t>
            </a:r>
            <a:r>
              <a:rPr sz="2400" i="1" spc="-25" dirty="0">
                <a:latin typeface="Arial"/>
                <a:cs typeface="Arial"/>
              </a:rPr>
              <a:t>m</a:t>
            </a:r>
            <a:r>
              <a:rPr sz="2400" i="1" spc="5" dirty="0">
                <a:latin typeface="Arial"/>
                <a:cs typeface="Arial"/>
              </a:rPr>
              <a:t>e</a:t>
            </a:r>
            <a:r>
              <a:rPr sz="2400" i="1" dirty="0">
                <a:latin typeface="Arial"/>
                <a:cs typeface="Arial"/>
              </a:rPr>
              <a:t>nts</a:t>
            </a:r>
            <a:endParaRPr sz="2400">
              <a:latin typeface="Arial"/>
              <a:cs typeface="Arial"/>
            </a:endParaRPr>
          </a:p>
          <a:p>
            <a:pPr marL="355600" marR="575310" indent="-34290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Arial"/>
                <a:cs typeface="Arial"/>
              </a:rPr>
              <a:t>Optim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-15" dirty="0">
                <a:latin typeface="Arial"/>
                <a:cs typeface="Arial"/>
              </a:rPr>
              <a:t>ze/Red</a:t>
            </a:r>
            <a:r>
              <a:rPr sz="2800" spc="-20" dirty="0">
                <a:latin typeface="Arial"/>
                <a:cs typeface="Arial"/>
              </a:rPr>
              <a:t>e</a:t>
            </a:r>
            <a:r>
              <a:rPr sz="2800" spc="-10" dirty="0">
                <a:latin typeface="Arial"/>
                <a:cs typeface="Arial"/>
              </a:rPr>
              <a:t>si</a:t>
            </a:r>
            <a:r>
              <a:rPr sz="2800" spc="-15" dirty="0">
                <a:latin typeface="Arial"/>
                <a:cs typeface="Arial"/>
              </a:rPr>
              <a:t>g</a:t>
            </a:r>
            <a:r>
              <a:rPr sz="2800" spc="-20" dirty="0">
                <a:latin typeface="Arial"/>
                <a:cs typeface="Arial"/>
              </a:rPr>
              <a:t>n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the so</a:t>
            </a:r>
            <a:r>
              <a:rPr sz="2800" spc="-10" dirty="0">
                <a:latin typeface="Arial"/>
                <a:cs typeface="Arial"/>
              </a:rPr>
              <a:t>l</a:t>
            </a:r>
            <a:r>
              <a:rPr sz="2800" spc="-15" dirty="0">
                <a:latin typeface="Arial"/>
                <a:cs typeface="Arial"/>
              </a:rPr>
              <a:t>u</a:t>
            </a:r>
            <a:r>
              <a:rPr sz="2800" spc="-10" dirty="0">
                <a:latin typeface="Arial"/>
                <a:cs typeface="Arial"/>
              </a:rPr>
              <a:t>ti</a:t>
            </a:r>
            <a:r>
              <a:rPr sz="2800" spc="-15" dirty="0">
                <a:latin typeface="Arial"/>
                <a:cs typeface="Arial"/>
              </a:rPr>
              <a:t>o</a:t>
            </a:r>
            <a:r>
              <a:rPr sz="2800" spc="-20" dirty="0"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90"/>
              </a:spcBef>
              <a:buFont typeface="Arial"/>
              <a:buChar char="–"/>
              <a:tabLst>
                <a:tab pos="756920" algn="l"/>
              </a:tabLst>
            </a:pPr>
            <a:r>
              <a:rPr sz="2400" i="1" dirty="0">
                <a:latin typeface="Arial"/>
                <a:cs typeface="Arial"/>
              </a:rPr>
              <a:t>[Return to</a:t>
            </a:r>
            <a:r>
              <a:rPr sz="2400" i="1" spc="-1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prior</a:t>
            </a:r>
            <a:r>
              <a:rPr sz="2400" i="1" spc="1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des</a:t>
            </a:r>
            <a:r>
              <a:rPr sz="2400" i="1" spc="-10" dirty="0">
                <a:latin typeface="Arial"/>
                <a:cs typeface="Arial"/>
              </a:rPr>
              <a:t>i</a:t>
            </a:r>
            <a:r>
              <a:rPr sz="2400" i="1" dirty="0">
                <a:latin typeface="Arial"/>
                <a:cs typeface="Arial"/>
              </a:rPr>
              <a:t>gn</a:t>
            </a:r>
            <a:endParaRPr sz="2400">
              <a:latin typeface="Arial"/>
              <a:cs typeface="Arial"/>
            </a:endParaRPr>
          </a:p>
          <a:p>
            <a:pPr marL="756285">
              <a:lnSpc>
                <a:spcPct val="100000"/>
              </a:lnSpc>
            </a:pPr>
            <a:r>
              <a:rPr sz="2400" i="1" dirty="0">
                <a:latin typeface="Arial"/>
                <a:cs typeface="Arial"/>
              </a:rPr>
              <a:t>proc</a:t>
            </a:r>
            <a:r>
              <a:rPr sz="2400" i="1" spc="-10" dirty="0">
                <a:latin typeface="Arial"/>
                <a:cs typeface="Arial"/>
              </a:rPr>
              <a:t>e</a:t>
            </a:r>
            <a:r>
              <a:rPr sz="2400" i="1" dirty="0">
                <a:latin typeface="Arial"/>
                <a:cs typeface="Arial"/>
              </a:rPr>
              <a:t>ss steps,</a:t>
            </a:r>
            <a:r>
              <a:rPr sz="2400" i="1" spc="-1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if</a:t>
            </a:r>
            <a:r>
              <a:rPr sz="2400" i="1" spc="-1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n</a:t>
            </a:r>
            <a:r>
              <a:rPr sz="2400" i="1" spc="-10" dirty="0">
                <a:latin typeface="Arial"/>
                <a:cs typeface="Arial"/>
              </a:rPr>
              <a:t>e</a:t>
            </a:r>
            <a:r>
              <a:rPr sz="2400" i="1" dirty="0">
                <a:latin typeface="Arial"/>
                <a:cs typeface="Arial"/>
              </a:rPr>
              <a:t>ces</a:t>
            </a:r>
            <a:r>
              <a:rPr sz="2400" i="1" spc="-10" dirty="0">
                <a:latin typeface="Arial"/>
                <a:cs typeface="Arial"/>
              </a:rPr>
              <a:t>s</a:t>
            </a:r>
            <a:r>
              <a:rPr sz="2400" i="1" dirty="0">
                <a:latin typeface="Arial"/>
                <a:cs typeface="Arial"/>
              </a:rPr>
              <a:t>ary]</a:t>
            </a:r>
            <a:endParaRPr sz="24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6920" algn="l"/>
              </a:tabLst>
            </a:pPr>
            <a:r>
              <a:rPr sz="2400" i="1" dirty="0">
                <a:latin typeface="Arial"/>
                <a:cs typeface="Arial"/>
              </a:rPr>
              <a:t>R</a:t>
            </a:r>
            <a:r>
              <a:rPr sz="2400" i="1" spc="-10" dirty="0">
                <a:latin typeface="Arial"/>
                <a:cs typeface="Arial"/>
              </a:rPr>
              <a:t>e</a:t>
            </a:r>
            <a:r>
              <a:rPr sz="2400" i="1" dirty="0">
                <a:latin typeface="Arial"/>
                <a:cs typeface="Arial"/>
              </a:rPr>
              <a:t>vise</a:t>
            </a:r>
            <a:r>
              <a:rPr sz="2400" i="1" spc="1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des</a:t>
            </a:r>
            <a:r>
              <a:rPr sz="2400" i="1" spc="-10" dirty="0">
                <a:latin typeface="Arial"/>
                <a:cs typeface="Arial"/>
              </a:rPr>
              <a:t>i</a:t>
            </a:r>
            <a:r>
              <a:rPr sz="2400" i="1" dirty="0">
                <a:latin typeface="Arial"/>
                <a:cs typeface="Arial"/>
              </a:rPr>
              <a:t>gn</a:t>
            </a:r>
            <a:r>
              <a:rPr sz="2400" i="1" spc="2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doc</a:t>
            </a:r>
            <a:r>
              <a:rPr sz="2400" i="1" spc="-10" dirty="0">
                <a:latin typeface="Arial"/>
                <a:cs typeface="Arial"/>
              </a:rPr>
              <a:t>u</a:t>
            </a:r>
            <a:r>
              <a:rPr sz="2400" i="1" spc="-20" dirty="0">
                <a:latin typeface="Arial"/>
                <a:cs typeface="Arial"/>
              </a:rPr>
              <a:t>m</a:t>
            </a:r>
            <a:r>
              <a:rPr sz="2400" i="1" dirty="0">
                <a:latin typeface="Arial"/>
                <a:cs typeface="Arial"/>
              </a:rPr>
              <a:t>ents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355600" algn="l"/>
              </a:tabLst>
            </a:pP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Pro</a:t>
            </a:r>
            <a:r>
              <a:rPr sz="2800" i="1" spc="-5" dirty="0">
                <a:solidFill>
                  <a:srgbClr val="C00000"/>
                </a:solidFill>
                <a:latin typeface="Arial"/>
                <a:cs typeface="Arial"/>
              </a:rPr>
              <a:t>j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800" i="1" spc="-10" dirty="0">
                <a:solidFill>
                  <a:srgbClr val="C00000"/>
                </a:solidFill>
                <a:latin typeface="Arial"/>
                <a:cs typeface="Arial"/>
              </a:rPr>
              <a:t>ct</a:t>
            </a:r>
            <a:r>
              <a:rPr sz="2800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Re</a:t>
            </a:r>
            <a:r>
              <a:rPr sz="2800" i="1" spc="-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800" i="1" spc="-25" dirty="0">
                <a:solidFill>
                  <a:srgbClr val="C00000"/>
                </a:solidFill>
                <a:latin typeface="Arial"/>
                <a:cs typeface="Arial"/>
              </a:rPr>
              <a:t>omm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dat</a:t>
            </a:r>
            <a:r>
              <a:rPr sz="2800" i="1" spc="-5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ns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87768" y="6035040"/>
            <a:ext cx="1795272" cy="530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18604" y="1048511"/>
            <a:ext cx="3171444" cy="5035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23759" y="6173723"/>
            <a:ext cx="1927860" cy="455930"/>
          </a:xfrm>
          <a:custGeom>
            <a:avLst/>
            <a:gdLst/>
            <a:ahLst/>
            <a:cxnLst/>
            <a:rect l="l" t="t" r="r" b="b"/>
            <a:pathLst>
              <a:path w="1927859" h="455929">
                <a:moveTo>
                  <a:pt x="0" y="455675"/>
                </a:moveTo>
                <a:lnTo>
                  <a:pt x="1927859" y="455675"/>
                </a:lnTo>
                <a:lnTo>
                  <a:pt x="1927859" y="0"/>
                </a:lnTo>
                <a:lnTo>
                  <a:pt x="0" y="0"/>
                </a:lnTo>
                <a:lnTo>
                  <a:pt x="0" y="455675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90" dirty="0"/>
              <a:t>Ev</a:t>
            </a:r>
            <a:r>
              <a:rPr dirty="0"/>
              <a:t>alu</a:t>
            </a:r>
            <a:r>
              <a:rPr spc="-30" dirty="0"/>
              <a:t>a</a:t>
            </a:r>
            <a:r>
              <a:rPr spc="-60" dirty="0"/>
              <a:t>t</a:t>
            </a:r>
            <a:r>
              <a:rPr spc="-20" dirty="0"/>
              <a:t>e</a:t>
            </a:r>
            <a:r>
              <a:rPr spc="-15" dirty="0"/>
              <a:t> </a:t>
            </a:r>
            <a:r>
              <a:rPr spc="-20" dirty="0"/>
              <a:t>the</a:t>
            </a:r>
            <a:r>
              <a:rPr spc="-5" dirty="0"/>
              <a:t> Solution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45970" y="1173632"/>
            <a:ext cx="4542790" cy="4428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60" dirty="0">
                <a:solidFill>
                  <a:srgbClr val="BEBEBE"/>
                </a:solidFill>
                <a:latin typeface="Calibri"/>
                <a:cs typeface="Calibri"/>
              </a:rPr>
              <a:t>Ev</a:t>
            </a:r>
            <a:r>
              <a:rPr sz="2800" dirty="0">
                <a:solidFill>
                  <a:srgbClr val="BEBEBE"/>
                </a:solidFill>
                <a:latin typeface="Calibri"/>
                <a:cs typeface="Calibri"/>
              </a:rPr>
              <a:t>al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u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at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so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ut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800" spc="-5" dirty="0">
                <a:solidFill>
                  <a:srgbClr val="BEBEBE"/>
                </a:solidFill>
                <a:latin typeface="Calibri"/>
                <a:cs typeface="Calibri"/>
              </a:rPr>
              <a:t>on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800" spc="-40" dirty="0">
                <a:solidFill>
                  <a:srgbClr val="BEBEBE"/>
                </a:solidFill>
                <a:latin typeface="Calibri"/>
                <a:cs typeface="Calibri"/>
              </a:rPr>
              <a:t>ef</a:t>
            </a:r>
            <a:r>
              <a:rPr sz="2800" spc="-85" dirty="0">
                <a:solidFill>
                  <a:srgbClr val="BEBEBE"/>
                </a:solidFill>
                <a:latin typeface="Calibri"/>
                <a:cs typeface="Calibri"/>
              </a:rPr>
              <a:t>f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ecti</a:t>
            </a:r>
            <a:r>
              <a:rPr sz="2800" spc="-50" dirty="0">
                <a:solidFill>
                  <a:srgbClr val="BEBEBE"/>
                </a:solidFill>
                <a:latin typeface="Calibri"/>
                <a:cs typeface="Calibri"/>
              </a:rPr>
              <a:t>v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eness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6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40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flec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t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8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desi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gn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05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400" i="1" spc="-5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400" i="1" spc="-35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ommen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d</a:t>
            </a:r>
            <a:r>
              <a:rPr sz="2400" i="1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impro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veme</a:t>
            </a:r>
            <a:r>
              <a:rPr sz="2400" i="1" spc="-2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ts</a:t>
            </a:r>
            <a:endParaRPr sz="2400">
              <a:latin typeface="Calibri"/>
              <a:cs typeface="Calibri"/>
            </a:endParaRPr>
          </a:p>
          <a:p>
            <a:pPr marL="355600" marR="882015" indent="-342900">
              <a:lnSpc>
                <a:spcPct val="100000"/>
              </a:lnSpc>
              <a:spcBef>
                <a:spcPts val="645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800" spc="-4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ti</a:t>
            </a:r>
            <a:r>
              <a:rPr sz="2800" spc="-35" dirty="0">
                <a:solidFill>
                  <a:srgbClr val="BEBEBE"/>
                </a:solidFill>
                <a:latin typeface="Calibri"/>
                <a:cs typeface="Calibri"/>
              </a:rPr>
              <a:t>m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800" spc="-85" dirty="0">
                <a:solidFill>
                  <a:srgbClr val="BEBEBE"/>
                </a:solidFill>
                <a:latin typeface="Calibri"/>
                <a:cs typeface="Calibri"/>
              </a:rPr>
              <a:t>z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e/</a:t>
            </a:r>
            <a:r>
              <a:rPr sz="2800" spc="-6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edes</a:t>
            </a:r>
            <a:r>
              <a:rPr sz="2800" spc="-30" dirty="0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gn</a:t>
            </a:r>
            <a:r>
              <a:rPr sz="2800" spc="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the</a:t>
            </a:r>
            <a:r>
              <a:rPr sz="2800" spc="-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BEBEBE"/>
                </a:solidFill>
                <a:latin typeface="Calibri"/>
                <a:cs typeface="Calibri"/>
              </a:rPr>
              <a:t>sol</a:t>
            </a:r>
            <a:r>
              <a:rPr sz="2800" spc="-25" dirty="0">
                <a:solidFill>
                  <a:srgbClr val="BEBEBE"/>
                </a:solidFill>
                <a:latin typeface="Calibri"/>
                <a:cs typeface="Calibri"/>
              </a:rPr>
              <a:t>u</a:t>
            </a:r>
            <a:r>
              <a:rPr sz="2800" spc="-15" dirty="0">
                <a:solidFill>
                  <a:srgbClr val="BEBEBE"/>
                </a:solidFill>
                <a:latin typeface="Calibri"/>
                <a:cs typeface="Calibri"/>
              </a:rPr>
              <a:t>tion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400" i="1" spc="-10" dirty="0">
                <a:solidFill>
                  <a:srgbClr val="BEBEBE"/>
                </a:solidFill>
                <a:latin typeface="Calibri"/>
                <a:cs typeface="Calibri"/>
              </a:rPr>
              <a:t>[</a:t>
            </a:r>
            <a:r>
              <a:rPr sz="2400" i="1" spc="-5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eturn</a:t>
            </a:r>
            <a:r>
              <a:rPr sz="2400" i="1" spc="-35" dirty="0">
                <a:solidFill>
                  <a:srgbClr val="BEBEBE"/>
                </a:solidFill>
                <a:latin typeface="Calibri"/>
                <a:cs typeface="Calibri"/>
              </a:rPr>
              <a:t> t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ior</a:t>
            </a:r>
            <a:r>
              <a:rPr sz="2400" i="1" spc="-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spc="-20" dirty="0">
                <a:solidFill>
                  <a:srgbClr val="BEBEBE"/>
                </a:solidFill>
                <a:latin typeface="Calibri"/>
                <a:cs typeface="Calibri"/>
              </a:rPr>
              <a:t>d</a:t>
            </a:r>
            <a:r>
              <a:rPr sz="2400" i="1" spc="-10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sig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n </a:t>
            </a:r>
            <a:r>
              <a:rPr sz="2400" i="1" spc="-20" dirty="0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400" i="1" spc="-10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es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  <a:p>
            <a:pPr marL="756285">
              <a:lnSpc>
                <a:spcPct val="100000"/>
              </a:lnSpc>
            </a:pPr>
            <a:r>
              <a:rPr sz="2400" i="1" spc="-25" dirty="0">
                <a:solidFill>
                  <a:srgbClr val="BEBEBE"/>
                </a:solidFill>
                <a:latin typeface="Calibri"/>
                <a:cs typeface="Calibri"/>
              </a:rPr>
              <a:t>st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eps,</a:t>
            </a:r>
            <a:r>
              <a:rPr sz="2400" i="1" spc="-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if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 ne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essa</a:t>
            </a:r>
            <a:r>
              <a:rPr sz="2400" i="1" spc="1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y]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lr>
                <a:srgbClr val="BEBEBE"/>
              </a:buClr>
              <a:buFont typeface="Calibri"/>
              <a:buChar char="–"/>
              <a:tabLst>
                <a:tab pos="756920" algn="l"/>
              </a:tabLst>
            </a:pPr>
            <a:r>
              <a:rPr sz="2400" i="1" spc="-50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400" i="1" spc="-25" dirty="0">
                <a:solidFill>
                  <a:srgbClr val="BEBEBE"/>
                </a:solidFill>
                <a:latin typeface="Calibri"/>
                <a:cs typeface="Calibri"/>
              </a:rPr>
              <a:t>v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ise</a:t>
            </a:r>
            <a:r>
              <a:rPr sz="2400" i="1" spc="-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i="1" spc="-20" dirty="0">
                <a:solidFill>
                  <a:srgbClr val="BEBEBE"/>
                </a:solidFill>
                <a:latin typeface="Calibri"/>
                <a:cs typeface="Calibri"/>
              </a:rPr>
              <a:t>d</a:t>
            </a:r>
            <a:r>
              <a:rPr sz="2400" i="1" spc="-10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sig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n </a:t>
            </a:r>
            <a:r>
              <a:rPr sz="2400" i="1" spc="-5" dirty="0">
                <a:solidFill>
                  <a:srgbClr val="BEBEBE"/>
                </a:solidFill>
                <a:latin typeface="Calibri"/>
                <a:cs typeface="Calibri"/>
              </a:rPr>
              <a:t>d</a:t>
            </a:r>
            <a:r>
              <a:rPr sz="2400" i="1" spc="5" dirty="0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sz="2400" i="1" spc="-15" dirty="0">
                <a:solidFill>
                  <a:srgbClr val="BEBEBE"/>
                </a:solidFill>
                <a:latin typeface="Calibri"/>
                <a:cs typeface="Calibri"/>
              </a:rPr>
              <a:t>cume</a:t>
            </a:r>
            <a:r>
              <a:rPr sz="2400" i="1" spc="-35" dirty="0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sz="2400" i="1" dirty="0">
                <a:solidFill>
                  <a:srgbClr val="BEBEBE"/>
                </a:solidFill>
                <a:latin typeface="Calibri"/>
                <a:cs typeface="Calibri"/>
              </a:rPr>
              <a:t>ts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45"/>
              </a:spcBef>
              <a:buClr>
                <a:srgbClr val="BEBEBE"/>
              </a:buClr>
              <a:buFont typeface="Calibri"/>
              <a:buChar char="•"/>
              <a:tabLst>
                <a:tab pos="355600" algn="l"/>
              </a:tabLst>
            </a:pP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Project</a:t>
            </a:r>
            <a:r>
              <a:rPr sz="2800" i="1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800" i="1" spc="-65" dirty="0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sz="2800" i="1" spc="-15" dirty="0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sz="2800" i="1" spc="-45" dirty="0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sz="2800" i="1" spc="-20" dirty="0">
                <a:solidFill>
                  <a:srgbClr val="BEBEBE"/>
                </a:solidFill>
                <a:latin typeface="Calibri"/>
                <a:cs typeface="Calibri"/>
              </a:rPr>
              <a:t>ommendations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87768" y="6036564"/>
            <a:ext cx="1795272" cy="530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26807" y="6169152"/>
            <a:ext cx="1938655" cy="452755"/>
          </a:xfrm>
          <a:custGeom>
            <a:avLst/>
            <a:gdLst/>
            <a:ahLst/>
            <a:cxnLst/>
            <a:rect l="l" t="t" r="r" b="b"/>
            <a:pathLst>
              <a:path w="1938654" h="452754">
                <a:moveTo>
                  <a:pt x="0" y="452628"/>
                </a:moveTo>
                <a:lnTo>
                  <a:pt x="1938527" y="452628"/>
                </a:lnTo>
                <a:lnTo>
                  <a:pt x="1938527" y="0"/>
                </a:lnTo>
                <a:lnTo>
                  <a:pt x="0" y="0"/>
                </a:lnTo>
                <a:lnTo>
                  <a:pt x="0" y="452628"/>
                </a:lnTo>
                <a:close/>
              </a:path>
            </a:pathLst>
          </a:custGeom>
          <a:ln w="64007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18604" y="1050036"/>
            <a:ext cx="3171444" cy="5033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90" dirty="0"/>
              <a:t>Ev</a:t>
            </a:r>
            <a:r>
              <a:rPr dirty="0"/>
              <a:t>alu</a:t>
            </a:r>
            <a:r>
              <a:rPr spc="-30" dirty="0"/>
              <a:t>a</a:t>
            </a:r>
            <a:r>
              <a:rPr spc="-60" dirty="0"/>
              <a:t>t</a:t>
            </a:r>
            <a:r>
              <a:rPr spc="-20" dirty="0"/>
              <a:t>e</a:t>
            </a:r>
            <a:r>
              <a:rPr spc="-15" dirty="0"/>
              <a:t> </a:t>
            </a:r>
            <a:r>
              <a:rPr spc="-20" dirty="0"/>
              <a:t>the</a:t>
            </a:r>
            <a:r>
              <a:rPr spc="-5" dirty="0"/>
              <a:t> 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1956816" y="6021323"/>
            <a:ext cx="1793748" cy="530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6983" y="1039367"/>
            <a:ext cx="3169920" cy="5035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56659" y="5986271"/>
            <a:ext cx="2029967" cy="675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31178" y="2755677"/>
            <a:ext cx="3312160" cy="215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9065">
              <a:lnSpc>
                <a:spcPct val="100000"/>
              </a:lnSpc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es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ution</a:t>
            </a:r>
            <a:r>
              <a:rPr sz="24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solve the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robl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m?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If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not,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esi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ner</a:t>
            </a:r>
            <a:r>
              <a:rPr sz="2400" spc="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must retu</a:t>
            </a: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to a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previ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us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step of the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des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gn</a:t>
            </a:r>
            <a:r>
              <a:rPr sz="2400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process.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60035" y="1295400"/>
            <a:ext cx="30480" cy="4780280"/>
          </a:xfrm>
          <a:custGeom>
            <a:avLst/>
            <a:gdLst/>
            <a:ahLst/>
            <a:cxnLst/>
            <a:rect l="l" t="t" r="r" b="b"/>
            <a:pathLst>
              <a:path w="30479" h="4780280">
                <a:moveTo>
                  <a:pt x="30099" y="4779962"/>
                </a:moveTo>
                <a:lnTo>
                  <a:pt x="0" y="0"/>
                </a:lnTo>
              </a:path>
            </a:pathLst>
          </a:custGeom>
          <a:ln w="64008">
            <a:solidFill>
              <a:srgbClr val="0033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65220" y="2537460"/>
            <a:ext cx="1224280" cy="192405"/>
          </a:xfrm>
          <a:custGeom>
            <a:avLst/>
            <a:gdLst/>
            <a:ahLst/>
            <a:cxnLst/>
            <a:rect l="l" t="t" r="r" b="b"/>
            <a:pathLst>
              <a:path w="1224279" h="192405">
                <a:moveTo>
                  <a:pt x="320039" y="0"/>
                </a:moveTo>
                <a:lnTo>
                  <a:pt x="0" y="96012"/>
                </a:lnTo>
                <a:lnTo>
                  <a:pt x="320039" y="192024"/>
                </a:lnTo>
                <a:lnTo>
                  <a:pt x="320039" y="128015"/>
                </a:lnTo>
                <a:lnTo>
                  <a:pt x="288035" y="128015"/>
                </a:lnTo>
                <a:lnTo>
                  <a:pt x="288035" y="64007"/>
                </a:lnTo>
                <a:lnTo>
                  <a:pt x="320039" y="64007"/>
                </a:lnTo>
                <a:lnTo>
                  <a:pt x="320039" y="0"/>
                </a:lnTo>
                <a:close/>
              </a:path>
              <a:path w="1224279" h="192405">
                <a:moveTo>
                  <a:pt x="320039" y="64007"/>
                </a:moveTo>
                <a:lnTo>
                  <a:pt x="288035" y="64007"/>
                </a:lnTo>
                <a:lnTo>
                  <a:pt x="288035" y="128015"/>
                </a:lnTo>
                <a:lnTo>
                  <a:pt x="320039" y="128015"/>
                </a:lnTo>
                <a:lnTo>
                  <a:pt x="320039" y="64007"/>
                </a:lnTo>
                <a:close/>
              </a:path>
              <a:path w="1224279" h="192405">
                <a:moveTo>
                  <a:pt x="1223899" y="64007"/>
                </a:moveTo>
                <a:lnTo>
                  <a:pt x="320039" y="64007"/>
                </a:lnTo>
                <a:lnTo>
                  <a:pt x="320039" y="128015"/>
                </a:lnTo>
                <a:lnTo>
                  <a:pt x="1223899" y="128015"/>
                </a:lnTo>
                <a:lnTo>
                  <a:pt x="1223899" y="64007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35679" y="1214627"/>
            <a:ext cx="1354455" cy="192405"/>
          </a:xfrm>
          <a:custGeom>
            <a:avLst/>
            <a:gdLst/>
            <a:ahLst/>
            <a:cxnLst/>
            <a:rect l="l" t="t" r="r" b="b"/>
            <a:pathLst>
              <a:path w="1354454" h="192405">
                <a:moveTo>
                  <a:pt x="320040" y="0"/>
                </a:moveTo>
                <a:lnTo>
                  <a:pt x="0" y="96012"/>
                </a:lnTo>
                <a:lnTo>
                  <a:pt x="320040" y="192024"/>
                </a:lnTo>
                <a:lnTo>
                  <a:pt x="320040" y="128016"/>
                </a:lnTo>
                <a:lnTo>
                  <a:pt x="288036" y="128016"/>
                </a:lnTo>
                <a:lnTo>
                  <a:pt x="288036" y="64008"/>
                </a:lnTo>
                <a:lnTo>
                  <a:pt x="320040" y="64008"/>
                </a:lnTo>
                <a:lnTo>
                  <a:pt x="320040" y="0"/>
                </a:lnTo>
                <a:close/>
              </a:path>
              <a:path w="1354454" h="192405">
                <a:moveTo>
                  <a:pt x="320040" y="64008"/>
                </a:moveTo>
                <a:lnTo>
                  <a:pt x="288036" y="64008"/>
                </a:lnTo>
                <a:lnTo>
                  <a:pt x="288036" y="128016"/>
                </a:lnTo>
                <a:lnTo>
                  <a:pt x="320040" y="128016"/>
                </a:lnTo>
                <a:lnTo>
                  <a:pt x="320040" y="64008"/>
                </a:lnTo>
                <a:close/>
              </a:path>
              <a:path w="1354454" h="192405">
                <a:moveTo>
                  <a:pt x="1354074" y="64008"/>
                </a:moveTo>
                <a:lnTo>
                  <a:pt x="320040" y="64008"/>
                </a:lnTo>
                <a:lnTo>
                  <a:pt x="320040" y="128016"/>
                </a:lnTo>
                <a:lnTo>
                  <a:pt x="1354201" y="128016"/>
                </a:lnTo>
                <a:lnTo>
                  <a:pt x="1354074" y="64008"/>
                </a:lnTo>
                <a:close/>
              </a:path>
            </a:pathLst>
          </a:custGeom>
          <a:solidFill>
            <a:srgbClr val="00339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224027"/>
            <a:ext cx="4029455" cy="6409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14215" y="5908547"/>
            <a:ext cx="2324100" cy="723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53455" y="4846320"/>
            <a:ext cx="1409700" cy="676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61532" y="5402579"/>
            <a:ext cx="192405" cy="868680"/>
          </a:xfrm>
          <a:custGeom>
            <a:avLst/>
            <a:gdLst/>
            <a:ahLst/>
            <a:cxnLst/>
            <a:rect l="l" t="t" r="r" b="b"/>
            <a:pathLst>
              <a:path w="192404" h="868679">
                <a:moveTo>
                  <a:pt x="128015" y="288036"/>
                </a:moveTo>
                <a:lnTo>
                  <a:pt x="64007" y="288036"/>
                </a:lnTo>
                <a:lnTo>
                  <a:pt x="64007" y="868362"/>
                </a:lnTo>
                <a:lnTo>
                  <a:pt x="128015" y="868362"/>
                </a:lnTo>
                <a:lnTo>
                  <a:pt x="128015" y="288036"/>
                </a:lnTo>
                <a:close/>
              </a:path>
              <a:path w="192404" h="868679">
                <a:moveTo>
                  <a:pt x="96012" y="0"/>
                </a:moveTo>
                <a:lnTo>
                  <a:pt x="0" y="320040"/>
                </a:lnTo>
                <a:lnTo>
                  <a:pt x="64007" y="320040"/>
                </a:lnTo>
                <a:lnTo>
                  <a:pt x="64007" y="288036"/>
                </a:lnTo>
                <a:lnTo>
                  <a:pt x="182422" y="288036"/>
                </a:lnTo>
                <a:lnTo>
                  <a:pt x="96012" y="0"/>
                </a:lnTo>
                <a:close/>
              </a:path>
              <a:path w="192404" h="868679">
                <a:moveTo>
                  <a:pt x="182422" y="288036"/>
                </a:moveTo>
                <a:lnTo>
                  <a:pt x="128015" y="288036"/>
                </a:lnTo>
                <a:lnTo>
                  <a:pt x="128015" y="320040"/>
                </a:lnTo>
                <a:lnTo>
                  <a:pt x="192023" y="320040"/>
                </a:lnTo>
                <a:lnTo>
                  <a:pt x="182422" y="2880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47028" y="1360392"/>
            <a:ext cx="4226560" cy="2363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Docum</a:t>
            </a:r>
            <a:r>
              <a:rPr sz="3200" spc="-15" dirty="0">
                <a:latin typeface="Arial"/>
                <a:cs typeface="Arial"/>
              </a:rPr>
              <a:t>e</a:t>
            </a:r>
            <a:r>
              <a:rPr sz="3200" dirty="0">
                <a:latin typeface="Arial"/>
                <a:cs typeface="Arial"/>
              </a:rPr>
              <a:t>nt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pr</a:t>
            </a:r>
            <a:r>
              <a:rPr sz="3200" spc="-10" dirty="0">
                <a:latin typeface="Arial"/>
                <a:cs typeface="Arial"/>
              </a:rPr>
              <a:t>o</a:t>
            </a:r>
            <a:r>
              <a:rPr sz="3200" dirty="0">
                <a:latin typeface="Arial"/>
                <a:cs typeface="Arial"/>
              </a:rPr>
              <a:t>ject</a:t>
            </a:r>
            <a:endParaRPr sz="32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5"/>
              </a:spcBef>
              <a:buClr>
                <a:srgbClr val="C00000"/>
              </a:buClr>
              <a:buFont typeface="Arial"/>
              <a:buChar char="–"/>
              <a:tabLst>
                <a:tab pos="756920" algn="l"/>
              </a:tabLst>
            </a:pPr>
            <a:r>
              <a:rPr sz="2400" i="1" dirty="0">
                <a:solidFill>
                  <a:srgbClr val="C00000"/>
                </a:solidFill>
                <a:latin typeface="Arial"/>
                <a:cs typeface="Arial"/>
              </a:rPr>
              <a:t>Pro</a:t>
            </a:r>
            <a:r>
              <a:rPr sz="2400" i="1" spc="-15" dirty="0">
                <a:solidFill>
                  <a:srgbClr val="C00000"/>
                </a:solidFill>
                <a:latin typeface="Arial"/>
                <a:cs typeface="Arial"/>
              </a:rPr>
              <a:t>j</a:t>
            </a:r>
            <a:r>
              <a:rPr sz="2400" i="1" dirty="0">
                <a:solidFill>
                  <a:srgbClr val="C00000"/>
                </a:solidFill>
                <a:latin typeface="Arial"/>
                <a:cs typeface="Arial"/>
              </a:rPr>
              <a:t>ect Portfol</a:t>
            </a:r>
            <a:r>
              <a:rPr sz="2400" i="1" spc="-10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400" i="1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endParaRPr sz="2400">
              <a:latin typeface="Arial"/>
              <a:cs typeface="Arial"/>
            </a:endParaRPr>
          </a:p>
          <a:p>
            <a:pPr marL="355600" marR="680085" indent="-342900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Com</a:t>
            </a:r>
            <a:r>
              <a:rPr sz="3200" spc="-15" dirty="0">
                <a:latin typeface="Arial"/>
                <a:cs typeface="Arial"/>
              </a:rPr>
              <a:t>m</a:t>
            </a:r>
            <a:r>
              <a:rPr sz="3200" dirty="0">
                <a:latin typeface="Arial"/>
                <a:cs typeface="Arial"/>
              </a:rPr>
              <a:t>u</a:t>
            </a:r>
            <a:r>
              <a:rPr sz="3200" spc="-10" dirty="0">
                <a:latin typeface="Arial"/>
                <a:cs typeface="Arial"/>
              </a:rPr>
              <a:t>n</a:t>
            </a:r>
            <a:r>
              <a:rPr sz="3200" dirty="0">
                <a:latin typeface="Arial"/>
                <a:cs typeface="Arial"/>
              </a:rPr>
              <a:t>icate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 pr</a:t>
            </a:r>
            <a:r>
              <a:rPr sz="3200" spc="-10" dirty="0">
                <a:latin typeface="Arial"/>
                <a:cs typeface="Arial"/>
              </a:rPr>
              <a:t>o</a:t>
            </a:r>
            <a:r>
              <a:rPr sz="3200" dirty="0">
                <a:latin typeface="Arial"/>
                <a:cs typeface="Arial"/>
              </a:rPr>
              <a:t>ject</a:t>
            </a:r>
            <a:endParaRPr sz="3200">
              <a:latin typeface="Arial"/>
              <a:cs typeface="Arial"/>
            </a:endParaRPr>
          </a:p>
          <a:p>
            <a:pPr marL="756285" lvl="1" indent="-286385">
              <a:lnSpc>
                <a:spcPts val="2855"/>
              </a:lnSpc>
              <a:spcBef>
                <a:spcPts val="605"/>
              </a:spcBef>
              <a:buClr>
                <a:srgbClr val="C00000"/>
              </a:buClr>
              <a:buFont typeface="Arial"/>
              <a:buChar char="–"/>
              <a:tabLst>
                <a:tab pos="756920" algn="l"/>
              </a:tabLst>
            </a:pPr>
            <a:r>
              <a:rPr sz="2400" i="1" dirty="0">
                <a:solidFill>
                  <a:srgbClr val="C00000"/>
                </a:solidFill>
                <a:latin typeface="Arial"/>
                <a:cs typeface="Arial"/>
              </a:rPr>
              <a:t>F</a:t>
            </a:r>
            <a:r>
              <a:rPr sz="2400" i="1" spc="-1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2400" i="1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2400" i="1" spc="-20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2400" i="1" dirty="0">
                <a:solidFill>
                  <a:srgbClr val="C00000"/>
                </a:solidFill>
                <a:latin typeface="Arial"/>
                <a:cs typeface="Arial"/>
              </a:rPr>
              <a:t>al</a:t>
            </a:r>
            <a:r>
              <a:rPr sz="2400" i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C00000"/>
                </a:solidFill>
                <a:latin typeface="Arial"/>
                <a:cs typeface="Arial"/>
              </a:rPr>
              <a:t>Pre</a:t>
            </a:r>
            <a:r>
              <a:rPr sz="2400" i="1" spc="-1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2400" i="1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400" i="1" spc="-10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400" i="1" dirty="0">
                <a:solidFill>
                  <a:srgbClr val="C00000"/>
                </a:solidFill>
                <a:latin typeface="Arial"/>
                <a:cs typeface="Arial"/>
              </a:rPr>
              <a:t>tation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92851" y="485137"/>
            <a:ext cx="459803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60"/>
              </a:lnSpc>
            </a:pPr>
            <a:r>
              <a:rPr sz="4000" spc="-20" dirty="0">
                <a:solidFill>
                  <a:srgbClr val="00386B"/>
                </a:solidFill>
                <a:latin typeface="Arial"/>
                <a:cs typeface="Arial"/>
              </a:rPr>
              <a:t>Present</a:t>
            </a:r>
            <a:r>
              <a:rPr sz="4000" spc="15" dirty="0">
                <a:solidFill>
                  <a:srgbClr val="00386B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srgbClr val="00386B"/>
                </a:solidFill>
                <a:latin typeface="Arial"/>
                <a:cs typeface="Arial"/>
              </a:rPr>
              <a:t>the</a:t>
            </a:r>
            <a:r>
              <a:rPr sz="4000" spc="-5" dirty="0">
                <a:solidFill>
                  <a:srgbClr val="00386B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srgbClr val="00386B"/>
                </a:solidFill>
                <a:latin typeface="Arial"/>
                <a:cs typeface="Arial"/>
              </a:rPr>
              <a:t>Solution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45835" y="4876800"/>
            <a:ext cx="1409700" cy="612775"/>
          </a:xfrm>
          <a:custGeom>
            <a:avLst/>
            <a:gdLst/>
            <a:ahLst/>
            <a:cxnLst/>
            <a:rect l="l" t="t" r="r" b="b"/>
            <a:pathLst>
              <a:path w="1409700" h="612775">
                <a:moveTo>
                  <a:pt x="0" y="612647"/>
                </a:moveTo>
                <a:lnTo>
                  <a:pt x="1409700" y="612647"/>
                </a:lnTo>
                <a:lnTo>
                  <a:pt x="1409700" y="0"/>
                </a:lnTo>
                <a:lnTo>
                  <a:pt x="0" y="0"/>
                </a:lnTo>
                <a:lnTo>
                  <a:pt x="0" y="612647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62955" y="5522976"/>
            <a:ext cx="0" cy="474980"/>
          </a:xfrm>
          <a:custGeom>
            <a:avLst/>
            <a:gdLst/>
            <a:ahLst/>
            <a:cxnLst/>
            <a:rect l="l" t="t" r="r" b="b"/>
            <a:pathLst>
              <a:path h="474979">
                <a:moveTo>
                  <a:pt x="0" y="474662"/>
                </a:moveTo>
                <a:lnTo>
                  <a:pt x="0" y="0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3994" y="445897"/>
            <a:ext cx="2553970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spc="-5" dirty="0">
                <a:latin typeface="Calibri"/>
                <a:cs typeface="Calibri"/>
              </a:rPr>
              <a:t>Desig</a:t>
            </a:r>
            <a:r>
              <a:rPr sz="3300" dirty="0">
                <a:latin typeface="Calibri"/>
                <a:cs typeface="Calibri"/>
              </a:rPr>
              <a:t>n</a:t>
            </a:r>
            <a:r>
              <a:rPr sz="3300" spc="-5" dirty="0">
                <a:latin typeface="Calibri"/>
                <a:cs typeface="Calibri"/>
              </a:rPr>
              <a:t> </a:t>
            </a:r>
            <a:r>
              <a:rPr sz="3300" spc="-20" dirty="0">
                <a:latin typeface="Calibri"/>
                <a:cs typeface="Calibri"/>
              </a:rPr>
              <a:t>P</a:t>
            </a:r>
            <a:r>
              <a:rPr sz="3300" spc="-65" dirty="0">
                <a:latin typeface="Calibri"/>
                <a:cs typeface="Calibri"/>
              </a:rPr>
              <a:t>r</a:t>
            </a:r>
            <a:r>
              <a:rPr sz="3300" spc="-20" dirty="0">
                <a:latin typeface="Calibri"/>
                <a:cs typeface="Calibri"/>
              </a:rPr>
              <a:t>ocess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3994" y="1366678"/>
            <a:ext cx="1312545" cy="348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buClr>
                <a:srgbClr val="001F5F"/>
              </a:buClr>
              <a:buFont typeface="Arial"/>
              <a:buChar char="•"/>
              <a:tabLst>
                <a:tab pos="270510" algn="l"/>
              </a:tabLst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24800" y="393572"/>
            <a:ext cx="914400" cy="728345"/>
          </a:xfrm>
          <a:custGeom>
            <a:avLst/>
            <a:gdLst/>
            <a:ahLst/>
            <a:cxnLst/>
            <a:rect l="l" t="t" r="r" b="b"/>
            <a:pathLst>
              <a:path w="914400" h="728344">
                <a:moveTo>
                  <a:pt x="840472" y="342900"/>
                </a:moveTo>
                <a:lnTo>
                  <a:pt x="228600" y="342900"/>
                </a:lnTo>
                <a:lnTo>
                  <a:pt x="288227" y="350555"/>
                </a:lnTo>
                <a:lnTo>
                  <a:pt x="345909" y="359836"/>
                </a:lnTo>
                <a:lnTo>
                  <a:pt x="401526" y="370677"/>
                </a:lnTo>
                <a:lnTo>
                  <a:pt x="454956" y="383008"/>
                </a:lnTo>
                <a:lnTo>
                  <a:pt x="506081" y="396763"/>
                </a:lnTo>
                <a:lnTo>
                  <a:pt x="554779" y="411875"/>
                </a:lnTo>
                <a:lnTo>
                  <a:pt x="600930" y="428276"/>
                </a:lnTo>
                <a:lnTo>
                  <a:pt x="644414" y="445898"/>
                </a:lnTo>
                <a:lnTo>
                  <a:pt x="685110" y="464674"/>
                </a:lnTo>
                <a:lnTo>
                  <a:pt x="722899" y="484536"/>
                </a:lnTo>
                <a:lnTo>
                  <a:pt x="757660" y="505418"/>
                </a:lnTo>
                <a:lnTo>
                  <a:pt x="789273" y="527252"/>
                </a:lnTo>
                <a:lnTo>
                  <a:pt x="842572" y="573504"/>
                </a:lnTo>
                <a:lnTo>
                  <a:pt x="881835" y="622755"/>
                </a:lnTo>
                <a:lnTo>
                  <a:pt x="906098" y="674463"/>
                </a:lnTo>
                <a:lnTo>
                  <a:pt x="914400" y="728090"/>
                </a:lnTo>
                <a:lnTo>
                  <a:pt x="914400" y="499490"/>
                </a:lnTo>
                <a:lnTo>
                  <a:pt x="906098" y="445860"/>
                </a:lnTo>
                <a:lnTo>
                  <a:pt x="881835" y="394142"/>
                </a:lnTo>
                <a:lnTo>
                  <a:pt x="842572" y="344880"/>
                </a:lnTo>
                <a:lnTo>
                  <a:pt x="840472" y="342900"/>
                </a:lnTo>
                <a:close/>
              </a:path>
              <a:path w="914400" h="728344">
                <a:moveTo>
                  <a:pt x="228600" y="0"/>
                </a:moveTo>
                <a:lnTo>
                  <a:pt x="0" y="216026"/>
                </a:lnTo>
                <a:lnTo>
                  <a:pt x="228600" y="457200"/>
                </a:lnTo>
                <a:lnTo>
                  <a:pt x="228600" y="342900"/>
                </a:lnTo>
                <a:lnTo>
                  <a:pt x="840472" y="342900"/>
                </a:lnTo>
                <a:lnTo>
                  <a:pt x="789273" y="298615"/>
                </a:lnTo>
                <a:lnTo>
                  <a:pt x="757660" y="276776"/>
                </a:lnTo>
                <a:lnTo>
                  <a:pt x="722899" y="255889"/>
                </a:lnTo>
                <a:lnTo>
                  <a:pt x="685110" y="236022"/>
                </a:lnTo>
                <a:lnTo>
                  <a:pt x="644414" y="217243"/>
                </a:lnTo>
                <a:lnTo>
                  <a:pt x="600930" y="199619"/>
                </a:lnTo>
                <a:lnTo>
                  <a:pt x="554779" y="183219"/>
                </a:lnTo>
                <a:lnTo>
                  <a:pt x="506081" y="168110"/>
                </a:lnTo>
                <a:lnTo>
                  <a:pt x="454956" y="154359"/>
                </a:lnTo>
                <a:lnTo>
                  <a:pt x="401526" y="142035"/>
                </a:lnTo>
                <a:lnTo>
                  <a:pt x="345909" y="131206"/>
                </a:lnTo>
                <a:lnTo>
                  <a:pt x="288227" y="121938"/>
                </a:lnTo>
                <a:lnTo>
                  <a:pt x="228600" y="114300"/>
                </a:lnTo>
                <a:lnTo>
                  <a:pt x="2286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24800" y="1007363"/>
            <a:ext cx="914400" cy="512445"/>
          </a:xfrm>
          <a:custGeom>
            <a:avLst/>
            <a:gdLst/>
            <a:ahLst/>
            <a:cxnLst/>
            <a:rect l="l" t="t" r="r" b="b"/>
            <a:pathLst>
              <a:path w="914400" h="512444">
                <a:moveTo>
                  <a:pt x="875792" y="0"/>
                </a:moveTo>
                <a:lnTo>
                  <a:pt x="833997" y="48827"/>
                </a:lnTo>
                <a:lnTo>
                  <a:pt x="778955" y="94097"/>
                </a:lnTo>
                <a:lnTo>
                  <a:pt x="746825" y="115282"/>
                </a:lnTo>
                <a:lnTo>
                  <a:pt x="711816" y="135437"/>
                </a:lnTo>
                <a:lnTo>
                  <a:pt x="674070" y="154516"/>
                </a:lnTo>
                <a:lnTo>
                  <a:pt x="633734" y="172474"/>
                </a:lnTo>
                <a:lnTo>
                  <a:pt x="590949" y="189262"/>
                </a:lnTo>
                <a:lnTo>
                  <a:pt x="545861" y="204835"/>
                </a:lnTo>
                <a:lnTo>
                  <a:pt x="498614" y="219145"/>
                </a:lnTo>
                <a:lnTo>
                  <a:pt x="449352" y="232147"/>
                </a:lnTo>
                <a:lnTo>
                  <a:pt x="398218" y="243794"/>
                </a:lnTo>
                <a:lnTo>
                  <a:pt x="345358" y="254039"/>
                </a:lnTo>
                <a:lnTo>
                  <a:pt x="290915" y="262836"/>
                </a:lnTo>
                <a:lnTo>
                  <a:pt x="235033" y="270138"/>
                </a:lnTo>
                <a:lnTo>
                  <a:pt x="177856" y="275898"/>
                </a:lnTo>
                <a:lnTo>
                  <a:pt x="119529" y="280070"/>
                </a:lnTo>
                <a:lnTo>
                  <a:pt x="60195" y="282607"/>
                </a:lnTo>
                <a:lnTo>
                  <a:pt x="0" y="283463"/>
                </a:lnTo>
                <a:lnTo>
                  <a:pt x="0" y="512063"/>
                </a:lnTo>
                <a:lnTo>
                  <a:pt x="40018" y="511686"/>
                </a:lnTo>
                <a:lnTo>
                  <a:pt x="79911" y="510555"/>
                </a:lnTo>
                <a:lnTo>
                  <a:pt x="119623" y="508669"/>
                </a:lnTo>
                <a:lnTo>
                  <a:pt x="159096" y="506028"/>
                </a:lnTo>
                <a:lnTo>
                  <a:pt x="211258" y="501335"/>
                </a:lnTo>
                <a:lnTo>
                  <a:pt x="262763" y="495300"/>
                </a:lnTo>
                <a:lnTo>
                  <a:pt x="333728" y="484663"/>
                </a:lnTo>
                <a:lnTo>
                  <a:pt x="401396" y="471775"/>
                </a:lnTo>
                <a:lnTo>
                  <a:pt x="465610" y="456762"/>
                </a:lnTo>
                <a:lnTo>
                  <a:pt x="526210" y="439753"/>
                </a:lnTo>
                <a:lnTo>
                  <a:pt x="583041" y="420874"/>
                </a:lnTo>
                <a:lnTo>
                  <a:pt x="635943" y="400252"/>
                </a:lnTo>
                <a:lnTo>
                  <a:pt x="684759" y="378016"/>
                </a:lnTo>
                <a:lnTo>
                  <a:pt x="729332" y="354293"/>
                </a:lnTo>
                <a:lnTo>
                  <a:pt x="769504" y="329210"/>
                </a:lnTo>
                <a:lnTo>
                  <a:pt x="805116" y="302895"/>
                </a:lnTo>
                <a:lnTo>
                  <a:pt x="836012" y="275474"/>
                </a:lnTo>
                <a:lnTo>
                  <a:pt x="862033" y="247076"/>
                </a:lnTo>
                <a:lnTo>
                  <a:pt x="898821" y="187858"/>
                </a:lnTo>
                <a:lnTo>
                  <a:pt x="914218" y="126260"/>
                </a:lnTo>
                <a:lnTo>
                  <a:pt x="913500" y="94887"/>
                </a:lnTo>
                <a:lnTo>
                  <a:pt x="906962" y="63300"/>
                </a:lnTo>
                <a:lnTo>
                  <a:pt x="894445" y="31629"/>
                </a:lnTo>
                <a:lnTo>
                  <a:pt x="875792" y="0"/>
                </a:lnTo>
                <a:close/>
              </a:path>
            </a:pathLst>
          </a:custGeom>
          <a:solidFill>
            <a:srgbClr val="75A7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24800" y="393572"/>
            <a:ext cx="914400" cy="1125855"/>
          </a:xfrm>
          <a:custGeom>
            <a:avLst/>
            <a:gdLst/>
            <a:ahLst/>
            <a:cxnLst/>
            <a:rect l="l" t="t" r="r" b="b"/>
            <a:pathLst>
              <a:path w="914400" h="1125855">
                <a:moveTo>
                  <a:pt x="914400" y="728090"/>
                </a:moveTo>
                <a:lnTo>
                  <a:pt x="906098" y="674463"/>
                </a:lnTo>
                <a:lnTo>
                  <a:pt x="881835" y="622755"/>
                </a:lnTo>
                <a:lnTo>
                  <a:pt x="842572" y="573504"/>
                </a:lnTo>
                <a:lnTo>
                  <a:pt x="789273" y="527252"/>
                </a:lnTo>
                <a:lnTo>
                  <a:pt x="757660" y="505418"/>
                </a:lnTo>
                <a:lnTo>
                  <a:pt x="722899" y="484536"/>
                </a:lnTo>
                <a:lnTo>
                  <a:pt x="685110" y="464674"/>
                </a:lnTo>
                <a:lnTo>
                  <a:pt x="644414" y="445898"/>
                </a:lnTo>
                <a:lnTo>
                  <a:pt x="600930" y="428276"/>
                </a:lnTo>
                <a:lnTo>
                  <a:pt x="554779" y="411875"/>
                </a:lnTo>
                <a:lnTo>
                  <a:pt x="506081" y="396763"/>
                </a:lnTo>
                <a:lnTo>
                  <a:pt x="454956" y="383008"/>
                </a:lnTo>
                <a:lnTo>
                  <a:pt x="401526" y="370677"/>
                </a:lnTo>
                <a:lnTo>
                  <a:pt x="345909" y="359836"/>
                </a:lnTo>
                <a:lnTo>
                  <a:pt x="288227" y="350555"/>
                </a:lnTo>
                <a:lnTo>
                  <a:pt x="228600" y="342900"/>
                </a:lnTo>
                <a:lnTo>
                  <a:pt x="228600" y="457200"/>
                </a:lnTo>
                <a:lnTo>
                  <a:pt x="0" y="216026"/>
                </a:lnTo>
                <a:lnTo>
                  <a:pt x="228600" y="0"/>
                </a:lnTo>
                <a:lnTo>
                  <a:pt x="228600" y="114300"/>
                </a:lnTo>
                <a:lnTo>
                  <a:pt x="288227" y="121938"/>
                </a:lnTo>
                <a:lnTo>
                  <a:pt x="345909" y="131206"/>
                </a:lnTo>
                <a:lnTo>
                  <a:pt x="401526" y="142035"/>
                </a:lnTo>
                <a:lnTo>
                  <a:pt x="454956" y="154359"/>
                </a:lnTo>
                <a:lnTo>
                  <a:pt x="506081" y="168110"/>
                </a:lnTo>
                <a:lnTo>
                  <a:pt x="554779" y="183219"/>
                </a:lnTo>
                <a:lnTo>
                  <a:pt x="600930" y="199619"/>
                </a:lnTo>
                <a:lnTo>
                  <a:pt x="644414" y="217243"/>
                </a:lnTo>
                <a:lnTo>
                  <a:pt x="685110" y="236022"/>
                </a:lnTo>
                <a:lnTo>
                  <a:pt x="722899" y="255889"/>
                </a:lnTo>
                <a:lnTo>
                  <a:pt x="757660" y="276776"/>
                </a:lnTo>
                <a:lnTo>
                  <a:pt x="789273" y="298615"/>
                </a:lnTo>
                <a:lnTo>
                  <a:pt x="842572" y="344880"/>
                </a:lnTo>
                <a:lnTo>
                  <a:pt x="881835" y="394142"/>
                </a:lnTo>
                <a:lnTo>
                  <a:pt x="906098" y="445860"/>
                </a:lnTo>
                <a:lnTo>
                  <a:pt x="914400" y="499490"/>
                </a:lnTo>
                <a:lnTo>
                  <a:pt x="914400" y="728090"/>
                </a:lnTo>
                <a:lnTo>
                  <a:pt x="902430" y="792617"/>
                </a:lnTo>
                <a:lnTo>
                  <a:pt x="867777" y="853827"/>
                </a:lnTo>
                <a:lnTo>
                  <a:pt x="842533" y="882931"/>
                </a:lnTo>
                <a:lnTo>
                  <a:pt x="812325" y="910900"/>
                </a:lnTo>
                <a:lnTo>
                  <a:pt x="777388" y="937629"/>
                </a:lnTo>
                <a:lnTo>
                  <a:pt x="737957" y="963018"/>
                </a:lnTo>
                <a:lnTo>
                  <a:pt x="694268" y="986964"/>
                </a:lnTo>
                <a:lnTo>
                  <a:pt x="646556" y="1009364"/>
                </a:lnTo>
                <a:lnTo>
                  <a:pt x="595058" y="1030116"/>
                </a:lnTo>
                <a:lnTo>
                  <a:pt x="540008" y="1049118"/>
                </a:lnTo>
                <a:lnTo>
                  <a:pt x="481641" y="1066268"/>
                </a:lnTo>
                <a:lnTo>
                  <a:pt x="420194" y="1081463"/>
                </a:lnTo>
                <a:lnTo>
                  <a:pt x="355901" y="1094601"/>
                </a:lnTo>
                <a:lnTo>
                  <a:pt x="288999" y="1105579"/>
                </a:lnTo>
                <a:lnTo>
                  <a:pt x="219722" y="1114296"/>
                </a:lnTo>
                <a:lnTo>
                  <a:pt x="148306" y="1120649"/>
                </a:lnTo>
                <a:lnTo>
                  <a:pt x="74987" y="1124536"/>
                </a:lnTo>
                <a:lnTo>
                  <a:pt x="0" y="1125854"/>
                </a:lnTo>
                <a:lnTo>
                  <a:pt x="0" y="897254"/>
                </a:lnTo>
                <a:lnTo>
                  <a:pt x="60195" y="896398"/>
                </a:lnTo>
                <a:lnTo>
                  <a:pt x="119529" y="893861"/>
                </a:lnTo>
                <a:lnTo>
                  <a:pt x="177856" y="889689"/>
                </a:lnTo>
                <a:lnTo>
                  <a:pt x="235033" y="883929"/>
                </a:lnTo>
                <a:lnTo>
                  <a:pt x="290915" y="876627"/>
                </a:lnTo>
                <a:lnTo>
                  <a:pt x="345358" y="867830"/>
                </a:lnTo>
                <a:lnTo>
                  <a:pt x="398218" y="857585"/>
                </a:lnTo>
                <a:lnTo>
                  <a:pt x="449352" y="845938"/>
                </a:lnTo>
                <a:lnTo>
                  <a:pt x="498614" y="832936"/>
                </a:lnTo>
                <a:lnTo>
                  <a:pt x="545861" y="818626"/>
                </a:lnTo>
                <a:lnTo>
                  <a:pt x="590949" y="803053"/>
                </a:lnTo>
                <a:lnTo>
                  <a:pt x="633734" y="786265"/>
                </a:lnTo>
                <a:lnTo>
                  <a:pt x="674070" y="768307"/>
                </a:lnTo>
                <a:lnTo>
                  <a:pt x="711816" y="749228"/>
                </a:lnTo>
                <a:lnTo>
                  <a:pt x="746825" y="729073"/>
                </a:lnTo>
                <a:lnTo>
                  <a:pt x="778955" y="707888"/>
                </a:lnTo>
                <a:lnTo>
                  <a:pt x="833997" y="662618"/>
                </a:lnTo>
                <a:lnTo>
                  <a:pt x="856623" y="638626"/>
                </a:lnTo>
                <a:lnTo>
                  <a:pt x="875792" y="613790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99476" y="1891538"/>
            <a:ext cx="914400" cy="1371600"/>
          </a:xfrm>
          <a:custGeom>
            <a:avLst/>
            <a:gdLst/>
            <a:ahLst/>
            <a:cxnLst/>
            <a:rect l="l" t="t" r="r" b="b"/>
            <a:pathLst>
              <a:path w="914400" h="1371600">
                <a:moveTo>
                  <a:pt x="601714" y="342900"/>
                </a:moveTo>
                <a:lnTo>
                  <a:pt x="228600" y="342900"/>
                </a:lnTo>
                <a:lnTo>
                  <a:pt x="288227" y="363289"/>
                </a:lnTo>
                <a:lnTo>
                  <a:pt x="345909" y="388028"/>
                </a:lnTo>
                <a:lnTo>
                  <a:pt x="401526" y="416937"/>
                </a:lnTo>
                <a:lnTo>
                  <a:pt x="454956" y="449833"/>
                </a:lnTo>
                <a:lnTo>
                  <a:pt x="506081" y="486538"/>
                </a:lnTo>
                <a:lnTo>
                  <a:pt x="554779" y="526871"/>
                </a:lnTo>
                <a:lnTo>
                  <a:pt x="600930" y="570651"/>
                </a:lnTo>
                <a:lnTo>
                  <a:pt x="644414" y="617697"/>
                </a:lnTo>
                <a:lnTo>
                  <a:pt x="685110" y="667829"/>
                </a:lnTo>
                <a:lnTo>
                  <a:pt x="722899" y="720867"/>
                </a:lnTo>
                <a:lnTo>
                  <a:pt x="757660" y="776630"/>
                </a:lnTo>
                <a:lnTo>
                  <a:pt x="789273" y="834938"/>
                </a:lnTo>
                <a:lnTo>
                  <a:pt x="817617" y="895610"/>
                </a:lnTo>
                <a:lnTo>
                  <a:pt x="842572" y="958465"/>
                </a:lnTo>
                <a:lnTo>
                  <a:pt x="864018" y="1023324"/>
                </a:lnTo>
                <a:lnTo>
                  <a:pt x="881835" y="1090005"/>
                </a:lnTo>
                <a:lnTo>
                  <a:pt x="895901" y="1158328"/>
                </a:lnTo>
                <a:lnTo>
                  <a:pt x="906098" y="1228113"/>
                </a:lnTo>
                <a:lnTo>
                  <a:pt x="912304" y="1299179"/>
                </a:lnTo>
                <a:lnTo>
                  <a:pt x="914400" y="1371346"/>
                </a:lnTo>
                <a:lnTo>
                  <a:pt x="914400" y="1142746"/>
                </a:lnTo>
                <a:lnTo>
                  <a:pt x="912304" y="1070579"/>
                </a:lnTo>
                <a:lnTo>
                  <a:pt x="906098" y="999513"/>
                </a:lnTo>
                <a:lnTo>
                  <a:pt x="895901" y="929728"/>
                </a:lnTo>
                <a:lnTo>
                  <a:pt x="881835" y="861405"/>
                </a:lnTo>
                <a:lnTo>
                  <a:pt x="864018" y="794724"/>
                </a:lnTo>
                <a:lnTo>
                  <a:pt x="842572" y="729865"/>
                </a:lnTo>
                <a:lnTo>
                  <a:pt x="817617" y="667010"/>
                </a:lnTo>
                <a:lnTo>
                  <a:pt x="789273" y="606338"/>
                </a:lnTo>
                <a:lnTo>
                  <a:pt x="757660" y="548030"/>
                </a:lnTo>
                <a:lnTo>
                  <a:pt x="722899" y="492267"/>
                </a:lnTo>
                <a:lnTo>
                  <a:pt x="685110" y="439229"/>
                </a:lnTo>
                <a:lnTo>
                  <a:pt x="644414" y="389097"/>
                </a:lnTo>
                <a:lnTo>
                  <a:pt x="601714" y="342900"/>
                </a:lnTo>
                <a:close/>
              </a:path>
              <a:path w="914400" h="1371600">
                <a:moveTo>
                  <a:pt x="228600" y="0"/>
                </a:moveTo>
                <a:lnTo>
                  <a:pt x="0" y="194817"/>
                </a:lnTo>
                <a:lnTo>
                  <a:pt x="228600" y="457200"/>
                </a:lnTo>
                <a:lnTo>
                  <a:pt x="228600" y="342900"/>
                </a:lnTo>
                <a:lnTo>
                  <a:pt x="601714" y="342900"/>
                </a:lnTo>
                <a:lnTo>
                  <a:pt x="554779" y="298271"/>
                </a:lnTo>
                <a:lnTo>
                  <a:pt x="506081" y="257938"/>
                </a:lnTo>
                <a:lnTo>
                  <a:pt x="454956" y="221233"/>
                </a:lnTo>
                <a:lnTo>
                  <a:pt x="401526" y="188337"/>
                </a:lnTo>
                <a:lnTo>
                  <a:pt x="345909" y="159428"/>
                </a:lnTo>
                <a:lnTo>
                  <a:pt x="288227" y="134689"/>
                </a:lnTo>
                <a:lnTo>
                  <a:pt x="228600" y="114300"/>
                </a:lnTo>
                <a:lnTo>
                  <a:pt x="2286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99476" y="3148583"/>
            <a:ext cx="914400" cy="1176655"/>
          </a:xfrm>
          <a:custGeom>
            <a:avLst/>
            <a:gdLst/>
            <a:ahLst/>
            <a:cxnLst/>
            <a:rect l="l" t="t" r="r" b="b"/>
            <a:pathLst>
              <a:path w="914400" h="1176654">
                <a:moveTo>
                  <a:pt x="909066" y="0"/>
                </a:moveTo>
                <a:lnTo>
                  <a:pt x="899011" y="79872"/>
                </a:lnTo>
                <a:lnTo>
                  <a:pt x="884030" y="157577"/>
                </a:lnTo>
                <a:lnTo>
                  <a:pt x="864323" y="232907"/>
                </a:lnTo>
                <a:lnTo>
                  <a:pt x="840089" y="305653"/>
                </a:lnTo>
                <a:lnTo>
                  <a:pt x="811529" y="375606"/>
                </a:lnTo>
                <a:lnTo>
                  <a:pt x="778844" y="442558"/>
                </a:lnTo>
                <a:lnTo>
                  <a:pt x="742231" y="506299"/>
                </a:lnTo>
                <a:lnTo>
                  <a:pt x="701893" y="566623"/>
                </a:lnTo>
                <a:lnTo>
                  <a:pt x="658028" y="623319"/>
                </a:lnTo>
                <a:lnTo>
                  <a:pt x="610838" y="676179"/>
                </a:lnTo>
                <a:lnTo>
                  <a:pt x="560521" y="724995"/>
                </a:lnTo>
                <a:lnTo>
                  <a:pt x="507278" y="769559"/>
                </a:lnTo>
                <a:lnTo>
                  <a:pt x="451309" y="809660"/>
                </a:lnTo>
                <a:lnTo>
                  <a:pt x="392814" y="845092"/>
                </a:lnTo>
                <a:lnTo>
                  <a:pt x="331993" y="875645"/>
                </a:lnTo>
                <a:lnTo>
                  <a:pt x="269046" y="901110"/>
                </a:lnTo>
                <a:lnTo>
                  <a:pt x="204174" y="921280"/>
                </a:lnTo>
                <a:lnTo>
                  <a:pt x="137575" y="935945"/>
                </a:lnTo>
                <a:lnTo>
                  <a:pt x="69450" y="944897"/>
                </a:lnTo>
                <a:lnTo>
                  <a:pt x="0" y="947927"/>
                </a:lnTo>
                <a:lnTo>
                  <a:pt x="9723" y="1176468"/>
                </a:lnTo>
                <a:lnTo>
                  <a:pt x="60442" y="1174202"/>
                </a:lnTo>
                <a:lnTo>
                  <a:pt x="98425" y="1170304"/>
                </a:lnTo>
                <a:lnTo>
                  <a:pt x="172651" y="1157430"/>
                </a:lnTo>
                <a:lnTo>
                  <a:pt x="244584" y="1137944"/>
                </a:lnTo>
                <a:lnTo>
                  <a:pt x="314012" y="1112147"/>
                </a:lnTo>
                <a:lnTo>
                  <a:pt x="380729" y="1080341"/>
                </a:lnTo>
                <a:lnTo>
                  <a:pt x="444525" y="1042826"/>
                </a:lnTo>
                <a:lnTo>
                  <a:pt x="505192" y="999905"/>
                </a:lnTo>
                <a:lnTo>
                  <a:pt x="562520" y="951878"/>
                </a:lnTo>
                <a:lnTo>
                  <a:pt x="616302" y="899047"/>
                </a:lnTo>
                <a:lnTo>
                  <a:pt x="666328" y="841712"/>
                </a:lnTo>
                <a:lnTo>
                  <a:pt x="712390" y="780176"/>
                </a:lnTo>
                <a:lnTo>
                  <a:pt x="754279" y="714740"/>
                </a:lnTo>
                <a:lnTo>
                  <a:pt x="791787" y="645704"/>
                </a:lnTo>
                <a:lnTo>
                  <a:pt x="824704" y="573370"/>
                </a:lnTo>
                <a:lnTo>
                  <a:pt x="852822" y="498040"/>
                </a:lnTo>
                <a:lnTo>
                  <a:pt x="875932" y="420014"/>
                </a:lnTo>
                <a:lnTo>
                  <a:pt x="893827" y="339594"/>
                </a:lnTo>
                <a:lnTo>
                  <a:pt x="906296" y="257082"/>
                </a:lnTo>
                <a:lnTo>
                  <a:pt x="913131" y="172778"/>
                </a:lnTo>
                <a:lnTo>
                  <a:pt x="914124" y="86983"/>
                </a:lnTo>
                <a:lnTo>
                  <a:pt x="909066" y="0"/>
                </a:lnTo>
                <a:close/>
              </a:path>
            </a:pathLst>
          </a:custGeom>
          <a:solidFill>
            <a:srgbClr val="75A7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99476" y="1891538"/>
            <a:ext cx="914400" cy="2433955"/>
          </a:xfrm>
          <a:custGeom>
            <a:avLst/>
            <a:gdLst/>
            <a:ahLst/>
            <a:cxnLst/>
            <a:rect l="l" t="t" r="r" b="b"/>
            <a:pathLst>
              <a:path w="914400" h="2433954">
                <a:moveTo>
                  <a:pt x="914400" y="1371346"/>
                </a:moveTo>
                <a:lnTo>
                  <a:pt x="912304" y="1299179"/>
                </a:lnTo>
                <a:lnTo>
                  <a:pt x="906098" y="1228113"/>
                </a:lnTo>
                <a:lnTo>
                  <a:pt x="895901" y="1158328"/>
                </a:lnTo>
                <a:lnTo>
                  <a:pt x="881835" y="1090005"/>
                </a:lnTo>
                <a:lnTo>
                  <a:pt x="864018" y="1023324"/>
                </a:lnTo>
                <a:lnTo>
                  <a:pt x="842572" y="958465"/>
                </a:lnTo>
                <a:lnTo>
                  <a:pt x="817617" y="895610"/>
                </a:lnTo>
                <a:lnTo>
                  <a:pt x="789273" y="834938"/>
                </a:lnTo>
                <a:lnTo>
                  <a:pt x="757660" y="776630"/>
                </a:lnTo>
                <a:lnTo>
                  <a:pt x="722899" y="720867"/>
                </a:lnTo>
                <a:lnTo>
                  <a:pt x="685110" y="667829"/>
                </a:lnTo>
                <a:lnTo>
                  <a:pt x="644414" y="617697"/>
                </a:lnTo>
                <a:lnTo>
                  <a:pt x="600930" y="570651"/>
                </a:lnTo>
                <a:lnTo>
                  <a:pt x="554779" y="526871"/>
                </a:lnTo>
                <a:lnTo>
                  <a:pt x="506081" y="486538"/>
                </a:lnTo>
                <a:lnTo>
                  <a:pt x="454956" y="449833"/>
                </a:lnTo>
                <a:lnTo>
                  <a:pt x="401526" y="416937"/>
                </a:lnTo>
                <a:lnTo>
                  <a:pt x="345909" y="388028"/>
                </a:lnTo>
                <a:lnTo>
                  <a:pt x="288227" y="363289"/>
                </a:lnTo>
                <a:lnTo>
                  <a:pt x="228600" y="342900"/>
                </a:lnTo>
                <a:lnTo>
                  <a:pt x="228600" y="457200"/>
                </a:lnTo>
                <a:lnTo>
                  <a:pt x="0" y="194817"/>
                </a:lnTo>
                <a:lnTo>
                  <a:pt x="228600" y="0"/>
                </a:lnTo>
                <a:lnTo>
                  <a:pt x="228600" y="114300"/>
                </a:lnTo>
                <a:lnTo>
                  <a:pt x="288227" y="134689"/>
                </a:lnTo>
                <a:lnTo>
                  <a:pt x="345909" y="159428"/>
                </a:lnTo>
                <a:lnTo>
                  <a:pt x="401526" y="188337"/>
                </a:lnTo>
                <a:lnTo>
                  <a:pt x="454956" y="221233"/>
                </a:lnTo>
                <a:lnTo>
                  <a:pt x="506081" y="257938"/>
                </a:lnTo>
                <a:lnTo>
                  <a:pt x="554779" y="298271"/>
                </a:lnTo>
                <a:lnTo>
                  <a:pt x="600930" y="342051"/>
                </a:lnTo>
                <a:lnTo>
                  <a:pt x="644414" y="389097"/>
                </a:lnTo>
                <a:lnTo>
                  <a:pt x="685110" y="439229"/>
                </a:lnTo>
                <a:lnTo>
                  <a:pt x="722899" y="492267"/>
                </a:lnTo>
                <a:lnTo>
                  <a:pt x="757660" y="548030"/>
                </a:lnTo>
                <a:lnTo>
                  <a:pt x="789273" y="606338"/>
                </a:lnTo>
                <a:lnTo>
                  <a:pt x="817617" y="667010"/>
                </a:lnTo>
                <a:lnTo>
                  <a:pt x="842572" y="729865"/>
                </a:lnTo>
                <a:lnTo>
                  <a:pt x="864018" y="794724"/>
                </a:lnTo>
                <a:lnTo>
                  <a:pt x="881835" y="861405"/>
                </a:lnTo>
                <a:lnTo>
                  <a:pt x="895901" y="929728"/>
                </a:lnTo>
                <a:lnTo>
                  <a:pt x="906098" y="999513"/>
                </a:lnTo>
                <a:lnTo>
                  <a:pt x="912304" y="1070579"/>
                </a:lnTo>
                <a:lnTo>
                  <a:pt x="914400" y="1142746"/>
                </a:lnTo>
                <a:lnTo>
                  <a:pt x="914400" y="1371346"/>
                </a:lnTo>
                <a:lnTo>
                  <a:pt x="911368" y="1458459"/>
                </a:lnTo>
                <a:lnTo>
                  <a:pt x="902430" y="1543635"/>
                </a:lnTo>
                <a:lnTo>
                  <a:pt x="887821" y="1626598"/>
                </a:lnTo>
                <a:lnTo>
                  <a:pt x="867777" y="1707077"/>
                </a:lnTo>
                <a:lnTo>
                  <a:pt x="842533" y="1784796"/>
                </a:lnTo>
                <a:lnTo>
                  <a:pt x="812325" y="1859483"/>
                </a:lnTo>
                <a:lnTo>
                  <a:pt x="777388" y="1930864"/>
                </a:lnTo>
                <a:lnTo>
                  <a:pt x="737957" y="1998667"/>
                </a:lnTo>
                <a:lnTo>
                  <a:pt x="694268" y="2062616"/>
                </a:lnTo>
                <a:lnTo>
                  <a:pt x="646557" y="2122439"/>
                </a:lnTo>
                <a:lnTo>
                  <a:pt x="595058" y="2177863"/>
                </a:lnTo>
                <a:lnTo>
                  <a:pt x="540008" y="2228614"/>
                </a:lnTo>
                <a:lnTo>
                  <a:pt x="481641" y="2274418"/>
                </a:lnTo>
                <a:lnTo>
                  <a:pt x="420194" y="2315002"/>
                </a:lnTo>
                <a:lnTo>
                  <a:pt x="355901" y="2350093"/>
                </a:lnTo>
                <a:lnTo>
                  <a:pt x="288999" y="2379417"/>
                </a:lnTo>
                <a:lnTo>
                  <a:pt x="219722" y="2402700"/>
                </a:lnTo>
                <a:lnTo>
                  <a:pt x="148306" y="2419670"/>
                </a:lnTo>
                <a:lnTo>
                  <a:pt x="74987" y="2430052"/>
                </a:lnTo>
                <a:lnTo>
                  <a:pt x="0" y="2433574"/>
                </a:lnTo>
                <a:lnTo>
                  <a:pt x="0" y="2204974"/>
                </a:lnTo>
                <a:lnTo>
                  <a:pt x="69450" y="2201943"/>
                </a:lnTo>
                <a:lnTo>
                  <a:pt x="137575" y="2192991"/>
                </a:lnTo>
                <a:lnTo>
                  <a:pt x="204174" y="2178326"/>
                </a:lnTo>
                <a:lnTo>
                  <a:pt x="269046" y="2158156"/>
                </a:lnTo>
                <a:lnTo>
                  <a:pt x="331993" y="2132691"/>
                </a:lnTo>
                <a:lnTo>
                  <a:pt x="392814" y="2102138"/>
                </a:lnTo>
                <a:lnTo>
                  <a:pt x="451309" y="2066706"/>
                </a:lnTo>
                <a:lnTo>
                  <a:pt x="507278" y="2026605"/>
                </a:lnTo>
                <a:lnTo>
                  <a:pt x="560521" y="1982041"/>
                </a:lnTo>
                <a:lnTo>
                  <a:pt x="610838" y="1933225"/>
                </a:lnTo>
                <a:lnTo>
                  <a:pt x="658028" y="1880365"/>
                </a:lnTo>
                <a:lnTo>
                  <a:pt x="701893" y="1823669"/>
                </a:lnTo>
                <a:lnTo>
                  <a:pt x="742231" y="1763345"/>
                </a:lnTo>
                <a:lnTo>
                  <a:pt x="778844" y="1699604"/>
                </a:lnTo>
                <a:lnTo>
                  <a:pt x="811529" y="1632652"/>
                </a:lnTo>
                <a:lnTo>
                  <a:pt x="840089" y="1562699"/>
                </a:lnTo>
                <a:lnTo>
                  <a:pt x="864323" y="1489953"/>
                </a:lnTo>
                <a:lnTo>
                  <a:pt x="884030" y="1414623"/>
                </a:lnTo>
                <a:lnTo>
                  <a:pt x="899011" y="1336918"/>
                </a:lnTo>
                <a:lnTo>
                  <a:pt x="909066" y="1257046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19643" y="469645"/>
            <a:ext cx="914400" cy="2071370"/>
          </a:xfrm>
          <a:custGeom>
            <a:avLst/>
            <a:gdLst/>
            <a:ahLst/>
            <a:cxnLst/>
            <a:rect l="l" t="t" r="r" b="b"/>
            <a:pathLst>
              <a:path w="914400" h="2071370">
                <a:moveTo>
                  <a:pt x="495484" y="342900"/>
                </a:moveTo>
                <a:lnTo>
                  <a:pt x="228600" y="342900"/>
                </a:lnTo>
                <a:lnTo>
                  <a:pt x="288227" y="377171"/>
                </a:lnTo>
                <a:lnTo>
                  <a:pt x="345909" y="418749"/>
                </a:lnTo>
                <a:lnTo>
                  <a:pt x="401526" y="467328"/>
                </a:lnTo>
                <a:lnTo>
                  <a:pt x="454956" y="522608"/>
                </a:lnTo>
                <a:lnTo>
                  <a:pt x="506081" y="584283"/>
                </a:lnTo>
                <a:lnTo>
                  <a:pt x="554779" y="652051"/>
                </a:lnTo>
                <a:lnTo>
                  <a:pt x="600930" y="725610"/>
                </a:lnTo>
                <a:lnTo>
                  <a:pt x="644414" y="804655"/>
                </a:lnTo>
                <a:lnTo>
                  <a:pt x="685110" y="888885"/>
                </a:lnTo>
                <a:lnTo>
                  <a:pt x="722899" y="977995"/>
                </a:lnTo>
                <a:lnTo>
                  <a:pt x="757660" y="1071683"/>
                </a:lnTo>
                <a:lnTo>
                  <a:pt x="789273" y="1169645"/>
                </a:lnTo>
                <a:lnTo>
                  <a:pt x="817617" y="1271579"/>
                </a:lnTo>
                <a:lnTo>
                  <a:pt x="842572" y="1377182"/>
                </a:lnTo>
                <a:lnTo>
                  <a:pt x="864018" y="1486150"/>
                </a:lnTo>
                <a:lnTo>
                  <a:pt x="881835" y="1598180"/>
                </a:lnTo>
                <a:lnTo>
                  <a:pt x="895901" y="1712969"/>
                </a:lnTo>
                <a:lnTo>
                  <a:pt x="906098" y="1830215"/>
                </a:lnTo>
                <a:lnTo>
                  <a:pt x="912304" y="1949613"/>
                </a:lnTo>
                <a:lnTo>
                  <a:pt x="914400" y="2070862"/>
                </a:lnTo>
                <a:lnTo>
                  <a:pt x="914400" y="1842262"/>
                </a:lnTo>
                <a:lnTo>
                  <a:pt x="912304" y="1721013"/>
                </a:lnTo>
                <a:lnTo>
                  <a:pt x="906098" y="1601615"/>
                </a:lnTo>
                <a:lnTo>
                  <a:pt x="895901" y="1484369"/>
                </a:lnTo>
                <a:lnTo>
                  <a:pt x="881835" y="1369580"/>
                </a:lnTo>
                <a:lnTo>
                  <a:pt x="864018" y="1257550"/>
                </a:lnTo>
                <a:lnTo>
                  <a:pt x="842572" y="1148582"/>
                </a:lnTo>
                <a:lnTo>
                  <a:pt x="817617" y="1042979"/>
                </a:lnTo>
                <a:lnTo>
                  <a:pt x="789273" y="941045"/>
                </a:lnTo>
                <a:lnTo>
                  <a:pt x="757660" y="843083"/>
                </a:lnTo>
                <a:lnTo>
                  <a:pt x="722899" y="749395"/>
                </a:lnTo>
                <a:lnTo>
                  <a:pt x="685110" y="660285"/>
                </a:lnTo>
                <a:lnTo>
                  <a:pt x="644414" y="576055"/>
                </a:lnTo>
                <a:lnTo>
                  <a:pt x="600930" y="497010"/>
                </a:lnTo>
                <a:lnTo>
                  <a:pt x="554779" y="423451"/>
                </a:lnTo>
                <a:lnTo>
                  <a:pt x="506081" y="355683"/>
                </a:lnTo>
                <a:lnTo>
                  <a:pt x="495484" y="342900"/>
                </a:lnTo>
                <a:close/>
              </a:path>
              <a:path w="914400" h="2071370">
                <a:moveTo>
                  <a:pt x="228600" y="0"/>
                </a:moveTo>
                <a:lnTo>
                  <a:pt x="0" y="171957"/>
                </a:lnTo>
                <a:lnTo>
                  <a:pt x="228600" y="457200"/>
                </a:lnTo>
                <a:lnTo>
                  <a:pt x="228600" y="342900"/>
                </a:lnTo>
                <a:lnTo>
                  <a:pt x="495484" y="342900"/>
                </a:lnTo>
                <a:lnTo>
                  <a:pt x="454956" y="294008"/>
                </a:lnTo>
                <a:lnTo>
                  <a:pt x="401526" y="238728"/>
                </a:lnTo>
                <a:lnTo>
                  <a:pt x="345909" y="190149"/>
                </a:lnTo>
                <a:lnTo>
                  <a:pt x="288227" y="148571"/>
                </a:lnTo>
                <a:lnTo>
                  <a:pt x="228600" y="114300"/>
                </a:lnTo>
                <a:lnTo>
                  <a:pt x="2286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19643" y="2426207"/>
            <a:ext cx="914400" cy="1899285"/>
          </a:xfrm>
          <a:custGeom>
            <a:avLst/>
            <a:gdLst/>
            <a:ahLst/>
            <a:cxnLst/>
            <a:rect l="l" t="t" r="r" b="b"/>
            <a:pathLst>
              <a:path w="914400" h="1899285">
                <a:moveTo>
                  <a:pt x="912495" y="0"/>
                </a:moveTo>
                <a:lnTo>
                  <a:pt x="905137" y="139266"/>
                </a:lnTo>
                <a:lnTo>
                  <a:pt x="892465" y="275016"/>
                </a:lnTo>
                <a:lnTo>
                  <a:pt x="874694" y="406858"/>
                </a:lnTo>
                <a:lnTo>
                  <a:pt x="852037" y="534399"/>
                </a:lnTo>
                <a:lnTo>
                  <a:pt x="824710" y="657248"/>
                </a:lnTo>
                <a:lnTo>
                  <a:pt x="792925" y="775013"/>
                </a:lnTo>
                <a:lnTo>
                  <a:pt x="756898" y="887301"/>
                </a:lnTo>
                <a:lnTo>
                  <a:pt x="716843" y="993721"/>
                </a:lnTo>
                <a:lnTo>
                  <a:pt x="672975" y="1093880"/>
                </a:lnTo>
                <a:lnTo>
                  <a:pt x="625506" y="1187386"/>
                </a:lnTo>
                <a:lnTo>
                  <a:pt x="574653" y="1273848"/>
                </a:lnTo>
                <a:lnTo>
                  <a:pt x="520628" y="1352873"/>
                </a:lnTo>
                <a:lnTo>
                  <a:pt x="463647" y="1424069"/>
                </a:lnTo>
                <a:lnTo>
                  <a:pt x="403924" y="1487044"/>
                </a:lnTo>
                <a:lnTo>
                  <a:pt x="341673" y="1541406"/>
                </a:lnTo>
                <a:lnTo>
                  <a:pt x="277108" y="1586764"/>
                </a:lnTo>
                <a:lnTo>
                  <a:pt x="210444" y="1622724"/>
                </a:lnTo>
                <a:lnTo>
                  <a:pt x="141895" y="1648896"/>
                </a:lnTo>
                <a:lnTo>
                  <a:pt x="71676" y="1664886"/>
                </a:lnTo>
                <a:lnTo>
                  <a:pt x="0" y="1670303"/>
                </a:lnTo>
                <a:lnTo>
                  <a:pt x="7863" y="1898835"/>
                </a:lnTo>
                <a:lnTo>
                  <a:pt x="45910" y="1896626"/>
                </a:lnTo>
                <a:lnTo>
                  <a:pt x="133189" y="1879944"/>
                </a:lnTo>
                <a:lnTo>
                  <a:pt x="205788" y="1853374"/>
                </a:lnTo>
                <a:lnTo>
                  <a:pt x="276124" y="1815999"/>
                </a:lnTo>
                <a:lnTo>
                  <a:pt x="343977" y="1768307"/>
                </a:lnTo>
                <a:lnTo>
                  <a:pt x="409128" y="1710785"/>
                </a:lnTo>
                <a:lnTo>
                  <a:pt x="471356" y="1643921"/>
                </a:lnTo>
                <a:lnTo>
                  <a:pt x="530441" y="1568202"/>
                </a:lnTo>
                <a:lnTo>
                  <a:pt x="586163" y="1484116"/>
                </a:lnTo>
                <a:lnTo>
                  <a:pt x="638303" y="1392152"/>
                </a:lnTo>
                <a:lnTo>
                  <a:pt x="686641" y="1292796"/>
                </a:lnTo>
                <a:lnTo>
                  <a:pt x="730956" y="1186536"/>
                </a:lnTo>
                <a:lnTo>
                  <a:pt x="771029" y="1073861"/>
                </a:lnTo>
                <a:lnTo>
                  <a:pt x="806639" y="955257"/>
                </a:lnTo>
                <a:lnTo>
                  <a:pt x="837567" y="831212"/>
                </a:lnTo>
                <a:lnTo>
                  <a:pt x="863594" y="702214"/>
                </a:lnTo>
                <a:lnTo>
                  <a:pt x="884498" y="568751"/>
                </a:lnTo>
                <a:lnTo>
                  <a:pt x="900060" y="431311"/>
                </a:lnTo>
                <a:lnTo>
                  <a:pt x="910060" y="290380"/>
                </a:lnTo>
                <a:lnTo>
                  <a:pt x="914278" y="146447"/>
                </a:lnTo>
                <a:lnTo>
                  <a:pt x="912495" y="0"/>
                </a:lnTo>
                <a:close/>
              </a:path>
            </a:pathLst>
          </a:custGeom>
          <a:solidFill>
            <a:srgbClr val="75A7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19643" y="469645"/>
            <a:ext cx="914400" cy="3855720"/>
          </a:xfrm>
          <a:custGeom>
            <a:avLst/>
            <a:gdLst/>
            <a:ahLst/>
            <a:cxnLst/>
            <a:rect l="l" t="t" r="r" b="b"/>
            <a:pathLst>
              <a:path w="914400" h="3855720">
                <a:moveTo>
                  <a:pt x="914400" y="2070862"/>
                </a:moveTo>
                <a:lnTo>
                  <a:pt x="912304" y="1949613"/>
                </a:lnTo>
                <a:lnTo>
                  <a:pt x="906098" y="1830215"/>
                </a:lnTo>
                <a:lnTo>
                  <a:pt x="895901" y="1712969"/>
                </a:lnTo>
                <a:lnTo>
                  <a:pt x="881835" y="1598180"/>
                </a:lnTo>
                <a:lnTo>
                  <a:pt x="864018" y="1486150"/>
                </a:lnTo>
                <a:lnTo>
                  <a:pt x="842572" y="1377182"/>
                </a:lnTo>
                <a:lnTo>
                  <a:pt x="817617" y="1271579"/>
                </a:lnTo>
                <a:lnTo>
                  <a:pt x="789273" y="1169645"/>
                </a:lnTo>
                <a:lnTo>
                  <a:pt x="757660" y="1071683"/>
                </a:lnTo>
                <a:lnTo>
                  <a:pt x="722899" y="977995"/>
                </a:lnTo>
                <a:lnTo>
                  <a:pt x="685110" y="888885"/>
                </a:lnTo>
                <a:lnTo>
                  <a:pt x="644414" y="804655"/>
                </a:lnTo>
                <a:lnTo>
                  <a:pt x="600930" y="725610"/>
                </a:lnTo>
                <a:lnTo>
                  <a:pt x="554779" y="652051"/>
                </a:lnTo>
                <a:lnTo>
                  <a:pt x="506081" y="584283"/>
                </a:lnTo>
                <a:lnTo>
                  <a:pt x="454956" y="522608"/>
                </a:lnTo>
                <a:lnTo>
                  <a:pt x="401526" y="467328"/>
                </a:lnTo>
                <a:lnTo>
                  <a:pt x="345909" y="418749"/>
                </a:lnTo>
                <a:lnTo>
                  <a:pt x="288227" y="377171"/>
                </a:lnTo>
                <a:lnTo>
                  <a:pt x="228600" y="342900"/>
                </a:lnTo>
                <a:lnTo>
                  <a:pt x="228600" y="457200"/>
                </a:lnTo>
                <a:lnTo>
                  <a:pt x="0" y="171957"/>
                </a:lnTo>
                <a:lnTo>
                  <a:pt x="228600" y="0"/>
                </a:lnTo>
                <a:lnTo>
                  <a:pt x="228600" y="114300"/>
                </a:lnTo>
                <a:lnTo>
                  <a:pt x="288227" y="148571"/>
                </a:lnTo>
                <a:lnTo>
                  <a:pt x="345909" y="190149"/>
                </a:lnTo>
                <a:lnTo>
                  <a:pt x="401526" y="238728"/>
                </a:lnTo>
                <a:lnTo>
                  <a:pt x="454956" y="294008"/>
                </a:lnTo>
                <a:lnTo>
                  <a:pt x="506081" y="355683"/>
                </a:lnTo>
                <a:lnTo>
                  <a:pt x="554779" y="423451"/>
                </a:lnTo>
                <a:lnTo>
                  <a:pt x="600930" y="497010"/>
                </a:lnTo>
                <a:lnTo>
                  <a:pt x="644414" y="576055"/>
                </a:lnTo>
                <a:lnTo>
                  <a:pt x="685110" y="660285"/>
                </a:lnTo>
                <a:lnTo>
                  <a:pt x="722899" y="749395"/>
                </a:lnTo>
                <a:lnTo>
                  <a:pt x="757660" y="843083"/>
                </a:lnTo>
                <a:lnTo>
                  <a:pt x="789273" y="941045"/>
                </a:lnTo>
                <a:lnTo>
                  <a:pt x="817617" y="1042979"/>
                </a:lnTo>
                <a:lnTo>
                  <a:pt x="842572" y="1148582"/>
                </a:lnTo>
                <a:lnTo>
                  <a:pt x="864018" y="1257550"/>
                </a:lnTo>
                <a:lnTo>
                  <a:pt x="881835" y="1369580"/>
                </a:lnTo>
                <a:lnTo>
                  <a:pt x="895901" y="1484369"/>
                </a:lnTo>
                <a:lnTo>
                  <a:pt x="906098" y="1601615"/>
                </a:lnTo>
                <a:lnTo>
                  <a:pt x="912304" y="1721013"/>
                </a:lnTo>
                <a:lnTo>
                  <a:pt x="914400" y="1842262"/>
                </a:lnTo>
                <a:lnTo>
                  <a:pt x="914400" y="2070862"/>
                </a:lnTo>
                <a:lnTo>
                  <a:pt x="911368" y="2217232"/>
                </a:lnTo>
                <a:lnTo>
                  <a:pt x="902430" y="2360343"/>
                </a:lnTo>
                <a:lnTo>
                  <a:pt x="887821" y="2499735"/>
                </a:lnTo>
                <a:lnTo>
                  <a:pt x="867777" y="2634949"/>
                </a:lnTo>
                <a:lnTo>
                  <a:pt x="842533" y="2765526"/>
                </a:lnTo>
                <a:lnTo>
                  <a:pt x="812325" y="2891006"/>
                </a:lnTo>
                <a:lnTo>
                  <a:pt x="777388" y="3010931"/>
                </a:lnTo>
                <a:lnTo>
                  <a:pt x="737957" y="3124842"/>
                </a:lnTo>
                <a:lnTo>
                  <a:pt x="694268" y="3232278"/>
                </a:lnTo>
                <a:lnTo>
                  <a:pt x="646556" y="3332781"/>
                </a:lnTo>
                <a:lnTo>
                  <a:pt x="595058" y="3425892"/>
                </a:lnTo>
                <a:lnTo>
                  <a:pt x="540008" y="3511151"/>
                </a:lnTo>
                <a:lnTo>
                  <a:pt x="481641" y="3588100"/>
                </a:lnTo>
                <a:lnTo>
                  <a:pt x="420194" y="3656278"/>
                </a:lnTo>
                <a:lnTo>
                  <a:pt x="355901" y="3715228"/>
                </a:lnTo>
                <a:lnTo>
                  <a:pt x="288999" y="3764489"/>
                </a:lnTo>
                <a:lnTo>
                  <a:pt x="219722" y="3803602"/>
                </a:lnTo>
                <a:lnTo>
                  <a:pt x="148306" y="3832109"/>
                </a:lnTo>
                <a:lnTo>
                  <a:pt x="74987" y="3849550"/>
                </a:lnTo>
                <a:lnTo>
                  <a:pt x="0" y="3855466"/>
                </a:lnTo>
                <a:lnTo>
                  <a:pt x="0" y="3626866"/>
                </a:lnTo>
                <a:lnTo>
                  <a:pt x="71676" y="3621448"/>
                </a:lnTo>
                <a:lnTo>
                  <a:pt x="141895" y="3605458"/>
                </a:lnTo>
                <a:lnTo>
                  <a:pt x="210444" y="3579286"/>
                </a:lnTo>
                <a:lnTo>
                  <a:pt x="277108" y="3543326"/>
                </a:lnTo>
                <a:lnTo>
                  <a:pt x="341673" y="3497968"/>
                </a:lnTo>
                <a:lnTo>
                  <a:pt x="403924" y="3443606"/>
                </a:lnTo>
                <a:lnTo>
                  <a:pt x="463647" y="3380631"/>
                </a:lnTo>
                <a:lnTo>
                  <a:pt x="520628" y="3309435"/>
                </a:lnTo>
                <a:lnTo>
                  <a:pt x="574653" y="3230410"/>
                </a:lnTo>
                <a:lnTo>
                  <a:pt x="625506" y="3143948"/>
                </a:lnTo>
                <a:lnTo>
                  <a:pt x="672975" y="3050442"/>
                </a:lnTo>
                <a:lnTo>
                  <a:pt x="716843" y="2950283"/>
                </a:lnTo>
                <a:lnTo>
                  <a:pt x="756898" y="2843863"/>
                </a:lnTo>
                <a:lnTo>
                  <a:pt x="792925" y="2731575"/>
                </a:lnTo>
                <a:lnTo>
                  <a:pt x="824710" y="2613810"/>
                </a:lnTo>
                <a:lnTo>
                  <a:pt x="852037" y="2490961"/>
                </a:lnTo>
                <a:lnTo>
                  <a:pt x="874694" y="2363420"/>
                </a:lnTo>
                <a:lnTo>
                  <a:pt x="892465" y="2231578"/>
                </a:lnTo>
                <a:lnTo>
                  <a:pt x="905137" y="2095828"/>
                </a:lnTo>
                <a:lnTo>
                  <a:pt x="912495" y="1956562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22919" y="492251"/>
            <a:ext cx="914400" cy="2757805"/>
          </a:xfrm>
          <a:custGeom>
            <a:avLst/>
            <a:gdLst/>
            <a:ahLst/>
            <a:cxnLst/>
            <a:rect l="l" t="t" r="r" b="b"/>
            <a:pathLst>
              <a:path w="914400" h="2757805">
                <a:moveTo>
                  <a:pt x="439393" y="342900"/>
                </a:moveTo>
                <a:lnTo>
                  <a:pt x="228600" y="342900"/>
                </a:lnTo>
                <a:lnTo>
                  <a:pt x="288227" y="390781"/>
                </a:lnTo>
                <a:lnTo>
                  <a:pt x="345909" y="448874"/>
                </a:lnTo>
                <a:lnTo>
                  <a:pt x="401526" y="516755"/>
                </a:lnTo>
                <a:lnTo>
                  <a:pt x="454956" y="594000"/>
                </a:lnTo>
                <a:lnTo>
                  <a:pt x="506081" y="680186"/>
                </a:lnTo>
                <a:lnTo>
                  <a:pt x="554779" y="774888"/>
                </a:lnTo>
                <a:lnTo>
                  <a:pt x="600930" y="877684"/>
                </a:lnTo>
                <a:lnTo>
                  <a:pt x="644414" y="988149"/>
                </a:lnTo>
                <a:lnTo>
                  <a:pt x="685110" y="1105859"/>
                </a:lnTo>
                <a:lnTo>
                  <a:pt x="722899" y="1230391"/>
                </a:lnTo>
                <a:lnTo>
                  <a:pt x="757660" y="1361321"/>
                </a:lnTo>
                <a:lnTo>
                  <a:pt x="789273" y="1498226"/>
                </a:lnTo>
                <a:lnTo>
                  <a:pt x="817617" y="1640680"/>
                </a:lnTo>
                <a:lnTo>
                  <a:pt x="842572" y="1788261"/>
                </a:lnTo>
                <a:lnTo>
                  <a:pt x="864018" y="1940546"/>
                </a:lnTo>
                <a:lnTo>
                  <a:pt x="881835" y="2097109"/>
                </a:lnTo>
                <a:lnTo>
                  <a:pt x="895901" y="2257527"/>
                </a:lnTo>
                <a:lnTo>
                  <a:pt x="906098" y="2421378"/>
                </a:lnTo>
                <a:lnTo>
                  <a:pt x="912304" y="2588236"/>
                </a:lnTo>
                <a:lnTo>
                  <a:pt x="914400" y="2757678"/>
                </a:lnTo>
                <a:lnTo>
                  <a:pt x="914400" y="2529078"/>
                </a:lnTo>
                <a:lnTo>
                  <a:pt x="912304" y="2359636"/>
                </a:lnTo>
                <a:lnTo>
                  <a:pt x="906098" y="2192778"/>
                </a:lnTo>
                <a:lnTo>
                  <a:pt x="895901" y="2028927"/>
                </a:lnTo>
                <a:lnTo>
                  <a:pt x="881835" y="1868509"/>
                </a:lnTo>
                <a:lnTo>
                  <a:pt x="864018" y="1711946"/>
                </a:lnTo>
                <a:lnTo>
                  <a:pt x="842572" y="1559661"/>
                </a:lnTo>
                <a:lnTo>
                  <a:pt x="817617" y="1412080"/>
                </a:lnTo>
                <a:lnTo>
                  <a:pt x="789273" y="1269626"/>
                </a:lnTo>
                <a:lnTo>
                  <a:pt x="757660" y="1132721"/>
                </a:lnTo>
                <a:lnTo>
                  <a:pt x="722899" y="1001791"/>
                </a:lnTo>
                <a:lnTo>
                  <a:pt x="685110" y="877259"/>
                </a:lnTo>
                <a:lnTo>
                  <a:pt x="644414" y="759549"/>
                </a:lnTo>
                <a:lnTo>
                  <a:pt x="600930" y="649084"/>
                </a:lnTo>
                <a:lnTo>
                  <a:pt x="554779" y="546288"/>
                </a:lnTo>
                <a:lnTo>
                  <a:pt x="506081" y="451586"/>
                </a:lnTo>
                <a:lnTo>
                  <a:pt x="454956" y="365400"/>
                </a:lnTo>
                <a:lnTo>
                  <a:pt x="439393" y="342900"/>
                </a:lnTo>
                <a:close/>
              </a:path>
              <a:path w="914400" h="2757805">
                <a:moveTo>
                  <a:pt x="228600" y="0"/>
                </a:moveTo>
                <a:lnTo>
                  <a:pt x="0" y="149351"/>
                </a:lnTo>
                <a:lnTo>
                  <a:pt x="228600" y="457200"/>
                </a:lnTo>
                <a:lnTo>
                  <a:pt x="228600" y="342900"/>
                </a:lnTo>
                <a:lnTo>
                  <a:pt x="439393" y="342900"/>
                </a:lnTo>
                <a:lnTo>
                  <a:pt x="401526" y="288155"/>
                </a:lnTo>
                <a:lnTo>
                  <a:pt x="345909" y="220274"/>
                </a:lnTo>
                <a:lnTo>
                  <a:pt x="288227" y="162181"/>
                </a:lnTo>
                <a:lnTo>
                  <a:pt x="228600" y="114300"/>
                </a:lnTo>
                <a:lnTo>
                  <a:pt x="2286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22919" y="3135629"/>
            <a:ext cx="914400" cy="2608580"/>
          </a:xfrm>
          <a:custGeom>
            <a:avLst/>
            <a:gdLst/>
            <a:ahLst/>
            <a:cxnLst/>
            <a:rect l="l" t="t" r="r" b="b"/>
            <a:pathLst>
              <a:path w="914400" h="2608579">
                <a:moveTo>
                  <a:pt x="913383" y="0"/>
                </a:moveTo>
                <a:lnTo>
                  <a:pt x="907218" y="197517"/>
                </a:lnTo>
                <a:lnTo>
                  <a:pt x="895572" y="390209"/>
                </a:lnTo>
                <a:lnTo>
                  <a:pt x="878667" y="577503"/>
                </a:lnTo>
                <a:lnTo>
                  <a:pt x="856723" y="758823"/>
                </a:lnTo>
                <a:lnTo>
                  <a:pt x="829960" y="933598"/>
                </a:lnTo>
                <a:lnTo>
                  <a:pt x="798599" y="1101254"/>
                </a:lnTo>
                <a:lnTo>
                  <a:pt x="762859" y="1261216"/>
                </a:lnTo>
                <a:lnTo>
                  <a:pt x="722961" y="1412912"/>
                </a:lnTo>
                <a:lnTo>
                  <a:pt x="679125" y="1555768"/>
                </a:lnTo>
                <a:lnTo>
                  <a:pt x="631570" y="1689211"/>
                </a:lnTo>
                <a:lnTo>
                  <a:pt x="580519" y="1812666"/>
                </a:lnTo>
                <a:lnTo>
                  <a:pt x="526190" y="1925561"/>
                </a:lnTo>
                <a:lnTo>
                  <a:pt x="468804" y="2027322"/>
                </a:lnTo>
                <a:lnTo>
                  <a:pt x="408581" y="2117376"/>
                </a:lnTo>
                <a:lnTo>
                  <a:pt x="345741" y="2195149"/>
                </a:lnTo>
                <a:lnTo>
                  <a:pt x="280505" y="2260067"/>
                </a:lnTo>
                <a:lnTo>
                  <a:pt x="213092" y="2311557"/>
                </a:lnTo>
                <a:lnTo>
                  <a:pt x="143724" y="2349046"/>
                </a:lnTo>
                <a:lnTo>
                  <a:pt x="72619" y="2371960"/>
                </a:lnTo>
                <a:lnTo>
                  <a:pt x="0" y="2379726"/>
                </a:lnTo>
                <a:lnTo>
                  <a:pt x="3884" y="2608303"/>
                </a:lnTo>
                <a:lnTo>
                  <a:pt x="41909" y="2605709"/>
                </a:lnTo>
                <a:lnTo>
                  <a:pt x="116682" y="2588075"/>
                </a:lnTo>
                <a:lnTo>
                  <a:pt x="189518" y="2554558"/>
                </a:lnTo>
                <a:lnTo>
                  <a:pt x="260192" y="2505830"/>
                </a:lnTo>
                <a:lnTo>
                  <a:pt x="328480" y="2442561"/>
                </a:lnTo>
                <a:lnTo>
                  <a:pt x="394158" y="2365422"/>
                </a:lnTo>
                <a:lnTo>
                  <a:pt x="457000" y="2275083"/>
                </a:lnTo>
                <a:lnTo>
                  <a:pt x="516783" y="2172216"/>
                </a:lnTo>
                <a:lnTo>
                  <a:pt x="573282" y="2057491"/>
                </a:lnTo>
                <a:lnTo>
                  <a:pt x="626272" y="1931578"/>
                </a:lnTo>
                <a:lnTo>
                  <a:pt x="675528" y="1795149"/>
                </a:lnTo>
                <a:lnTo>
                  <a:pt x="720828" y="1648874"/>
                </a:lnTo>
                <a:lnTo>
                  <a:pt x="761945" y="1493424"/>
                </a:lnTo>
                <a:lnTo>
                  <a:pt x="798655" y="1329469"/>
                </a:lnTo>
                <a:lnTo>
                  <a:pt x="830734" y="1157681"/>
                </a:lnTo>
                <a:lnTo>
                  <a:pt x="857958" y="978729"/>
                </a:lnTo>
                <a:lnTo>
                  <a:pt x="880101" y="793285"/>
                </a:lnTo>
                <a:lnTo>
                  <a:pt x="896940" y="602020"/>
                </a:lnTo>
                <a:lnTo>
                  <a:pt x="908250" y="405603"/>
                </a:lnTo>
                <a:lnTo>
                  <a:pt x="913806" y="204706"/>
                </a:lnTo>
                <a:lnTo>
                  <a:pt x="913383" y="0"/>
                </a:lnTo>
                <a:close/>
              </a:path>
            </a:pathLst>
          </a:custGeom>
          <a:solidFill>
            <a:srgbClr val="75A7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22919" y="492251"/>
            <a:ext cx="914400" cy="5252085"/>
          </a:xfrm>
          <a:custGeom>
            <a:avLst/>
            <a:gdLst/>
            <a:ahLst/>
            <a:cxnLst/>
            <a:rect l="l" t="t" r="r" b="b"/>
            <a:pathLst>
              <a:path w="914400" h="5252085">
                <a:moveTo>
                  <a:pt x="914400" y="2757678"/>
                </a:moveTo>
                <a:lnTo>
                  <a:pt x="912304" y="2588236"/>
                </a:lnTo>
                <a:lnTo>
                  <a:pt x="906098" y="2421378"/>
                </a:lnTo>
                <a:lnTo>
                  <a:pt x="895901" y="2257527"/>
                </a:lnTo>
                <a:lnTo>
                  <a:pt x="881835" y="2097109"/>
                </a:lnTo>
                <a:lnTo>
                  <a:pt x="864018" y="1940546"/>
                </a:lnTo>
                <a:lnTo>
                  <a:pt x="842572" y="1788261"/>
                </a:lnTo>
                <a:lnTo>
                  <a:pt x="817617" y="1640680"/>
                </a:lnTo>
                <a:lnTo>
                  <a:pt x="789273" y="1498226"/>
                </a:lnTo>
                <a:lnTo>
                  <a:pt x="757660" y="1361321"/>
                </a:lnTo>
                <a:lnTo>
                  <a:pt x="722899" y="1230391"/>
                </a:lnTo>
                <a:lnTo>
                  <a:pt x="685110" y="1105859"/>
                </a:lnTo>
                <a:lnTo>
                  <a:pt x="644414" y="988149"/>
                </a:lnTo>
                <a:lnTo>
                  <a:pt x="600930" y="877684"/>
                </a:lnTo>
                <a:lnTo>
                  <a:pt x="554779" y="774888"/>
                </a:lnTo>
                <a:lnTo>
                  <a:pt x="506081" y="680186"/>
                </a:lnTo>
                <a:lnTo>
                  <a:pt x="454956" y="594000"/>
                </a:lnTo>
                <a:lnTo>
                  <a:pt x="401526" y="516755"/>
                </a:lnTo>
                <a:lnTo>
                  <a:pt x="345909" y="448874"/>
                </a:lnTo>
                <a:lnTo>
                  <a:pt x="288227" y="390781"/>
                </a:lnTo>
                <a:lnTo>
                  <a:pt x="228600" y="342900"/>
                </a:lnTo>
                <a:lnTo>
                  <a:pt x="228600" y="457200"/>
                </a:lnTo>
                <a:lnTo>
                  <a:pt x="0" y="149351"/>
                </a:lnTo>
                <a:lnTo>
                  <a:pt x="228600" y="0"/>
                </a:lnTo>
                <a:lnTo>
                  <a:pt x="228600" y="114300"/>
                </a:lnTo>
                <a:lnTo>
                  <a:pt x="288227" y="162181"/>
                </a:lnTo>
                <a:lnTo>
                  <a:pt x="345909" y="220274"/>
                </a:lnTo>
                <a:lnTo>
                  <a:pt x="401526" y="288155"/>
                </a:lnTo>
                <a:lnTo>
                  <a:pt x="454956" y="365400"/>
                </a:lnTo>
                <a:lnTo>
                  <a:pt x="506081" y="451586"/>
                </a:lnTo>
                <a:lnTo>
                  <a:pt x="554779" y="546288"/>
                </a:lnTo>
                <a:lnTo>
                  <a:pt x="600930" y="649084"/>
                </a:lnTo>
                <a:lnTo>
                  <a:pt x="644414" y="759549"/>
                </a:lnTo>
                <a:lnTo>
                  <a:pt x="685110" y="877259"/>
                </a:lnTo>
                <a:lnTo>
                  <a:pt x="722899" y="1001791"/>
                </a:lnTo>
                <a:lnTo>
                  <a:pt x="757660" y="1132721"/>
                </a:lnTo>
                <a:lnTo>
                  <a:pt x="789273" y="1269626"/>
                </a:lnTo>
                <a:lnTo>
                  <a:pt x="817617" y="1412080"/>
                </a:lnTo>
                <a:lnTo>
                  <a:pt x="842572" y="1559661"/>
                </a:lnTo>
                <a:lnTo>
                  <a:pt x="864018" y="1711946"/>
                </a:lnTo>
                <a:lnTo>
                  <a:pt x="881835" y="1868509"/>
                </a:lnTo>
                <a:lnTo>
                  <a:pt x="895901" y="2028927"/>
                </a:lnTo>
                <a:lnTo>
                  <a:pt x="906098" y="2192778"/>
                </a:lnTo>
                <a:lnTo>
                  <a:pt x="912304" y="2359636"/>
                </a:lnTo>
                <a:lnTo>
                  <a:pt x="914400" y="2529078"/>
                </a:lnTo>
                <a:lnTo>
                  <a:pt x="914400" y="2757678"/>
                </a:lnTo>
                <a:lnTo>
                  <a:pt x="911368" y="2962230"/>
                </a:lnTo>
                <a:lnTo>
                  <a:pt x="902430" y="3162229"/>
                </a:lnTo>
                <a:lnTo>
                  <a:pt x="887821" y="3357030"/>
                </a:lnTo>
                <a:lnTo>
                  <a:pt x="867777" y="3545994"/>
                </a:lnTo>
                <a:lnTo>
                  <a:pt x="842533" y="3728477"/>
                </a:lnTo>
                <a:lnTo>
                  <a:pt x="812325" y="3903839"/>
                </a:lnTo>
                <a:lnTo>
                  <a:pt x="777388" y="4071437"/>
                </a:lnTo>
                <a:lnTo>
                  <a:pt x="737957" y="4230630"/>
                </a:lnTo>
                <a:lnTo>
                  <a:pt x="694268" y="4380775"/>
                </a:lnTo>
                <a:lnTo>
                  <a:pt x="646556" y="4521231"/>
                </a:lnTo>
                <a:lnTo>
                  <a:pt x="595058" y="4651357"/>
                </a:lnTo>
                <a:lnTo>
                  <a:pt x="540008" y="4770510"/>
                </a:lnTo>
                <a:lnTo>
                  <a:pt x="481641" y="4878048"/>
                </a:lnTo>
                <a:lnTo>
                  <a:pt x="420194" y="4973330"/>
                </a:lnTo>
                <a:lnTo>
                  <a:pt x="355901" y="5055715"/>
                </a:lnTo>
                <a:lnTo>
                  <a:pt x="288999" y="5124559"/>
                </a:lnTo>
                <a:lnTo>
                  <a:pt x="219722" y="5179222"/>
                </a:lnTo>
                <a:lnTo>
                  <a:pt x="148306" y="5219062"/>
                </a:lnTo>
                <a:lnTo>
                  <a:pt x="74987" y="5243436"/>
                </a:lnTo>
                <a:lnTo>
                  <a:pt x="0" y="5251704"/>
                </a:lnTo>
                <a:lnTo>
                  <a:pt x="0" y="5023104"/>
                </a:lnTo>
                <a:lnTo>
                  <a:pt x="72619" y="5015338"/>
                </a:lnTo>
                <a:lnTo>
                  <a:pt x="143724" y="4992424"/>
                </a:lnTo>
                <a:lnTo>
                  <a:pt x="213092" y="4954935"/>
                </a:lnTo>
                <a:lnTo>
                  <a:pt x="280505" y="4903445"/>
                </a:lnTo>
                <a:lnTo>
                  <a:pt x="345741" y="4838527"/>
                </a:lnTo>
                <a:lnTo>
                  <a:pt x="408581" y="4760754"/>
                </a:lnTo>
                <a:lnTo>
                  <a:pt x="468804" y="4670700"/>
                </a:lnTo>
                <a:lnTo>
                  <a:pt x="526190" y="4568939"/>
                </a:lnTo>
                <a:lnTo>
                  <a:pt x="580519" y="4456044"/>
                </a:lnTo>
                <a:lnTo>
                  <a:pt x="631570" y="4332589"/>
                </a:lnTo>
                <a:lnTo>
                  <a:pt x="679125" y="4199146"/>
                </a:lnTo>
                <a:lnTo>
                  <a:pt x="722961" y="4056290"/>
                </a:lnTo>
                <a:lnTo>
                  <a:pt x="762859" y="3904594"/>
                </a:lnTo>
                <a:lnTo>
                  <a:pt x="798599" y="3744632"/>
                </a:lnTo>
                <a:lnTo>
                  <a:pt x="829960" y="3576976"/>
                </a:lnTo>
                <a:lnTo>
                  <a:pt x="856723" y="3402201"/>
                </a:lnTo>
                <a:lnTo>
                  <a:pt x="878667" y="3220881"/>
                </a:lnTo>
                <a:lnTo>
                  <a:pt x="895572" y="3033587"/>
                </a:lnTo>
                <a:lnTo>
                  <a:pt x="907218" y="2840895"/>
                </a:lnTo>
                <a:lnTo>
                  <a:pt x="913383" y="2643378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78140" y="1913635"/>
            <a:ext cx="914400" cy="2045970"/>
          </a:xfrm>
          <a:custGeom>
            <a:avLst/>
            <a:gdLst/>
            <a:ahLst/>
            <a:cxnLst/>
            <a:rect l="l" t="t" r="r" b="b"/>
            <a:pathLst>
              <a:path w="914400" h="2045970">
                <a:moveTo>
                  <a:pt x="498317" y="342900"/>
                </a:moveTo>
                <a:lnTo>
                  <a:pt x="228600" y="342900"/>
                </a:lnTo>
                <a:lnTo>
                  <a:pt x="288227" y="376661"/>
                </a:lnTo>
                <a:lnTo>
                  <a:pt x="345909" y="417623"/>
                </a:lnTo>
                <a:lnTo>
                  <a:pt x="401526" y="465488"/>
                </a:lnTo>
                <a:lnTo>
                  <a:pt x="454956" y="519956"/>
                </a:lnTo>
                <a:lnTo>
                  <a:pt x="506081" y="580729"/>
                </a:lnTo>
                <a:lnTo>
                  <a:pt x="554779" y="647508"/>
                </a:lnTo>
                <a:lnTo>
                  <a:pt x="600930" y="719994"/>
                </a:lnTo>
                <a:lnTo>
                  <a:pt x="644414" y="797889"/>
                </a:lnTo>
                <a:lnTo>
                  <a:pt x="685110" y="880893"/>
                </a:lnTo>
                <a:lnTo>
                  <a:pt x="722899" y="968708"/>
                </a:lnTo>
                <a:lnTo>
                  <a:pt x="757660" y="1061035"/>
                </a:lnTo>
                <a:lnTo>
                  <a:pt x="789273" y="1157575"/>
                </a:lnTo>
                <a:lnTo>
                  <a:pt x="817617" y="1258030"/>
                </a:lnTo>
                <a:lnTo>
                  <a:pt x="842572" y="1362100"/>
                </a:lnTo>
                <a:lnTo>
                  <a:pt x="864018" y="1469487"/>
                </a:lnTo>
                <a:lnTo>
                  <a:pt x="881843" y="1579960"/>
                </a:lnTo>
                <a:lnTo>
                  <a:pt x="895901" y="1693016"/>
                </a:lnTo>
                <a:lnTo>
                  <a:pt x="906098" y="1808560"/>
                </a:lnTo>
                <a:lnTo>
                  <a:pt x="912304" y="1926227"/>
                </a:lnTo>
                <a:lnTo>
                  <a:pt x="914400" y="2045715"/>
                </a:lnTo>
                <a:lnTo>
                  <a:pt x="914400" y="1817115"/>
                </a:lnTo>
                <a:lnTo>
                  <a:pt x="912304" y="1697627"/>
                </a:lnTo>
                <a:lnTo>
                  <a:pt x="906092" y="1579892"/>
                </a:lnTo>
                <a:lnTo>
                  <a:pt x="895901" y="1464416"/>
                </a:lnTo>
                <a:lnTo>
                  <a:pt x="881835" y="1351292"/>
                </a:lnTo>
                <a:lnTo>
                  <a:pt x="864018" y="1240887"/>
                </a:lnTo>
                <a:lnTo>
                  <a:pt x="842572" y="1133500"/>
                </a:lnTo>
                <a:lnTo>
                  <a:pt x="817617" y="1029430"/>
                </a:lnTo>
                <a:lnTo>
                  <a:pt x="789273" y="928975"/>
                </a:lnTo>
                <a:lnTo>
                  <a:pt x="757660" y="832435"/>
                </a:lnTo>
                <a:lnTo>
                  <a:pt x="722899" y="740108"/>
                </a:lnTo>
                <a:lnTo>
                  <a:pt x="685110" y="652293"/>
                </a:lnTo>
                <a:lnTo>
                  <a:pt x="644414" y="569289"/>
                </a:lnTo>
                <a:lnTo>
                  <a:pt x="600930" y="491394"/>
                </a:lnTo>
                <a:lnTo>
                  <a:pt x="554779" y="418908"/>
                </a:lnTo>
                <a:lnTo>
                  <a:pt x="506081" y="352129"/>
                </a:lnTo>
                <a:lnTo>
                  <a:pt x="498317" y="342900"/>
                </a:lnTo>
                <a:close/>
              </a:path>
              <a:path w="914400" h="2045970">
                <a:moveTo>
                  <a:pt x="228600" y="0"/>
                </a:moveTo>
                <a:lnTo>
                  <a:pt x="0" y="172719"/>
                </a:lnTo>
                <a:lnTo>
                  <a:pt x="228600" y="457200"/>
                </a:lnTo>
                <a:lnTo>
                  <a:pt x="228600" y="342900"/>
                </a:lnTo>
                <a:lnTo>
                  <a:pt x="498317" y="342900"/>
                </a:lnTo>
                <a:lnTo>
                  <a:pt x="454956" y="291356"/>
                </a:lnTo>
                <a:lnTo>
                  <a:pt x="401526" y="236888"/>
                </a:lnTo>
                <a:lnTo>
                  <a:pt x="345909" y="189023"/>
                </a:lnTo>
                <a:lnTo>
                  <a:pt x="288227" y="148061"/>
                </a:lnTo>
                <a:lnTo>
                  <a:pt x="228600" y="114300"/>
                </a:lnTo>
                <a:lnTo>
                  <a:pt x="2286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78140" y="3845052"/>
            <a:ext cx="914400" cy="1873250"/>
          </a:xfrm>
          <a:custGeom>
            <a:avLst/>
            <a:gdLst/>
            <a:ahLst/>
            <a:cxnLst/>
            <a:rect l="l" t="t" r="r" b="b"/>
            <a:pathLst>
              <a:path w="914400" h="1873250">
                <a:moveTo>
                  <a:pt x="912494" y="0"/>
                </a:moveTo>
                <a:lnTo>
                  <a:pt x="905066" y="137135"/>
                </a:lnTo>
                <a:lnTo>
                  <a:pt x="892335" y="270803"/>
                </a:lnTo>
                <a:lnTo>
                  <a:pt x="874514" y="400618"/>
                </a:lnTo>
                <a:lnTo>
                  <a:pt x="851818" y="526194"/>
                </a:lnTo>
                <a:lnTo>
                  <a:pt x="824460" y="647146"/>
                </a:lnTo>
                <a:lnTo>
                  <a:pt x="792653" y="763088"/>
                </a:lnTo>
                <a:lnTo>
                  <a:pt x="756612" y="873635"/>
                </a:lnTo>
                <a:lnTo>
                  <a:pt x="716551" y="978401"/>
                </a:lnTo>
                <a:lnTo>
                  <a:pt x="672682" y="1077002"/>
                </a:lnTo>
                <a:lnTo>
                  <a:pt x="625220" y="1169050"/>
                </a:lnTo>
                <a:lnTo>
                  <a:pt x="574379" y="1254162"/>
                </a:lnTo>
                <a:lnTo>
                  <a:pt x="520372" y="1331951"/>
                </a:lnTo>
                <a:lnTo>
                  <a:pt x="463413" y="1402032"/>
                </a:lnTo>
                <a:lnTo>
                  <a:pt x="403716" y="1464020"/>
                </a:lnTo>
                <a:lnTo>
                  <a:pt x="341495" y="1517528"/>
                </a:lnTo>
                <a:lnTo>
                  <a:pt x="276962" y="1562173"/>
                </a:lnTo>
                <a:lnTo>
                  <a:pt x="210333" y="1597567"/>
                </a:lnTo>
                <a:lnTo>
                  <a:pt x="141820" y="1623326"/>
                </a:lnTo>
                <a:lnTo>
                  <a:pt x="71638" y="1639064"/>
                </a:lnTo>
                <a:lnTo>
                  <a:pt x="0" y="1644396"/>
                </a:lnTo>
                <a:lnTo>
                  <a:pt x="8735" y="1872915"/>
                </a:lnTo>
                <a:lnTo>
                  <a:pt x="59435" y="1869274"/>
                </a:lnTo>
                <a:lnTo>
                  <a:pt x="134074" y="1854083"/>
                </a:lnTo>
                <a:lnTo>
                  <a:pt x="206662" y="1827767"/>
                </a:lnTo>
                <a:lnTo>
                  <a:pt x="276981" y="1790806"/>
                </a:lnTo>
                <a:lnTo>
                  <a:pt x="344811" y="1743681"/>
                </a:lnTo>
                <a:lnTo>
                  <a:pt x="409932" y="1686875"/>
                </a:lnTo>
                <a:lnTo>
                  <a:pt x="472125" y="1620866"/>
                </a:lnTo>
                <a:lnTo>
                  <a:pt x="531170" y="1546138"/>
                </a:lnTo>
                <a:lnTo>
                  <a:pt x="586849" y="1463170"/>
                </a:lnTo>
                <a:lnTo>
                  <a:pt x="638942" y="1372444"/>
                </a:lnTo>
                <a:lnTo>
                  <a:pt x="687228" y="1274441"/>
                </a:lnTo>
                <a:lnTo>
                  <a:pt x="731490" y="1169642"/>
                </a:lnTo>
                <a:lnTo>
                  <a:pt x="771506" y="1058528"/>
                </a:lnTo>
                <a:lnTo>
                  <a:pt x="807059" y="941580"/>
                </a:lnTo>
                <a:lnTo>
                  <a:pt x="837927" y="819279"/>
                </a:lnTo>
                <a:lnTo>
                  <a:pt x="863893" y="692106"/>
                </a:lnTo>
                <a:lnTo>
                  <a:pt x="884736" y="560542"/>
                </a:lnTo>
                <a:lnTo>
                  <a:pt x="900238" y="425068"/>
                </a:lnTo>
                <a:lnTo>
                  <a:pt x="910177" y="286166"/>
                </a:lnTo>
                <a:lnTo>
                  <a:pt x="914336" y="144316"/>
                </a:lnTo>
                <a:lnTo>
                  <a:pt x="912494" y="0"/>
                </a:lnTo>
                <a:close/>
              </a:path>
            </a:pathLst>
          </a:custGeom>
          <a:solidFill>
            <a:srgbClr val="75A7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78140" y="1913635"/>
            <a:ext cx="914400" cy="3804920"/>
          </a:xfrm>
          <a:custGeom>
            <a:avLst/>
            <a:gdLst/>
            <a:ahLst/>
            <a:cxnLst/>
            <a:rect l="l" t="t" r="r" b="b"/>
            <a:pathLst>
              <a:path w="914400" h="3804920">
                <a:moveTo>
                  <a:pt x="914400" y="2045715"/>
                </a:moveTo>
                <a:lnTo>
                  <a:pt x="912304" y="1926227"/>
                </a:lnTo>
                <a:lnTo>
                  <a:pt x="906098" y="1808560"/>
                </a:lnTo>
                <a:lnTo>
                  <a:pt x="895901" y="1693016"/>
                </a:lnTo>
                <a:lnTo>
                  <a:pt x="881835" y="1579892"/>
                </a:lnTo>
                <a:lnTo>
                  <a:pt x="864018" y="1469487"/>
                </a:lnTo>
                <a:lnTo>
                  <a:pt x="842572" y="1362100"/>
                </a:lnTo>
                <a:lnTo>
                  <a:pt x="817617" y="1258030"/>
                </a:lnTo>
                <a:lnTo>
                  <a:pt x="789273" y="1157575"/>
                </a:lnTo>
                <a:lnTo>
                  <a:pt x="757660" y="1061035"/>
                </a:lnTo>
                <a:lnTo>
                  <a:pt x="722899" y="968708"/>
                </a:lnTo>
                <a:lnTo>
                  <a:pt x="685110" y="880893"/>
                </a:lnTo>
                <a:lnTo>
                  <a:pt x="644414" y="797889"/>
                </a:lnTo>
                <a:lnTo>
                  <a:pt x="600930" y="719994"/>
                </a:lnTo>
                <a:lnTo>
                  <a:pt x="554779" y="647508"/>
                </a:lnTo>
                <a:lnTo>
                  <a:pt x="506081" y="580729"/>
                </a:lnTo>
                <a:lnTo>
                  <a:pt x="454956" y="519956"/>
                </a:lnTo>
                <a:lnTo>
                  <a:pt x="401526" y="465488"/>
                </a:lnTo>
                <a:lnTo>
                  <a:pt x="345909" y="417623"/>
                </a:lnTo>
                <a:lnTo>
                  <a:pt x="288227" y="376661"/>
                </a:lnTo>
                <a:lnTo>
                  <a:pt x="228600" y="342900"/>
                </a:lnTo>
                <a:lnTo>
                  <a:pt x="228600" y="457200"/>
                </a:lnTo>
                <a:lnTo>
                  <a:pt x="0" y="172719"/>
                </a:lnTo>
                <a:lnTo>
                  <a:pt x="228600" y="0"/>
                </a:lnTo>
                <a:lnTo>
                  <a:pt x="228600" y="114300"/>
                </a:lnTo>
                <a:lnTo>
                  <a:pt x="288227" y="148061"/>
                </a:lnTo>
                <a:lnTo>
                  <a:pt x="345909" y="189023"/>
                </a:lnTo>
                <a:lnTo>
                  <a:pt x="401526" y="236888"/>
                </a:lnTo>
                <a:lnTo>
                  <a:pt x="454956" y="291356"/>
                </a:lnTo>
                <a:lnTo>
                  <a:pt x="506081" y="352129"/>
                </a:lnTo>
                <a:lnTo>
                  <a:pt x="554779" y="418908"/>
                </a:lnTo>
                <a:lnTo>
                  <a:pt x="600930" y="491394"/>
                </a:lnTo>
                <a:lnTo>
                  <a:pt x="644414" y="569289"/>
                </a:lnTo>
                <a:lnTo>
                  <a:pt x="685110" y="652293"/>
                </a:lnTo>
                <a:lnTo>
                  <a:pt x="722899" y="740108"/>
                </a:lnTo>
                <a:lnTo>
                  <a:pt x="757660" y="832435"/>
                </a:lnTo>
                <a:lnTo>
                  <a:pt x="789273" y="928975"/>
                </a:lnTo>
                <a:lnTo>
                  <a:pt x="817617" y="1029430"/>
                </a:lnTo>
                <a:lnTo>
                  <a:pt x="842572" y="1133500"/>
                </a:lnTo>
                <a:lnTo>
                  <a:pt x="864018" y="1240887"/>
                </a:lnTo>
                <a:lnTo>
                  <a:pt x="881835" y="1351292"/>
                </a:lnTo>
                <a:lnTo>
                  <a:pt x="895901" y="1464416"/>
                </a:lnTo>
                <a:lnTo>
                  <a:pt x="906098" y="1579960"/>
                </a:lnTo>
                <a:lnTo>
                  <a:pt x="912304" y="1697627"/>
                </a:lnTo>
                <a:lnTo>
                  <a:pt x="914400" y="1817115"/>
                </a:lnTo>
                <a:lnTo>
                  <a:pt x="914400" y="2045715"/>
                </a:lnTo>
                <a:lnTo>
                  <a:pt x="911368" y="2189955"/>
                </a:lnTo>
                <a:lnTo>
                  <a:pt x="902430" y="2330984"/>
                </a:lnTo>
                <a:lnTo>
                  <a:pt x="887821" y="2468349"/>
                </a:lnTo>
                <a:lnTo>
                  <a:pt x="867777" y="2601598"/>
                </a:lnTo>
                <a:lnTo>
                  <a:pt x="842533" y="2730277"/>
                </a:lnTo>
                <a:lnTo>
                  <a:pt x="812325" y="2853935"/>
                </a:lnTo>
                <a:lnTo>
                  <a:pt x="777388" y="2972119"/>
                </a:lnTo>
                <a:lnTo>
                  <a:pt x="737957" y="3084376"/>
                </a:lnTo>
                <a:lnTo>
                  <a:pt x="694268" y="3190254"/>
                </a:lnTo>
                <a:lnTo>
                  <a:pt x="646556" y="3289300"/>
                </a:lnTo>
                <a:lnTo>
                  <a:pt x="595058" y="3381060"/>
                </a:lnTo>
                <a:lnTo>
                  <a:pt x="540008" y="3465084"/>
                </a:lnTo>
                <a:lnTo>
                  <a:pt x="481641" y="3540917"/>
                </a:lnTo>
                <a:lnTo>
                  <a:pt x="420194" y="3608108"/>
                </a:lnTo>
                <a:lnTo>
                  <a:pt x="355901" y="3666204"/>
                </a:lnTo>
                <a:lnTo>
                  <a:pt x="288999" y="3714752"/>
                </a:lnTo>
                <a:lnTo>
                  <a:pt x="219722" y="3753299"/>
                </a:lnTo>
                <a:lnTo>
                  <a:pt x="148306" y="3781393"/>
                </a:lnTo>
                <a:lnTo>
                  <a:pt x="74987" y="3798581"/>
                </a:lnTo>
                <a:lnTo>
                  <a:pt x="0" y="3804412"/>
                </a:lnTo>
                <a:lnTo>
                  <a:pt x="0" y="3575812"/>
                </a:lnTo>
                <a:lnTo>
                  <a:pt x="71638" y="3570480"/>
                </a:lnTo>
                <a:lnTo>
                  <a:pt x="141820" y="3554742"/>
                </a:lnTo>
                <a:lnTo>
                  <a:pt x="210333" y="3528983"/>
                </a:lnTo>
                <a:lnTo>
                  <a:pt x="276962" y="3493589"/>
                </a:lnTo>
                <a:lnTo>
                  <a:pt x="341495" y="3448944"/>
                </a:lnTo>
                <a:lnTo>
                  <a:pt x="403716" y="3395436"/>
                </a:lnTo>
                <a:lnTo>
                  <a:pt x="463413" y="3333448"/>
                </a:lnTo>
                <a:lnTo>
                  <a:pt x="520372" y="3263367"/>
                </a:lnTo>
                <a:lnTo>
                  <a:pt x="574379" y="3185578"/>
                </a:lnTo>
                <a:lnTo>
                  <a:pt x="625220" y="3100466"/>
                </a:lnTo>
                <a:lnTo>
                  <a:pt x="672682" y="3008418"/>
                </a:lnTo>
                <a:lnTo>
                  <a:pt x="716551" y="2909817"/>
                </a:lnTo>
                <a:lnTo>
                  <a:pt x="756612" y="2805051"/>
                </a:lnTo>
                <a:lnTo>
                  <a:pt x="792653" y="2694504"/>
                </a:lnTo>
                <a:lnTo>
                  <a:pt x="824460" y="2578562"/>
                </a:lnTo>
                <a:lnTo>
                  <a:pt x="851818" y="2457610"/>
                </a:lnTo>
                <a:lnTo>
                  <a:pt x="874514" y="2332034"/>
                </a:lnTo>
                <a:lnTo>
                  <a:pt x="892335" y="2202219"/>
                </a:lnTo>
                <a:lnTo>
                  <a:pt x="905066" y="2068551"/>
                </a:lnTo>
                <a:lnTo>
                  <a:pt x="912494" y="1931415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600" y="449833"/>
            <a:ext cx="914400" cy="1467485"/>
          </a:xfrm>
          <a:custGeom>
            <a:avLst/>
            <a:gdLst/>
            <a:ahLst/>
            <a:cxnLst/>
            <a:rect l="l" t="t" r="r" b="b"/>
            <a:pathLst>
              <a:path w="914400" h="1467485">
                <a:moveTo>
                  <a:pt x="581191" y="342900"/>
                </a:moveTo>
                <a:lnTo>
                  <a:pt x="228600" y="342900"/>
                </a:lnTo>
                <a:lnTo>
                  <a:pt x="288227" y="365210"/>
                </a:lnTo>
                <a:lnTo>
                  <a:pt x="345909" y="392273"/>
                </a:lnTo>
                <a:lnTo>
                  <a:pt x="401526" y="423891"/>
                </a:lnTo>
                <a:lnTo>
                  <a:pt x="454956" y="459868"/>
                </a:lnTo>
                <a:lnTo>
                  <a:pt x="506081" y="500004"/>
                </a:lnTo>
                <a:lnTo>
                  <a:pt x="554779" y="544105"/>
                </a:lnTo>
                <a:lnTo>
                  <a:pt x="600930" y="591973"/>
                </a:lnTo>
                <a:lnTo>
                  <a:pt x="644414" y="643410"/>
                </a:lnTo>
                <a:lnTo>
                  <a:pt x="685110" y="698220"/>
                </a:lnTo>
                <a:lnTo>
                  <a:pt x="722899" y="756205"/>
                </a:lnTo>
                <a:lnTo>
                  <a:pt x="757660" y="817169"/>
                </a:lnTo>
                <a:lnTo>
                  <a:pt x="789273" y="880914"/>
                </a:lnTo>
                <a:lnTo>
                  <a:pt x="817617" y="947244"/>
                </a:lnTo>
                <a:lnTo>
                  <a:pt x="842572" y="1015961"/>
                </a:lnTo>
                <a:lnTo>
                  <a:pt x="864018" y="1086867"/>
                </a:lnTo>
                <a:lnTo>
                  <a:pt x="881851" y="1159856"/>
                </a:lnTo>
                <a:lnTo>
                  <a:pt x="895901" y="1234464"/>
                </a:lnTo>
                <a:lnTo>
                  <a:pt x="906098" y="1310759"/>
                </a:lnTo>
                <a:lnTo>
                  <a:pt x="912304" y="1388456"/>
                </a:lnTo>
                <a:lnTo>
                  <a:pt x="914400" y="1467357"/>
                </a:lnTo>
                <a:lnTo>
                  <a:pt x="914285" y="1234464"/>
                </a:lnTo>
                <a:lnTo>
                  <a:pt x="912297" y="1159768"/>
                </a:lnTo>
                <a:lnTo>
                  <a:pt x="906098" y="1082159"/>
                </a:lnTo>
                <a:lnTo>
                  <a:pt x="895901" y="1005864"/>
                </a:lnTo>
                <a:lnTo>
                  <a:pt x="881835" y="931168"/>
                </a:lnTo>
                <a:lnTo>
                  <a:pt x="864018" y="858267"/>
                </a:lnTo>
                <a:lnTo>
                  <a:pt x="842572" y="787361"/>
                </a:lnTo>
                <a:lnTo>
                  <a:pt x="817617" y="718644"/>
                </a:lnTo>
                <a:lnTo>
                  <a:pt x="789273" y="652314"/>
                </a:lnTo>
                <a:lnTo>
                  <a:pt x="757660" y="588569"/>
                </a:lnTo>
                <a:lnTo>
                  <a:pt x="722899" y="527605"/>
                </a:lnTo>
                <a:lnTo>
                  <a:pt x="685110" y="469620"/>
                </a:lnTo>
                <a:lnTo>
                  <a:pt x="644414" y="414810"/>
                </a:lnTo>
                <a:lnTo>
                  <a:pt x="600930" y="363373"/>
                </a:lnTo>
                <a:lnTo>
                  <a:pt x="581191" y="342900"/>
                </a:lnTo>
                <a:close/>
              </a:path>
              <a:path w="914400" h="1467485">
                <a:moveTo>
                  <a:pt x="228600" y="0"/>
                </a:moveTo>
                <a:lnTo>
                  <a:pt x="0" y="191769"/>
                </a:lnTo>
                <a:lnTo>
                  <a:pt x="228600" y="457200"/>
                </a:lnTo>
                <a:lnTo>
                  <a:pt x="228600" y="342900"/>
                </a:lnTo>
                <a:lnTo>
                  <a:pt x="581191" y="342900"/>
                </a:lnTo>
                <a:lnTo>
                  <a:pt x="506081" y="271404"/>
                </a:lnTo>
                <a:lnTo>
                  <a:pt x="454956" y="231268"/>
                </a:lnTo>
                <a:lnTo>
                  <a:pt x="401526" y="195291"/>
                </a:lnTo>
                <a:lnTo>
                  <a:pt x="345909" y="163673"/>
                </a:lnTo>
                <a:lnTo>
                  <a:pt x="288227" y="136610"/>
                </a:lnTo>
                <a:lnTo>
                  <a:pt x="228600" y="114300"/>
                </a:lnTo>
                <a:lnTo>
                  <a:pt x="2286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91600" y="1802892"/>
            <a:ext cx="914400" cy="1275715"/>
          </a:xfrm>
          <a:custGeom>
            <a:avLst/>
            <a:gdLst/>
            <a:ahLst/>
            <a:cxnLst/>
            <a:rect l="l" t="t" r="r" b="b"/>
            <a:pathLst>
              <a:path w="914400" h="1275714">
                <a:moveTo>
                  <a:pt x="909954" y="0"/>
                </a:moveTo>
                <a:lnTo>
                  <a:pt x="900449" y="88034"/>
                </a:lnTo>
                <a:lnTo>
                  <a:pt x="885937" y="173714"/>
                </a:lnTo>
                <a:lnTo>
                  <a:pt x="866620" y="256804"/>
                </a:lnTo>
                <a:lnTo>
                  <a:pt x="842702" y="337072"/>
                </a:lnTo>
                <a:lnTo>
                  <a:pt x="814387" y="414283"/>
                </a:lnTo>
                <a:lnTo>
                  <a:pt x="781877" y="488206"/>
                </a:lnTo>
                <a:lnTo>
                  <a:pt x="745375" y="558605"/>
                </a:lnTo>
                <a:lnTo>
                  <a:pt x="705084" y="625248"/>
                </a:lnTo>
                <a:lnTo>
                  <a:pt x="661208" y="687901"/>
                </a:lnTo>
                <a:lnTo>
                  <a:pt x="613949" y="746331"/>
                </a:lnTo>
                <a:lnTo>
                  <a:pt x="563511" y="800304"/>
                </a:lnTo>
                <a:lnTo>
                  <a:pt x="510097" y="849587"/>
                </a:lnTo>
                <a:lnTo>
                  <a:pt x="453909" y="893946"/>
                </a:lnTo>
                <a:lnTo>
                  <a:pt x="395151" y="933148"/>
                </a:lnTo>
                <a:lnTo>
                  <a:pt x="334025" y="966960"/>
                </a:lnTo>
                <a:lnTo>
                  <a:pt x="270736" y="995147"/>
                </a:lnTo>
                <a:lnTo>
                  <a:pt x="205486" y="1017477"/>
                </a:lnTo>
                <a:lnTo>
                  <a:pt x="138478" y="1033716"/>
                </a:lnTo>
                <a:lnTo>
                  <a:pt x="69914" y="1043631"/>
                </a:lnTo>
                <a:lnTo>
                  <a:pt x="0" y="1046988"/>
                </a:lnTo>
                <a:lnTo>
                  <a:pt x="1317" y="1275586"/>
                </a:lnTo>
                <a:lnTo>
                  <a:pt x="52060" y="1273705"/>
                </a:lnTo>
                <a:lnTo>
                  <a:pt x="90043" y="1270000"/>
                </a:lnTo>
                <a:lnTo>
                  <a:pt x="164372" y="1256795"/>
                </a:lnTo>
                <a:lnTo>
                  <a:pt x="236458" y="1236336"/>
                </a:lnTo>
                <a:lnTo>
                  <a:pt x="306089" y="1208948"/>
                </a:lnTo>
                <a:lnTo>
                  <a:pt x="373055" y="1174959"/>
                </a:lnTo>
                <a:lnTo>
                  <a:pt x="437145" y="1134695"/>
                </a:lnTo>
                <a:lnTo>
                  <a:pt x="498148" y="1088483"/>
                </a:lnTo>
                <a:lnTo>
                  <a:pt x="555853" y="1036650"/>
                </a:lnTo>
                <a:lnTo>
                  <a:pt x="610050" y="979523"/>
                </a:lnTo>
                <a:lnTo>
                  <a:pt x="660526" y="917428"/>
                </a:lnTo>
                <a:lnTo>
                  <a:pt x="707072" y="850693"/>
                </a:lnTo>
                <a:lnTo>
                  <a:pt x="749476" y="779644"/>
                </a:lnTo>
                <a:lnTo>
                  <a:pt x="787529" y="704608"/>
                </a:lnTo>
                <a:lnTo>
                  <a:pt x="821017" y="625911"/>
                </a:lnTo>
                <a:lnTo>
                  <a:pt x="849732" y="543881"/>
                </a:lnTo>
                <a:lnTo>
                  <a:pt x="873462" y="458845"/>
                </a:lnTo>
                <a:lnTo>
                  <a:pt x="891996" y="371128"/>
                </a:lnTo>
                <a:lnTo>
                  <a:pt x="905123" y="281058"/>
                </a:lnTo>
                <a:lnTo>
                  <a:pt x="912632" y="188963"/>
                </a:lnTo>
                <a:lnTo>
                  <a:pt x="914313" y="95167"/>
                </a:lnTo>
                <a:lnTo>
                  <a:pt x="909954" y="0"/>
                </a:lnTo>
                <a:close/>
              </a:path>
            </a:pathLst>
          </a:custGeom>
          <a:solidFill>
            <a:srgbClr val="75A7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600" y="449833"/>
            <a:ext cx="914400" cy="2628900"/>
          </a:xfrm>
          <a:custGeom>
            <a:avLst/>
            <a:gdLst/>
            <a:ahLst/>
            <a:cxnLst/>
            <a:rect l="l" t="t" r="r" b="b"/>
            <a:pathLst>
              <a:path w="914400" h="2628900">
                <a:moveTo>
                  <a:pt x="914400" y="1467357"/>
                </a:moveTo>
                <a:lnTo>
                  <a:pt x="912304" y="1388456"/>
                </a:lnTo>
                <a:lnTo>
                  <a:pt x="906098" y="1310759"/>
                </a:lnTo>
                <a:lnTo>
                  <a:pt x="895901" y="1234464"/>
                </a:lnTo>
                <a:lnTo>
                  <a:pt x="881835" y="1159768"/>
                </a:lnTo>
                <a:lnTo>
                  <a:pt x="864018" y="1086867"/>
                </a:lnTo>
                <a:lnTo>
                  <a:pt x="842572" y="1015961"/>
                </a:lnTo>
                <a:lnTo>
                  <a:pt x="817617" y="947244"/>
                </a:lnTo>
                <a:lnTo>
                  <a:pt x="789273" y="880914"/>
                </a:lnTo>
                <a:lnTo>
                  <a:pt x="757660" y="817169"/>
                </a:lnTo>
                <a:lnTo>
                  <a:pt x="722899" y="756205"/>
                </a:lnTo>
                <a:lnTo>
                  <a:pt x="685110" y="698220"/>
                </a:lnTo>
                <a:lnTo>
                  <a:pt x="644414" y="643410"/>
                </a:lnTo>
                <a:lnTo>
                  <a:pt x="600930" y="591973"/>
                </a:lnTo>
                <a:lnTo>
                  <a:pt x="554779" y="544105"/>
                </a:lnTo>
                <a:lnTo>
                  <a:pt x="506081" y="500004"/>
                </a:lnTo>
                <a:lnTo>
                  <a:pt x="454956" y="459868"/>
                </a:lnTo>
                <a:lnTo>
                  <a:pt x="401526" y="423891"/>
                </a:lnTo>
                <a:lnTo>
                  <a:pt x="345909" y="392273"/>
                </a:lnTo>
                <a:lnTo>
                  <a:pt x="288227" y="365210"/>
                </a:lnTo>
                <a:lnTo>
                  <a:pt x="228600" y="342900"/>
                </a:lnTo>
                <a:lnTo>
                  <a:pt x="228600" y="457200"/>
                </a:lnTo>
                <a:lnTo>
                  <a:pt x="0" y="191769"/>
                </a:lnTo>
                <a:lnTo>
                  <a:pt x="228600" y="0"/>
                </a:lnTo>
                <a:lnTo>
                  <a:pt x="228600" y="114300"/>
                </a:lnTo>
                <a:lnTo>
                  <a:pt x="288227" y="136610"/>
                </a:lnTo>
                <a:lnTo>
                  <a:pt x="345909" y="163673"/>
                </a:lnTo>
                <a:lnTo>
                  <a:pt x="401526" y="195291"/>
                </a:lnTo>
                <a:lnTo>
                  <a:pt x="454956" y="231268"/>
                </a:lnTo>
                <a:lnTo>
                  <a:pt x="506081" y="271404"/>
                </a:lnTo>
                <a:lnTo>
                  <a:pt x="554779" y="315505"/>
                </a:lnTo>
                <a:lnTo>
                  <a:pt x="600930" y="363373"/>
                </a:lnTo>
                <a:lnTo>
                  <a:pt x="644414" y="414810"/>
                </a:lnTo>
                <a:lnTo>
                  <a:pt x="685110" y="469620"/>
                </a:lnTo>
                <a:lnTo>
                  <a:pt x="722899" y="527605"/>
                </a:lnTo>
                <a:lnTo>
                  <a:pt x="757660" y="588569"/>
                </a:lnTo>
                <a:lnTo>
                  <a:pt x="789273" y="652314"/>
                </a:lnTo>
                <a:lnTo>
                  <a:pt x="817617" y="718644"/>
                </a:lnTo>
                <a:lnTo>
                  <a:pt x="842572" y="787361"/>
                </a:lnTo>
                <a:lnTo>
                  <a:pt x="864018" y="858267"/>
                </a:lnTo>
                <a:lnTo>
                  <a:pt x="881835" y="931168"/>
                </a:lnTo>
                <a:lnTo>
                  <a:pt x="895901" y="1005864"/>
                </a:lnTo>
                <a:lnTo>
                  <a:pt x="906098" y="1082159"/>
                </a:lnTo>
                <a:lnTo>
                  <a:pt x="912304" y="1159856"/>
                </a:lnTo>
                <a:lnTo>
                  <a:pt x="914400" y="1238757"/>
                </a:lnTo>
                <a:lnTo>
                  <a:pt x="914400" y="1467357"/>
                </a:lnTo>
                <a:lnTo>
                  <a:pt x="911368" y="1562600"/>
                </a:lnTo>
                <a:lnTo>
                  <a:pt x="902430" y="1655722"/>
                </a:lnTo>
                <a:lnTo>
                  <a:pt x="887821" y="1746425"/>
                </a:lnTo>
                <a:lnTo>
                  <a:pt x="867777" y="1834410"/>
                </a:lnTo>
                <a:lnTo>
                  <a:pt x="842533" y="1919378"/>
                </a:lnTo>
                <a:lnTo>
                  <a:pt x="812325" y="2001031"/>
                </a:lnTo>
                <a:lnTo>
                  <a:pt x="777388" y="2079069"/>
                </a:lnTo>
                <a:lnTo>
                  <a:pt x="737957" y="2153194"/>
                </a:lnTo>
                <a:lnTo>
                  <a:pt x="694268" y="2223107"/>
                </a:lnTo>
                <a:lnTo>
                  <a:pt x="646556" y="2288508"/>
                </a:lnTo>
                <a:lnTo>
                  <a:pt x="595058" y="2349099"/>
                </a:lnTo>
                <a:lnTo>
                  <a:pt x="540008" y="2404581"/>
                </a:lnTo>
                <a:lnTo>
                  <a:pt x="481641" y="2454655"/>
                </a:lnTo>
                <a:lnTo>
                  <a:pt x="420194" y="2499022"/>
                </a:lnTo>
                <a:lnTo>
                  <a:pt x="355901" y="2537384"/>
                </a:lnTo>
                <a:lnTo>
                  <a:pt x="288999" y="2569441"/>
                </a:lnTo>
                <a:lnTo>
                  <a:pt x="219722" y="2594895"/>
                </a:lnTo>
                <a:lnTo>
                  <a:pt x="148306" y="2613446"/>
                </a:lnTo>
                <a:lnTo>
                  <a:pt x="74987" y="2624796"/>
                </a:lnTo>
                <a:lnTo>
                  <a:pt x="0" y="2628645"/>
                </a:lnTo>
                <a:lnTo>
                  <a:pt x="0" y="2400045"/>
                </a:lnTo>
                <a:lnTo>
                  <a:pt x="69914" y="2396689"/>
                </a:lnTo>
                <a:lnTo>
                  <a:pt x="138478" y="2386774"/>
                </a:lnTo>
                <a:lnTo>
                  <a:pt x="205486" y="2370535"/>
                </a:lnTo>
                <a:lnTo>
                  <a:pt x="270736" y="2348205"/>
                </a:lnTo>
                <a:lnTo>
                  <a:pt x="334025" y="2320018"/>
                </a:lnTo>
                <a:lnTo>
                  <a:pt x="395151" y="2286206"/>
                </a:lnTo>
                <a:lnTo>
                  <a:pt x="453909" y="2247004"/>
                </a:lnTo>
                <a:lnTo>
                  <a:pt x="510097" y="2202645"/>
                </a:lnTo>
                <a:lnTo>
                  <a:pt x="563511" y="2153362"/>
                </a:lnTo>
                <a:lnTo>
                  <a:pt x="613949" y="2099389"/>
                </a:lnTo>
                <a:lnTo>
                  <a:pt x="661208" y="2040959"/>
                </a:lnTo>
                <a:lnTo>
                  <a:pt x="705084" y="1978306"/>
                </a:lnTo>
                <a:lnTo>
                  <a:pt x="745375" y="1911663"/>
                </a:lnTo>
                <a:lnTo>
                  <a:pt x="781877" y="1841264"/>
                </a:lnTo>
                <a:lnTo>
                  <a:pt x="814387" y="1767341"/>
                </a:lnTo>
                <a:lnTo>
                  <a:pt x="842702" y="1690130"/>
                </a:lnTo>
                <a:lnTo>
                  <a:pt x="866620" y="1609862"/>
                </a:lnTo>
                <a:lnTo>
                  <a:pt x="885937" y="1526772"/>
                </a:lnTo>
                <a:lnTo>
                  <a:pt x="900449" y="1441092"/>
                </a:lnTo>
                <a:lnTo>
                  <a:pt x="909954" y="1353057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98635" y="2069592"/>
            <a:ext cx="457200" cy="542290"/>
          </a:xfrm>
          <a:custGeom>
            <a:avLst/>
            <a:gdLst/>
            <a:ahLst/>
            <a:cxnLst/>
            <a:rect l="l" t="t" r="r" b="b"/>
            <a:pathLst>
              <a:path w="457200" h="542289">
                <a:moveTo>
                  <a:pt x="339389" y="171450"/>
                </a:moveTo>
                <a:lnTo>
                  <a:pt x="114300" y="171450"/>
                </a:lnTo>
                <a:lnTo>
                  <a:pt x="144105" y="178790"/>
                </a:lnTo>
                <a:lnTo>
                  <a:pt x="172939" y="187700"/>
                </a:lnTo>
                <a:lnTo>
                  <a:pt x="227453" y="209967"/>
                </a:lnTo>
                <a:lnTo>
                  <a:pt x="277361" y="237730"/>
                </a:lnTo>
                <a:lnTo>
                  <a:pt x="322179" y="270467"/>
                </a:lnTo>
                <a:lnTo>
                  <a:pt x="361426" y="307657"/>
                </a:lnTo>
                <a:lnTo>
                  <a:pt x="394618" y="348779"/>
                </a:lnTo>
                <a:lnTo>
                  <a:pt x="421274" y="393312"/>
                </a:lnTo>
                <a:lnTo>
                  <a:pt x="440911" y="440734"/>
                </a:lnTo>
                <a:lnTo>
                  <a:pt x="453047" y="490525"/>
                </a:lnTo>
                <a:lnTo>
                  <a:pt x="457200" y="542163"/>
                </a:lnTo>
                <a:lnTo>
                  <a:pt x="457200" y="427863"/>
                </a:lnTo>
                <a:lnTo>
                  <a:pt x="453047" y="376225"/>
                </a:lnTo>
                <a:lnTo>
                  <a:pt x="440911" y="326434"/>
                </a:lnTo>
                <a:lnTo>
                  <a:pt x="421274" y="279012"/>
                </a:lnTo>
                <a:lnTo>
                  <a:pt x="394618" y="234479"/>
                </a:lnTo>
                <a:lnTo>
                  <a:pt x="361426" y="193357"/>
                </a:lnTo>
                <a:lnTo>
                  <a:pt x="342529" y="174238"/>
                </a:lnTo>
                <a:lnTo>
                  <a:pt x="339389" y="171450"/>
                </a:lnTo>
                <a:close/>
              </a:path>
              <a:path w="457200" h="542289">
                <a:moveTo>
                  <a:pt x="114300" y="0"/>
                </a:moveTo>
                <a:lnTo>
                  <a:pt x="0" y="102108"/>
                </a:lnTo>
                <a:lnTo>
                  <a:pt x="114300" y="228600"/>
                </a:lnTo>
                <a:lnTo>
                  <a:pt x="114300" y="171450"/>
                </a:lnTo>
                <a:lnTo>
                  <a:pt x="339389" y="171450"/>
                </a:lnTo>
                <a:lnTo>
                  <a:pt x="300436" y="139209"/>
                </a:lnTo>
                <a:lnTo>
                  <a:pt x="253013" y="108894"/>
                </a:lnTo>
                <a:lnTo>
                  <a:pt x="200742" y="83814"/>
                </a:lnTo>
                <a:lnTo>
                  <a:pt x="144105" y="64490"/>
                </a:lnTo>
                <a:lnTo>
                  <a:pt x="114300" y="57150"/>
                </a:lnTo>
                <a:lnTo>
                  <a:pt x="1143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98635" y="2554604"/>
            <a:ext cx="457834" cy="440055"/>
          </a:xfrm>
          <a:custGeom>
            <a:avLst/>
            <a:gdLst/>
            <a:ahLst/>
            <a:cxnLst/>
            <a:rect l="l" t="t" r="r" b="b"/>
            <a:pathLst>
              <a:path w="457834" h="440055">
                <a:moveTo>
                  <a:pt x="452120" y="0"/>
                </a:moveTo>
                <a:lnTo>
                  <a:pt x="437358" y="54641"/>
                </a:lnTo>
                <a:lnTo>
                  <a:pt x="413841" y="105811"/>
                </a:lnTo>
                <a:lnTo>
                  <a:pt x="382313" y="152973"/>
                </a:lnTo>
                <a:lnTo>
                  <a:pt x="343521" y="195590"/>
                </a:lnTo>
                <a:lnTo>
                  <a:pt x="298211" y="233124"/>
                </a:lnTo>
                <a:lnTo>
                  <a:pt x="247129" y="265038"/>
                </a:lnTo>
                <a:lnTo>
                  <a:pt x="191021" y="290796"/>
                </a:lnTo>
                <a:lnTo>
                  <a:pt x="130633" y="309859"/>
                </a:lnTo>
                <a:lnTo>
                  <a:pt x="66710" y="321691"/>
                </a:lnTo>
                <a:lnTo>
                  <a:pt x="0" y="325755"/>
                </a:lnTo>
                <a:lnTo>
                  <a:pt x="4850" y="440033"/>
                </a:lnTo>
                <a:lnTo>
                  <a:pt x="42938" y="438369"/>
                </a:lnTo>
                <a:lnTo>
                  <a:pt x="105050" y="429803"/>
                </a:lnTo>
                <a:lnTo>
                  <a:pt x="174856" y="411019"/>
                </a:lnTo>
                <a:lnTo>
                  <a:pt x="238807" y="383762"/>
                </a:lnTo>
                <a:lnTo>
                  <a:pt x="296113" y="348930"/>
                </a:lnTo>
                <a:lnTo>
                  <a:pt x="345985" y="307423"/>
                </a:lnTo>
                <a:lnTo>
                  <a:pt x="387634" y="260141"/>
                </a:lnTo>
                <a:lnTo>
                  <a:pt x="420269" y="207981"/>
                </a:lnTo>
                <a:lnTo>
                  <a:pt x="443102" y="151844"/>
                </a:lnTo>
                <a:lnTo>
                  <a:pt x="455344" y="92628"/>
                </a:lnTo>
                <a:lnTo>
                  <a:pt x="457246" y="62147"/>
                </a:lnTo>
                <a:lnTo>
                  <a:pt x="456204" y="31233"/>
                </a:lnTo>
                <a:lnTo>
                  <a:pt x="452120" y="0"/>
                </a:lnTo>
                <a:close/>
              </a:path>
            </a:pathLst>
          </a:custGeom>
          <a:solidFill>
            <a:srgbClr val="75A7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98635" y="2069592"/>
            <a:ext cx="457200" cy="925194"/>
          </a:xfrm>
          <a:custGeom>
            <a:avLst/>
            <a:gdLst/>
            <a:ahLst/>
            <a:cxnLst/>
            <a:rect l="l" t="t" r="r" b="b"/>
            <a:pathLst>
              <a:path w="457200" h="925194">
                <a:moveTo>
                  <a:pt x="457200" y="542163"/>
                </a:moveTo>
                <a:lnTo>
                  <a:pt x="453047" y="490525"/>
                </a:lnTo>
                <a:lnTo>
                  <a:pt x="440911" y="440734"/>
                </a:lnTo>
                <a:lnTo>
                  <a:pt x="421274" y="393312"/>
                </a:lnTo>
                <a:lnTo>
                  <a:pt x="394618" y="348779"/>
                </a:lnTo>
                <a:lnTo>
                  <a:pt x="361426" y="307657"/>
                </a:lnTo>
                <a:lnTo>
                  <a:pt x="322179" y="270467"/>
                </a:lnTo>
                <a:lnTo>
                  <a:pt x="277361" y="237730"/>
                </a:lnTo>
                <a:lnTo>
                  <a:pt x="227453" y="209967"/>
                </a:lnTo>
                <a:lnTo>
                  <a:pt x="172939" y="187700"/>
                </a:lnTo>
                <a:lnTo>
                  <a:pt x="114300" y="171450"/>
                </a:lnTo>
                <a:lnTo>
                  <a:pt x="114300" y="228600"/>
                </a:lnTo>
                <a:lnTo>
                  <a:pt x="0" y="102108"/>
                </a:lnTo>
                <a:lnTo>
                  <a:pt x="114300" y="0"/>
                </a:lnTo>
                <a:lnTo>
                  <a:pt x="114300" y="57150"/>
                </a:lnTo>
                <a:lnTo>
                  <a:pt x="144105" y="64490"/>
                </a:lnTo>
                <a:lnTo>
                  <a:pt x="200742" y="83814"/>
                </a:lnTo>
                <a:lnTo>
                  <a:pt x="253013" y="108894"/>
                </a:lnTo>
                <a:lnTo>
                  <a:pt x="300436" y="139209"/>
                </a:lnTo>
                <a:lnTo>
                  <a:pt x="342529" y="174238"/>
                </a:lnTo>
                <a:lnTo>
                  <a:pt x="378809" y="213459"/>
                </a:lnTo>
                <a:lnTo>
                  <a:pt x="408793" y="256352"/>
                </a:lnTo>
                <a:lnTo>
                  <a:pt x="432000" y="302394"/>
                </a:lnTo>
                <a:lnTo>
                  <a:pt x="447947" y="351066"/>
                </a:lnTo>
                <a:lnTo>
                  <a:pt x="456151" y="401845"/>
                </a:lnTo>
                <a:lnTo>
                  <a:pt x="457200" y="427863"/>
                </a:lnTo>
                <a:lnTo>
                  <a:pt x="457200" y="542163"/>
                </a:lnTo>
                <a:lnTo>
                  <a:pt x="451215" y="604267"/>
                </a:lnTo>
                <a:lnTo>
                  <a:pt x="433888" y="663183"/>
                </a:lnTo>
                <a:lnTo>
                  <a:pt x="406162" y="718122"/>
                </a:lnTo>
                <a:lnTo>
                  <a:pt x="368978" y="768294"/>
                </a:lnTo>
                <a:lnTo>
                  <a:pt x="323278" y="812911"/>
                </a:lnTo>
                <a:lnTo>
                  <a:pt x="270004" y="851184"/>
                </a:lnTo>
                <a:lnTo>
                  <a:pt x="210097" y="882325"/>
                </a:lnTo>
                <a:lnTo>
                  <a:pt x="144499" y="905545"/>
                </a:lnTo>
                <a:lnTo>
                  <a:pt x="74153" y="920055"/>
                </a:lnTo>
                <a:lnTo>
                  <a:pt x="0" y="925068"/>
                </a:lnTo>
                <a:lnTo>
                  <a:pt x="0" y="810768"/>
                </a:lnTo>
                <a:lnTo>
                  <a:pt x="33657" y="809740"/>
                </a:lnTo>
                <a:lnTo>
                  <a:pt x="66710" y="806704"/>
                </a:lnTo>
                <a:lnTo>
                  <a:pt x="130633" y="794872"/>
                </a:lnTo>
                <a:lnTo>
                  <a:pt x="191021" y="775809"/>
                </a:lnTo>
                <a:lnTo>
                  <a:pt x="247129" y="750051"/>
                </a:lnTo>
                <a:lnTo>
                  <a:pt x="298211" y="718137"/>
                </a:lnTo>
                <a:lnTo>
                  <a:pt x="343521" y="680603"/>
                </a:lnTo>
                <a:lnTo>
                  <a:pt x="382313" y="637986"/>
                </a:lnTo>
                <a:lnTo>
                  <a:pt x="413841" y="590824"/>
                </a:lnTo>
                <a:lnTo>
                  <a:pt x="437358" y="539654"/>
                </a:lnTo>
                <a:lnTo>
                  <a:pt x="445880" y="512733"/>
                </a:lnTo>
                <a:lnTo>
                  <a:pt x="452120" y="485013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70035" y="502919"/>
            <a:ext cx="914400" cy="3083560"/>
          </a:xfrm>
          <a:custGeom>
            <a:avLst/>
            <a:gdLst/>
            <a:ahLst/>
            <a:cxnLst/>
            <a:rect l="l" t="t" r="r" b="b"/>
            <a:pathLst>
              <a:path w="914400" h="3083560">
                <a:moveTo>
                  <a:pt x="420601" y="342900"/>
                </a:moveTo>
                <a:lnTo>
                  <a:pt x="228600" y="342900"/>
                </a:lnTo>
                <a:lnTo>
                  <a:pt x="288227" y="397240"/>
                </a:lnTo>
                <a:lnTo>
                  <a:pt x="345909" y="463169"/>
                </a:lnTo>
                <a:lnTo>
                  <a:pt x="401526" y="540203"/>
                </a:lnTo>
                <a:lnTo>
                  <a:pt x="454956" y="627863"/>
                </a:lnTo>
                <a:lnTo>
                  <a:pt x="506081" y="725668"/>
                </a:lnTo>
                <a:lnTo>
                  <a:pt x="554779" y="833136"/>
                </a:lnTo>
                <a:lnTo>
                  <a:pt x="600930" y="949786"/>
                </a:lnTo>
                <a:lnTo>
                  <a:pt x="644414" y="1075139"/>
                </a:lnTo>
                <a:lnTo>
                  <a:pt x="685110" y="1208712"/>
                </a:lnTo>
                <a:lnTo>
                  <a:pt x="722899" y="1350025"/>
                </a:lnTo>
                <a:lnTo>
                  <a:pt x="757660" y="1498598"/>
                </a:lnTo>
                <a:lnTo>
                  <a:pt x="789273" y="1653948"/>
                </a:lnTo>
                <a:lnTo>
                  <a:pt x="817617" y="1815595"/>
                </a:lnTo>
                <a:lnTo>
                  <a:pt x="842572" y="1983059"/>
                </a:lnTo>
                <a:lnTo>
                  <a:pt x="864018" y="2155858"/>
                </a:lnTo>
                <a:lnTo>
                  <a:pt x="881835" y="2333512"/>
                </a:lnTo>
                <a:lnTo>
                  <a:pt x="895901" y="2515539"/>
                </a:lnTo>
                <a:lnTo>
                  <a:pt x="906098" y="2701458"/>
                </a:lnTo>
                <a:lnTo>
                  <a:pt x="912304" y="2890790"/>
                </a:lnTo>
                <a:lnTo>
                  <a:pt x="914400" y="3083052"/>
                </a:lnTo>
                <a:lnTo>
                  <a:pt x="914400" y="2854452"/>
                </a:lnTo>
                <a:lnTo>
                  <a:pt x="912304" y="2662190"/>
                </a:lnTo>
                <a:lnTo>
                  <a:pt x="906098" y="2472858"/>
                </a:lnTo>
                <a:lnTo>
                  <a:pt x="895901" y="2286939"/>
                </a:lnTo>
                <a:lnTo>
                  <a:pt x="881835" y="2104912"/>
                </a:lnTo>
                <a:lnTo>
                  <a:pt x="864018" y="1927258"/>
                </a:lnTo>
                <a:lnTo>
                  <a:pt x="842572" y="1754459"/>
                </a:lnTo>
                <a:lnTo>
                  <a:pt x="817617" y="1586995"/>
                </a:lnTo>
                <a:lnTo>
                  <a:pt x="789273" y="1425348"/>
                </a:lnTo>
                <a:lnTo>
                  <a:pt x="757660" y="1269998"/>
                </a:lnTo>
                <a:lnTo>
                  <a:pt x="722899" y="1121425"/>
                </a:lnTo>
                <a:lnTo>
                  <a:pt x="685110" y="980112"/>
                </a:lnTo>
                <a:lnTo>
                  <a:pt x="644414" y="846539"/>
                </a:lnTo>
                <a:lnTo>
                  <a:pt x="600930" y="721186"/>
                </a:lnTo>
                <a:lnTo>
                  <a:pt x="554779" y="604536"/>
                </a:lnTo>
                <a:lnTo>
                  <a:pt x="506081" y="497068"/>
                </a:lnTo>
                <a:lnTo>
                  <a:pt x="454956" y="399263"/>
                </a:lnTo>
                <a:lnTo>
                  <a:pt x="420601" y="342900"/>
                </a:lnTo>
                <a:close/>
              </a:path>
              <a:path w="914400" h="3083560">
                <a:moveTo>
                  <a:pt x="228600" y="0"/>
                </a:moveTo>
                <a:lnTo>
                  <a:pt x="0" y="138683"/>
                </a:lnTo>
                <a:lnTo>
                  <a:pt x="228600" y="457200"/>
                </a:lnTo>
                <a:lnTo>
                  <a:pt x="228600" y="342900"/>
                </a:lnTo>
                <a:lnTo>
                  <a:pt x="420601" y="342900"/>
                </a:lnTo>
                <a:lnTo>
                  <a:pt x="401526" y="311603"/>
                </a:lnTo>
                <a:lnTo>
                  <a:pt x="345909" y="234569"/>
                </a:lnTo>
                <a:lnTo>
                  <a:pt x="288227" y="168640"/>
                </a:lnTo>
                <a:lnTo>
                  <a:pt x="228600" y="114300"/>
                </a:lnTo>
                <a:lnTo>
                  <a:pt x="2286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70035" y="3471671"/>
            <a:ext cx="913765" cy="2944495"/>
          </a:xfrm>
          <a:custGeom>
            <a:avLst/>
            <a:gdLst/>
            <a:ahLst/>
            <a:cxnLst/>
            <a:rect l="l" t="t" r="r" b="b"/>
            <a:pathLst>
              <a:path w="913765" h="2944495">
                <a:moveTo>
                  <a:pt x="913638" y="0"/>
                </a:moveTo>
                <a:lnTo>
                  <a:pt x="907827" y="225089"/>
                </a:lnTo>
                <a:lnTo>
                  <a:pt x="896488" y="444737"/>
                </a:lnTo>
                <a:lnTo>
                  <a:pt x="879841" y="658284"/>
                </a:lnTo>
                <a:lnTo>
                  <a:pt x="858109" y="865071"/>
                </a:lnTo>
                <a:lnTo>
                  <a:pt x="831514" y="1064436"/>
                </a:lnTo>
                <a:lnTo>
                  <a:pt x="800278" y="1255721"/>
                </a:lnTo>
                <a:lnTo>
                  <a:pt x="764623" y="1438266"/>
                </a:lnTo>
                <a:lnTo>
                  <a:pt x="724771" y="1611410"/>
                </a:lnTo>
                <a:lnTo>
                  <a:pt x="680944" y="1774495"/>
                </a:lnTo>
                <a:lnTo>
                  <a:pt x="633364" y="1926859"/>
                </a:lnTo>
                <a:lnTo>
                  <a:pt x="582254" y="2067845"/>
                </a:lnTo>
                <a:lnTo>
                  <a:pt x="527834" y="2196791"/>
                </a:lnTo>
                <a:lnTo>
                  <a:pt x="470327" y="2313037"/>
                </a:lnTo>
                <a:lnTo>
                  <a:pt x="409956" y="2415925"/>
                </a:lnTo>
                <a:lnTo>
                  <a:pt x="346942" y="2504795"/>
                </a:lnTo>
                <a:lnTo>
                  <a:pt x="281507" y="2578985"/>
                </a:lnTo>
                <a:lnTo>
                  <a:pt x="213873" y="2637838"/>
                </a:lnTo>
                <a:lnTo>
                  <a:pt x="144262" y="2680692"/>
                </a:lnTo>
                <a:lnTo>
                  <a:pt x="72897" y="2706889"/>
                </a:lnTo>
                <a:lnTo>
                  <a:pt x="0" y="2715767"/>
                </a:lnTo>
                <a:lnTo>
                  <a:pt x="11606" y="2944139"/>
                </a:lnTo>
                <a:lnTo>
                  <a:pt x="111764" y="2923309"/>
                </a:lnTo>
                <a:lnTo>
                  <a:pt x="184666" y="2886507"/>
                </a:lnTo>
                <a:lnTo>
                  <a:pt x="255437" y="2832408"/>
                </a:lnTo>
                <a:lnTo>
                  <a:pt x="323850" y="2761770"/>
                </a:lnTo>
                <a:lnTo>
                  <a:pt x="389679" y="2675348"/>
                </a:lnTo>
                <a:lnTo>
                  <a:pt x="452700" y="2573901"/>
                </a:lnTo>
                <a:lnTo>
                  <a:pt x="512686" y="2458186"/>
                </a:lnTo>
                <a:lnTo>
                  <a:pt x="569412" y="2328960"/>
                </a:lnTo>
                <a:lnTo>
                  <a:pt x="622651" y="2186980"/>
                </a:lnTo>
                <a:lnTo>
                  <a:pt x="672179" y="2033003"/>
                </a:lnTo>
                <a:lnTo>
                  <a:pt x="717769" y="1867786"/>
                </a:lnTo>
                <a:lnTo>
                  <a:pt x="759195" y="1692088"/>
                </a:lnTo>
                <a:lnTo>
                  <a:pt x="796233" y="1506664"/>
                </a:lnTo>
                <a:lnTo>
                  <a:pt x="828655" y="1312272"/>
                </a:lnTo>
                <a:lnTo>
                  <a:pt x="856237" y="1109670"/>
                </a:lnTo>
                <a:lnTo>
                  <a:pt x="878753" y="899614"/>
                </a:lnTo>
                <a:lnTo>
                  <a:pt x="895977" y="682862"/>
                </a:lnTo>
                <a:lnTo>
                  <a:pt x="907682" y="460171"/>
                </a:lnTo>
                <a:lnTo>
                  <a:pt x="913645" y="232297"/>
                </a:lnTo>
                <a:lnTo>
                  <a:pt x="913638" y="0"/>
                </a:lnTo>
                <a:close/>
              </a:path>
            </a:pathLst>
          </a:custGeom>
          <a:solidFill>
            <a:srgbClr val="75A7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670035" y="502919"/>
            <a:ext cx="914400" cy="5913120"/>
          </a:xfrm>
          <a:custGeom>
            <a:avLst/>
            <a:gdLst/>
            <a:ahLst/>
            <a:cxnLst/>
            <a:rect l="l" t="t" r="r" b="b"/>
            <a:pathLst>
              <a:path w="914400" h="5913120">
                <a:moveTo>
                  <a:pt x="914400" y="3083052"/>
                </a:moveTo>
                <a:lnTo>
                  <a:pt x="912304" y="2890790"/>
                </a:lnTo>
                <a:lnTo>
                  <a:pt x="906098" y="2701458"/>
                </a:lnTo>
                <a:lnTo>
                  <a:pt x="895901" y="2515539"/>
                </a:lnTo>
                <a:lnTo>
                  <a:pt x="881835" y="2333512"/>
                </a:lnTo>
                <a:lnTo>
                  <a:pt x="864018" y="2155858"/>
                </a:lnTo>
                <a:lnTo>
                  <a:pt x="842572" y="1983059"/>
                </a:lnTo>
                <a:lnTo>
                  <a:pt x="817617" y="1815595"/>
                </a:lnTo>
                <a:lnTo>
                  <a:pt x="789273" y="1653948"/>
                </a:lnTo>
                <a:lnTo>
                  <a:pt x="757660" y="1498598"/>
                </a:lnTo>
                <a:lnTo>
                  <a:pt x="722899" y="1350025"/>
                </a:lnTo>
                <a:lnTo>
                  <a:pt x="685110" y="1208712"/>
                </a:lnTo>
                <a:lnTo>
                  <a:pt x="644414" y="1075139"/>
                </a:lnTo>
                <a:lnTo>
                  <a:pt x="600930" y="949786"/>
                </a:lnTo>
                <a:lnTo>
                  <a:pt x="554779" y="833136"/>
                </a:lnTo>
                <a:lnTo>
                  <a:pt x="506081" y="725668"/>
                </a:lnTo>
                <a:lnTo>
                  <a:pt x="454956" y="627863"/>
                </a:lnTo>
                <a:lnTo>
                  <a:pt x="401526" y="540203"/>
                </a:lnTo>
                <a:lnTo>
                  <a:pt x="345909" y="463169"/>
                </a:lnTo>
                <a:lnTo>
                  <a:pt x="288227" y="397240"/>
                </a:lnTo>
                <a:lnTo>
                  <a:pt x="228600" y="342900"/>
                </a:lnTo>
                <a:lnTo>
                  <a:pt x="228600" y="457200"/>
                </a:lnTo>
                <a:lnTo>
                  <a:pt x="0" y="138683"/>
                </a:lnTo>
                <a:lnTo>
                  <a:pt x="228600" y="0"/>
                </a:lnTo>
                <a:lnTo>
                  <a:pt x="228600" y="114300"/>
                </a:lnTo>
                <a:lnTo>
                  <a:pt x="288227" y="168640"/>
                </a:lnTo>
                <a:lnTo>
                  <a:pt x="345909" y="234569"/>
                </a:lnTo>
                <a:lnTo>
                  <a:pt x="401526" y="311603"/>
                </a:lnTo>
                <a:lnTo>
                  <a:pt x="454956" y="399263"/>
                </a:lnTo>
                <a:lnTo>
                  <a:pt x="506081" y="497068"/>
                </a:lnTo>
                <a:lnTo>
                  <a:pt x="554779" y="604536"/>
                </a:lnTo>
                <a:lnTo>
                  <a:pt x="600930" y="721186"/>
                </a:lnTo>
                <a:lnTo>
                  <a:pt x="644414" y="846539"/>
                </a:lnTo>
                <a:lnTo>
                  <a:pt x="685110" y="980112"/>
                </a:lnTo>
                <a:lnTo>
                  <a:pt x="722899" y="1121425"/>
                </a:lnTo>
                <a:lnTo>
                  <a:pt x="757660" y="1269998"/>
                </a:lnTo>
                <a:lnTo>
                  <a:pt x="789273" y="1425348"/>
                </a:lnTo>
                <a:lnTo>
                  <a:pt x="817617" y="1586995"/>
                </a:lnTo>
                <a:lnTo>
                  <a:pt x="842572" y="1754459"/>
                </a:lnTo>
                <a:lnTo>
                  <a:pt x="864018" y="1927258"/>
                </a:lnTo>
                <a:lnTo>
                  <a:pt x="881835" y="2104912"/>
                </a:lnTo>
                <a:lnTo>
                  <a:pt x="895901" y="2286939"/>
                </a:lnTo>
                <a:lnTo>
                  <a:pt x="906098" y="2472858"/>
                </a:lnTo>
                <a:lnTo>
                  <a:pt x="912304" y="2662190"/>
                </a:lnTo>
                <a:lnTo>
                  <a:pt x="914400" y="2854452"/>
                </a:lnTo>
                <a:lnTo>
                  <a:pt x="914400" y="3083052"/>
                </a:lnTo>
                <a:lnTo>
                  <a:pt x="911368" y="3315159"/>
                </a:lnTo>
                <a:lnTo>
                  <a:pt x="902430" y="3542100"/>
                </a:lnTo>
                <a:lnTo>
                  <a:pt x="887821" y="3763145"/>
                </a:lnTo>
                <a:lnTo>
                  <a:pt x="867777" y="3977566"/>
                </a:lnTo>
                <a:lnTo>
                  <a:pt x="842533" y="4184636"/>
                </a:lnTo>
                <a:lnTo>
                  <a:pt x="812325" y="4383624"/>
                </a:lnTo>
                <a:lnTo>
                  <a:pt x="777388" y="4573804"/>
                </a:lnTo>
                <a:lnTo>
                  <a:pt x="737957" y="4754447"/>
                </a:lnTo>
                <a:lnTo>
                  <a:pt x="694268" y="4924824"/>
                </a:lnTo>
                <a:lnTo>
                  <a:pt x="646557" y="5084206"/>
                </a:lnTo>
                <a:lnTo>
                  <a:pt x="595058" y="5231867"/>
                </a:lnTo>
                <a:lnTo>
                  <a:pt x="540008" y="5367076"/>
                </a:lnTo>
                <a:lnTo>
                  <a:pt x="481641" y="5489107"/>
                </a:lnTo>
                <a:lnTo>
                  <a:pt x="420194" y="5597230"/>
                </a:lnTo>
                <a:lnTo>
                  <a:pt x="355901" y="5690717"/>
                </a:lnTo>
                <a:lnTo>
                  <a:pt x="288999" y="5768839"/>
                </a:lnTo>
                <a:lnTo>
                  <a:pt x="219722" y="5830869"/>
                </a:lnTo>
                <a:lnTo>
                  <a:pt x="148306" y="5876078"/>
                </a:lnTo>
                <a:lnTo>
                  <a:pt x="74987" y="5903738"/>
                </a:lnTo>
                <a:lnTo>
                  <a:pt x="0" y="5913120"/>
                </a:lnTo>
                <a:lnTo>
                  <a:pt x="0" y="5684520"/>
                </a:lnTo>
                <a:lnTo>
                  <a:pt x="72897" y="5675641"/>
                </a:lnTo>
                <a:lnTo>
                  <a:pt x="144262" y="5649444"/>
                </a:lnTo>
                <a:lnTo>
                  <a:pt x="213873" y="5606590"/>
                </a:lnTo>
                <a:lnTo>
                  <a:pt x="281507" y="5547737"/>
                </a:lnTo>
                <a:lnTo>
                  <a:pt x="346942" y="5473547"/>
                </a:lnTo>
                <a:lnTo>
                  <a:pt x="409956" y="5384677"/>
                </a:lnTo>
                <a:lnTo>
                  <a:pt x="470327" y="5281789"/>
                </a:lnTo>
                <a:lnTo>
                  <a:pt x="527834" y="5165543"/>
                </a:lnTo>
                <a:lnTo>
                  <a:pt x="582254" y="5036597"/>
                </a:lnTo>
                <a:lnTo>
                  <a:pt x="633364" y="4895611"/>
                </a:lnTo>
                <a:lnTo>
                  <a:pt x="680944" y="4743247"/>
                </a:lnTo>
                <a:lnTo>
                  <a:pt x="724771" y="4580162"/>
                </a:lnTo>
                <a:lnTo>
                  <a:pt x="764623" y="4407018"/>
                </a:lnTo>
                <a:lnTo>
                  <a:pt x="800278" y="4224473"/>
                </a:lnTo>
                <a:lnTo>
                  <a:pt x="831514" y="4033188"/>
                </a:lnTo>
                <a:lnTo>
                  <a:pt x="858109" y="3833823"/>
                </a:lnTo>
                <a:lnTo>
                  <a:pt x="879841" y="3627036"/>
                </a:lnTo>
                <a:lnTo>
                  <a:pt x="896488" y="3413489"/>
                </a:lnTo>
                <a:lnTo>
                  <a:pt x="907827" y="3193841"/>
                </a:lnTo>
                <a:lnTo>
                  <a:pt x="913638" y="2968752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64295" y="1924685"/>
            <a:ext cx="914400" cy="2383790"/>
          </a:xfrm>
          <a:custGeom>
            <a:avLst/>
            <a:gdLst/>
            <a:ahLst/>
            <a:cxnLst/>
            <a:rect l="l" t="t" r="r" b="b"/>
            <a:pathLst>
              <a:path w="914400" h="2383790">
                <a:moveTo>
                  <a:pt x="466439" y="342900"/>
                </a:moveTo>
                <a:lnTo>
                  <a:pt x="228600" y="342900"/>
                </a:lnTo>
                <a:lnTo>
                  <a:pt x="288227" y="383375"/>
                </a:lnTo>
                <a:lnTo>
                  <a:pt x="345909" y="432479"/>
                </a:lnTo>
                <a:lnTo>
                  <a:pt x="401526" y="489853"/>
                </a:lnTo>
                <a:lnTo>
                  <a:pt x="454956" y="555139"/>
                </a:lnTo>
                <a:lnTo>
                  <a:pt x="506081" y="627979"/>
                </a:lnTo>
                <a:lnTo>
                  <a:pt x="554779" y="708015"/>
                </a:lnTo>
                <a:lnTo>
                  <a:pt x="600930" y="794889"/>
                </a:lnTo>
                <a:lnTo>
                  <a:pt x="644414" y="888244"/>
                </a:lnTo>
                <a:lnTo>
                  <a:pt x="685110" y="987720"/>
                </a:lnTo>
                <a:lnTo>
                  <a:pt x="722899" y="1092962"/>
                </a:lnTo>
                <a:lnTo>
                  <a:pt x="757660" y="1203609"/>
                </a:lnTo>
                <a:lnTo>
                  <a:pt x="789273" y="1319305"/>
                </a:lnTo>
                <a:lnTo>
                  <a:pt x="817617" y="1439691"/>
                </a:lnTo>
                <a:lnTo>
                  <a:pt x="842572" y="1564410"/>
                </a:lnTo>
                <a:lnTo>
                  <a:pt x="864018" y="1693104"/>
                </a:lnTo>
                <a:lnTo>
                  <a:pt x="881835" y="1825414"/>
                </a:lnTo>
                <a:lnTo>
                  <a:pt x="895901" y="1960983"/>
                </a:lnTo>
                <a:lnTo>
                  <a:pt x="906098" y="2099453"/>
                </a:lnTo>
                <a:lnTo>
                  <a:pt x="912304" y="2240465"/>
                </a:lnTo>
                <a:lnTo>
                  <a:pt x="914400" y="2383663"/>
                </a:lnTo>
                <a:lnTo>
                  <a:pt x="914400" y="2155063"/>
                </a:lnTo>
                <a:lnTo>
                  <a:pt x="912304" y="2011865"/>
                </a:lnTo>
                <a:lnTo>
                  <a:pt x="906098" y="1870853"/>
                </a:lnTo>
                <a:lnTo>
                  <a:pt x="895901" y="1732383"/>
                </a:lnTo>
                <a:lnTo>
                  <a:pt x="881835" y="1596814"/>
                </a:lnTo>
                <a:lnTo>
                  <a:pt x="864018" y="1464504"/>
                </a:lnTo>
                <a:lnTo>
                  <a:pt x="842572" y="1335810"/>
                </a:lnTo>
                <a:lnTo>
                  <a:pt x="817617" y="1211091"/>
                </a:lnTo>
                <a:lnTo>
                  <a:pt x="789273" y="1090705"/>
                </a:lnTo>
                <a:lnTo>
                  <a:pt x="757660" y="975009"/>
                </a:lnTo>
                <a:lnTo>
                  <a:pt x="722899" y="864362"/>
                </a:lnTo>
                <a:lnTo>
                  <a:pt x="685110" y="759120"/>
                </a:lnTo>
                <a:lnTo>
                  <a:pt x="644414" y="659644"/>
                </a:lnTo>
                <a:lnTo>
                  <a:pt x="600930" y="566289"/>
                </a:lnTo>
                <a:lnTo>
                  <a:pt x="554779" y="479415"/>
                </a:lnTo>
                <a:lnTo>
                  <a:pt x="506081" y="399379"/>
                </a:lnTo>
                <a:lnTo>
                  <a:pt x="466439" y="342900"/>
                </a:lnTo>
                <a:close/>
              </a:path>
              <a:path w="914400" h="2383790">
                <a:moveTo>
                  <a:pt x="228600" y="0"/>
                </a:moveTo>
                <a:lnTo>
                  <a:pt x="0" y="161670"/>
                </a:lnTo>
                <a:lnTo>
                  <a:pt x="228600" y="457200"/>
                </a:lnTo>
                <a:lnTo>
                  <a:pt x="228600" y="342900"/>
                </a:lnTo>
                <a:lnTo>
                  <a:pt x="466439" y="342900"/>
                </a:lnTo>
                <a:lnTo>
                  <a:pt x="401526" y="261253"/>
                </a:lnTo>
                <a:lnTo>
                  <a:pt x="345909" y="203879"/>
                </a:lnTo>
                <a:lnTo>
                  <a:pt x="288227" y="154775"/>
                </a:lnTo>
                <a:lnTo>
                  <a:pt x="228600" y="114300"/>
                </a:lnTo>
                <a:lnTo>
                  <a:pt x="2286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64295" y="4194047"/>
            <a:ext cx="914400" cy="2221865"/>
          </a:xfrm>
          <a:custGeom>
            <a:avLst/>
            <a:gdLst/>
            <a:ahLst/>
            <a:cxnLst/>
            <a:rect l="l" t="t" r="r" b="b"/>
            <a:pathLst>
              <a:path w="914400" h="2221865">
                <a:moveTo>
                  <a:pt x="913002" y="0"/>
                </a:moveTo>
                <a:lnTo>
                  <a:pt x="906286" y="165798"/>
                </a:lnTo>
                <a:lnTo>
                  <a:pt x="894166" y="327484"/>
                </a:lnTo>
                <a:lnTo>
                  <a:pt x="876862" y="484582"/>
                </a:lnTo>
                <a:lnTo>
                  <a:pt x="854590" y="636617"/>
                </a:lnTo>
                <a:lnTo>
                  <a:pt x="827567" y="783115"/>
                </a:lnTo>
                <a:lnTo>
                  <a:pt x="796012" y="923602"/>
                </a:lnTo>
                <a:lnTo>
                  <a:pt x="760141" y="1057602"/>
                </a:lnTo>
                <a:lnTo>
                  <a:pt x="720172" y="1184641"/>
                </a:lnTo>
                <a:lnTo>
                  <a:pt x="676322" y="1304245"/>
                </a:lnTo>
                <a:lnTo>
                  <a:pt x="628808" y="1415938"/>
                </a:lnTo>
                <a:lnTo>
                  <a:pt x="577849" y="1519247"/>
                </a:lnTo>
                <a:lnTo>
                  <a:pt x="523660" y="1613696"/>
                </a:lnTo>
                <a:lnTo>
                  <a:pt x="466460" y="1698811"/>
                </a:lnTo>
                <a:lnTo>
                  <a:pt x="406466" y="1774117"/>
                </a:lnTo>
                <a:lnTo>
                  <a:pt x="343896" y="1839140"/>
                </a:lnTo>
                <a:lnTo>
                  <a:pt x="278966" y="1893405"/>
                </a:lnTo>
                <a:lnTo>
                  <a:pt x="211894" y="1936437"/>
                </a:lnTo>
                <a:lnTo>
                  <a:pt x="142897" y="1967762"/>
                </a:lnTo>
                <a:lnTo>
                  <a:pt x="72193" y="1986905"/>
                </a:lnTo>
                <a:lnTo>
                  <a:pt x="0" y="1993391"/>
                </a:lnTo>
                <a:lnTo>
                  <a:pt x="11504" y="2221823"/>
                </a:lnTo>
                <a:lnTo>
                  <a:pt x="49529" y="2218893"/>
                </a:lnTo>
                <a:lnTo>
                  <a:pt x="124257" y="2202541"/>
                </a:lnTo>
                <a:lnTo>
                  <a:pt x="196996" y="2172805"/>
                </a:lnTo>
                <a:lnTo>
                  <a:pt x="267525" y="2130256"/>
                </a:lnTo>
                <a:lnTo>
                  <a:pt x="335622" y="2075466"/>
                </a:lnTo>
                <a:lnTo>
                  <a:pt x="401064" y="2009006"/>
                </a:lnTo>
                <a:lnTo>
                  <a:pt x="463628" y="1931446"/>
                </a:lnTo>
                <a:lnTo>
                  <a:pt x="523093" y="1843358"/>
                </a:lnTo>
                <a:lnTo>
                  <a:pt x="579237" y="1745313"/>
                </a:lnTo>
                <a:lnTo>
                  <a:pt x="631838" y="1637882"/>
                </a:lnTo>
                <a:lnTo>
                  <a:pt x="680672" y="1521636"/>
                </a:lnTo>
                <a:lnTo>
                  <a:pt x="725518" y="1397146"/>
                </a:lnTo>
                <a:lnTo>
                  <a:pt x="766154" y="1264983"/>
                </a:lnTo>
                <a:lnTo>
                  <a:pt x="802357" y="1125719"/>
                </a:lnTo>
                <a:lnTo>
                  <a:pt x="833906" y="979925"/>
                </a:lnTo>
                <a:lnTo>
                  <a:pt x="860577" y="828171"/>
                </a:lnTo>
                <a:lnTo>
                  <a:pt x="882150" y="671028"/>
                </a:lnTo>
                <a:lnTo>
                  <a:pt x="898401" y="509069"/>
                </a:lnTo>
                <a:lnTo>
                  <a:pt x="909108" y="342864"/>
                </a:lnTo>
                <a:lnTo>
                  <a:pt x="914049" y="172984"/>
                </a:lnTo>
                <a:lnTo>
                  <a:pt x="913002" y="0"/>
                </a:lnTo>
                <a:close/>
              </a:path>
            </a:pathLst>
          </a:custGeom>
          <a:solidFill>
            <a:srgbClr val="75A7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464295" y="1924685"/>
            <a:ext cx="914400" cy="4491355"/>
          </a:xfrm>
          <a:custGeom>
            <a:avLst/>
            <a:gdLst/>
            <a:ahLst/>
            <a:cxnLst/>
            <a:rect l="l" t="t" r="r" b="b"/>
            <a:pathLst>
              <a:path w="914400" h="4491355">
                <a:moveTo>
                  <a:pt x="914400" y="2383663"/>
                </a:moveTo>
                <a:lnTo>
                  <a:pt x="912304" y="2240465"/>
                </a:lnTo>
                <a:lnTo>
                  <a:pt x="906098" y="2099453"/>
                </a:lnTo>
                <a:lnTo>
                  <a:pt x="895901" y="1960983"/>
                </a:lnTo>
                <a:lnTo>
                  <a:pt x="881835" y="1825414"/>
                </a:lnTo>
                <a:lnTo>
                  <a:pt x="864018" y="1693104"/>
                </a:lnTo>
                <a:lnTo>
                  <a:pt x="842572" y="1564410"/>
                </a:lnTo>
                <a:lnTo>
                  <a:pt x="817617" y="1439691"/>
                </a:lnTo>
                <a:lnTo>
                  <a:pt x="789273" y="1319305"/>
                </a:lnTo>
                <a:lnTo>
                  <a:pt x="757660" y="1203609"/>
                </a:lnTo>
                <a:lnTo>
                  <a:pt x="722899" y="1092962"/>
                </a:lnTo>
                <a:lnTo>
                  <a:pt x="685110" y="987720"/>
                </a:lnTo>
                <a:lnTo>
                  <a:pt x="644414" y="888244"/>
                </a:lnTo>
                <a:lnTo>
                  <a:pt x="600930" y="794889"/>
                </a:lnTo>
                <a:lnTo>
                  <a:pt x="554779" y="708015"/>
                </a:lnTo>
                <a:lnTo>
                  <a:pt x="506081" y="627979"/>
                </a:lnTo>
                <a:lnTo>
                  <a:pt x="454956" y="555139"/>
                </a:lnTo>
                <a:lnTo>
                  <a:pt x="401526" y="489853"/>
                </a:lnTo>
                <a:lnTo>
                  <a:pt x="345909" y="432479"/>
                </a:lnTo>
                <a:lnTo>
                  <a:pt x="288227" y="383375"/>
                </a:lnTo>
                <a:lnTo>
                  <a:pt x="228600" y="342900"/>
                </a:lnTo>
                <a:lnTo>
                  <a:pt x="228600" y="457200"/>
                </a:lnTo>
                <a:lnTo>
                  <a:pt x="0" y="161670"/>
                </a:lnTo>
                <a:lnTo>
                  <a:pt x="228600" y="0"/>
                </a:lnTo>
                <a:lnTo>
                  <a:pt x="228600" y="114300"/>
                </a:lnTo>
                <a:lnTo>
                  <a:pt x="288227" y="154775"/>
                </a:lnTo>
                <a:lnTo>
                  <a:pt x="345909" y="203879"/>
                </a:lnTo>
                <a:lnTo>
                  <a:pt x="401526" y="261253"/>
                </a:lnTo>
                <a:lnTo>
                  <a:pt x="454956" y="326539"/>
                </a:lnTo>
                <a:lnTo>
                  <a:pt x="506081" y="399379"/>
                </a:lnTo>
                <a:lnTo>
                  <a:pt x="554779" y="479415"/>
                </a:lnTo>
                <a:lnTo>
                  <a:pt x="600930" y="566289"/>
                </a:lnTo>
                <a:lnTo>
                  <a:pt x="644414" y="659644"/>
                </a:lnTo>
                <a:lnTo>
                  <a:pt x="685110" y="759120"/>
                </a:lnTo>
                <a:lnTo>
                  <a:pt x="722899" y="864362"/>
                </a:lnTo>
                <a:lnTo>
                  <a:pt x="757660" y="975009"/>
                </a:lnTo>
                <a:lnTo>
                  <a:pt x="789273" y="1090705"/>
                </a:lnTo>
                <a:lnTo>
                  <a:pt x="817617" y="1211091"/>
                </a:lnTo>
                <a:lnTo>
                  <a:pt x="842572" y="1335810"/>
                </a:lnTo>
                <a:lnTo>
                  <a:pt x="864018" y="1464504"/>
                </a:lnTo>
                <a:lnTo>
                  <a:pt x="881835" y="1596814"/>
                </a:lnTo>
                <a:lnTo>
                  <a:pt x="895901" y="1732383"/>
                </a:lnTo>
                <a:lnTo>
                  <a:pt x="906098" y="1870853"/>
                </a:lnTo>
                <a:lnTo>
                  <a:pt x="912304" y="2011865"/>
                </a:lnTo>
                <a:lnTo>
                  <a:pt x="914400" y="2155063"/>
                </a:lnTo>
                <a:lnTo>
                  <a:pt x="914400" y="2383663"/>
                </a:lnTo>
                <a:lnTo>
                  <a:pt x="911368" y="2556531"/>
                </a:lnTo>
                <a:lnTo>
                  <a:pt x="902430" y="2725550"/>
                </a:lnTo>
                <a:lnTo>
                  <a:pt x="887821" y="2890177"/>
                </a:lnTo>
                <a:lnTo>
                  <a:pt x="867777" y="3049870"/>
                </a:lnTo>
                <a:lnTo>
                  <a:pt x="842533" y="3204086"/>
                </a:lnTo>
                <a:lnTo>
                  <a:pt x="812325" y="3352284"/>
                </a:lnTo>
                <a:lnTo>
                  <a:pt x="777388" y="3493921"/>
                </a:lnTo>
                <a:lnTo>
                  <a:pt x="737957" y="3628454"/>
                </a:lnTo>
                <a:lnTo>
                  <a:pt x="694268" y="3755341"/>
                </a:lnTo>
                <a:lnTo>
                  <a:pt x="646557" y="3874039"/>
                </a:lnTo>
                <a:lnTo>
                  <a:pt x="595058" y="3984007"/>
                </a:lnTo>
                <a:lnTo>
                  <a:pt x="540008" y="4084703"/>
                </a:lnTo>
                <a:lnTo>
                  <a:pt x="481641" y="4175582"/>
                </a:lnTo>
                <a:lnTo>
                  <a:pt x="420194" y="4256105"/>
                </a:lnTo>
                <a:lnTo>
                  <a:pt x="355901" y="4325727"/>
                </a:lnTo>
                <a:lnTo>
                  <a:pt x="288999" y="4383906"/>
                </a:lnTo>
                <a:lnTo>
                  <a:pt x="219722" y="4430101"/>
                </a:lnTo>
                <a:lnTo>
                  <a:pt x="148306" y="4463769"/>
                </a:lnTo>
                <a:lnTo>
                  <a:pt x="74987" y="4484368"/>
                </a:lnTo>
                <a:lnTo>
                  <a:pt x="0" y="4491355"/>
                </a:lnTo>
                <a:lnTo>
                  <a:pt x="0" y="4262755"/>
                </a:lnTo>
                <a:lnTo>
                  <a:pt x="72193" y="4256268"/>
                </a:lnTo>
                <a:lnTo>
                  <a:pt x="142897" y="4237125"/>
                </a:lnTo>
                <a:lnTo>
                  <a:pt x="211894" y="4205800"/>
                </a:lnTo>
                <a:lnTo>
                  <a:pt x="278966" y="4162768"/>
                </a:lnTo>
                <a:lnTo>
                  <a:pt x="343896" y="4108503"/>
                </a:lnTo>
                <a:lnTo>
                  <a:pt x="406466" y="4043480"/>
                </a:lnTo>
                <a:lnTo>
                  <a:pt x="466460" y="3968174"/>
                </a:lnTo>
                <a:lnTo>
                  <a:pt x="523660" y="3883059"/>
                </a:lnTo>
                <a:lnTo>
                  <a:pt x="577849" y="3788610"/>
                </a:lnTo>
                <a:lnTo>
                  <a:pt x="628808" y="3685301"/>
                </a:lnTo>
                <a:lnTo>
                  <a:pt x="676322" y="3573608"/>
                </a:lnTo>
                <a:lnTo>
                  <a:pt x="720172" y="3454004"/>
                </a:lnTo>
                <a:lnTo>
                  <a:pt x="760141" y="3326965"/>
                </a:lnTo>
                <a:lnTo>
                  <a:pt x="796012" y="3192965"/>
                </a:lnTo>
                <a:lnTo>
                  <a:pt x="827567" y="3052478"/>
                </a:lnTo>
                <a:lnTo>
                  <a:pt x="854590" y="2905980"/>
                </a:lnTo>
                <a:lnTo>
                  <a:pt x="876862" y="2753945"/>
                </a:lnTo>
                <a:lnTo>
                  <a:pt x="894166" y="2596847"/>
                </a:lnTo>
                <a:lnTo>
                  <a:pt x="906286" y="2435161"/>
                </a:lnTo>
                <a:lnTo>
                  <a:pt x="913002" y="2269363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445" y="4065966"/>
            <a:ext cx="8062595" cy="162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 algn="just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ch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state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40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fer</a:t>
            </a:r>
            <a:r>
              <a:rPr sz="1800" spc="-10" dirty="0">
                <a:latin typeface="Arial"/>
                <a:cs typeface="Arial"/>
              </a:rPr>
              <a:t>en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</a:t>
            </a:r>
            <a:r>
              <a:rPr sz="1800" spc="-10" dirty="0">
                <a:latin typeface="Arial"/>
                <a:cs typeface="Arial"/>
              </a:rPr>
              <a:t>on</a:t>
            </a:r>
            <a:r>
              <a:rPr sz="1800" spc="5" dirty="0">
                <a:latin typeface="Arial"/>
                <a:cs typeface="Arial"/>
              </a:rPr>
              <a:t>c</a:t>
            </a:r>
            <a:r>
              <a:rPr sz="1800" spc="-10" dirty="0">
                <a:latin typeface="Arial"/>
                <a:cs typeface="Arial"/>
              </a:rPr>
              <a:t>ep</a:t>
            </a:r>
            <a:r>
              <a:rPr sz="1800" dirty="0">
                <a:latin typeface="Arial"/>
                <a:cs typeface="Arial"/>
              </a:rPr>
              <a:t>tu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sig</a:t>
            </a:r>
            <a:r>
              <a:rPr sz="1800" spc="-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.</a:t>
            </a:r>
            <a:r>
              <a:rPr sz="1800" spc="12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spc="-10" dirty="0">
                <a:latin typeface="Arial"/>
                <a:cs typeface="Arial"/>
              </a:rPr>
              <a:t>h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pa</a:t>
            </a:r>
            <a:r>
              <a:rPr sz="1800" dirty="0">
                <a:latin typeface="Arial"/>
                <a:cs typeface="Arial"/>
              </a:rPr>
              <a:t>ce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boun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5" dirty="0">
                <a:latin typeface="Arial"/>
                <a:cs typeface="Arial"/>
              </a:rPr>
              <a:t>h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 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cl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spc="10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es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y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fe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si</a:t>
            </a:r>
            <a:r>
              <a:rPr sz="1800" spc="-10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le  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signs,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many </a:t>
            </a:r>
            <a:r>
              <a:rPr sz="1800" spc="-5" dirty="0">
                <a:latin typeface="Arial"/>
                <a:cs typeface="Arial"/>
              </a:rPr>
              <a:t> o</a:t>
            </a:r>
            <a:r>
              <a:rPr sz="1800" dirty="0">
                <a:latin typeface="Arial"/>
                <a:cs typeface="Arial"/>
              </a:rPr>
              <a:t>f 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h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10" dirty="0">
                <a:latin typeface="Arial"/>
                <a:cs typeface="Arial"/>
              </a:rPr>
              <a:t>c</a:t>
            </a:r>
            <a:r>
              <a:rPr sz="1800" dirty="0">
                <a:latin typeface="Arial"/>
                <a:cs typeface="Arial"/>
              </a:rPr>
              <a:t>h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kn</a:t>
            </a:r>
            <a:r>
              <a:rPr sz="1800" spc="10" dirty="0">
                <a:latin typeface="Arial"/>
                <a:cs typeface="Arial"/>
              </a:rPr>
              <a:t>o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n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he 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si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  <a:p>
            <a:pPr marL="299085" marR="5080" indent="-286385" algn="just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he 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ce 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more 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n 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ee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10" dirty="0">
                <a:latin typeface="Arial"/>
                <a:cs typeface="Arial"/>
              </a:rPr>
              <a:t>m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ca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spc="10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e 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e 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 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 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</a:t>
            </a:r>
            <a:r>
              <a:rPr sz="1800" spc="5" dirty="0">
                <a:latin typeface="Arial"/>
                <a:cs typeface="Arial"/>
              </a:rPr>
              <a:t>an</a:t>
            </a:r>
            <a:r>
              <a:rPr sz="1800" dirty="0">
                <a:latin typeface="Arial"/>
                <a:cs typeface="Arial"/>
              </a:rPr>
              <a:t>y ch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ract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ristics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cat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g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rize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gn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</a:t>
            </a:r>
            <a:r>
              <a:rPr sz="1800" spc="-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.</a:t>
            </a:r>
            <a:r>
              <a:rPr sz="1800" spc="-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.,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cost,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rforma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ce,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ight, siz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et</a:t>
            </a:r>
            <a:r>
              <a:rPr sz="1800" spc="-5" dirty="0">
                <a:latin typeface="Arial"/>
                <a:cs typeface="Arial"/>
              </a:rPr>
              <a:t>c</a:t>
            </a:r>
            <a:r>
              <a:rPr sz="1800" dirty="0">
                <a:latin typeface="Arial"/>
                <a:cs typeface="Arial"/>
              </a:rPr>
              <a:t>.)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13560" y="588263"/>
            <a:ext cx="2353056" cy="3172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52188" y="1574291"/>
            <a:ext cx="4572000" cy="1201420"/>
          </a:xfrm>
          <a:prstGeom prst="rect">
            <a:avLst/>
          </a:prstGeom>
          <a:ln w="12192">
            <a:solidFill>
              <a:srgbClr val="A4A4A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77470" algn="just">
              <a:lnSpc>
                <a:spcPct val="100000"/>
              </a:lnSpc>
            </a:pPr>
            <a:r>
              <a:rPr sz="1800" spc="-50" dirty="0">
                <a:latin typeface="Calibri"/>
                <a:cs typeface="Calibri"/>
              </a:rPr>
              <a:t>f</a:t>
            </a:r>
            <a:r>
              <a:rPr sz="1800" spc="-10" dirty="0">
                <a:latin typeface="Calibri"/>
                <a:cs typeface="Calibri"/>
              </a:rPr>
              <a:t>ea</a:t>
            </a:r>
            <a:r>
              <a:rPr sz="1800" spc="-5" dirty="0">
                <a:latin typeface="Calibri"/>
                <a:cs typeface="Calibri"/>
              </a:rPr>
              <a:t>sibl</a:t>
            </a:r>
            <a:r>
              <a:rPr sz="1800" dirty="0">
                <a:latin typeface="Calibri"/>
                <a:cs typeface="Calibri"/>
              </a:rPr>
              <a:t>e </a:t>
            </a:r>
            <a:r>
              <a:rPr sz="1800" spc="17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d</a:t>
            </a:r>
            <a:r>
              <a:rPr sz="1800" spc="-5" dirty="0">
                <a:latin typeface="Calibri"/>
                <a:cs typeface="Calibri"/>
              </a:rPr>
              <a:t>esign</a:t>
            </a:r>
            <a:r>
              <a:rPr sz="1800" dirty="0">
                <a:latin typeface="Calibri"/>
                <a:cs typeface="Calibri"/>
              </a:rPr>
              <a:t>s </a:t>
            </a:r>
            <a:r>
              <a:rPr sz="1800" spc="17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20" dirty="0">
                <a:latin typeface="Calibri"/>
                <a:cs typeface="Calibri"/>
              </a:rPr>
              <a:t>a</a:t>
            </a:r>
            <a:r>
              <a:rPr sz="1800" spc="-4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ed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1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n </a:t>
            </a:r>
            <a:r>
              <a:rPr sz="1800" spc="180" dirty="0">
                <a:latin typeface="Calibri"/>
                <a:cs typeface="Calibri"/>
              </a:rPr>
              <a:t> 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spon</a:t>
            </a:r>
            <a:r>
              <a:rPr sz="1800" spc="5" dirty="0">
                <a:latin typeface="Calibri"/>
                <a:cs typeface="Calibri"/>
              </a:rPr>
              <a:t>s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18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1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the ar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ul</a:t>
            </a:r>
            <a:r>
              <a:rPr sz="1800" spc="-15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f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d</a:t>
            </a:r>
            <a:r>
              <a:rPr sz="1800" spc="-5" dirty="0">
                <a:latin typeface="Calibri"/>
                <a:cs typeface="Calibri"/>
              </a:rPr>
              <a:t>esig</a:t>
            </a:r>
            <a:r>
              <a:rPr sz="1800" dirty="0">
                <a:latin typeface="Calibri"/>
                <a:cs typeface="Calibri"/>
              </a:rPr>
              <a:t>n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4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-10" dirty="0">
                <a:latin typeface="Calibri"/>
                <a:cs typeface="Calibri"/>
              </a:rPr>
              <a:t>k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s 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pi</a:t>
            </a:r>
            <a:r>
              <a:rPr sz="1800" spc="-10" dirty="0">
                <a:latin typeface="Calibri"/>
                <a:cs typeface="Calibri"/>
              </a:rPr>
              <a:t>ctu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ed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p</a:t>
            </a:r>
            <a:r>
              <a:rPr sz="1800" spc="-25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oble</a:t>
            </a:r>
            <a:r>
              <a:rPr sz="1800" dirty="0">
                <a:latin typeface="Calibri"/>
                <a:cs typeface="Calibri"/>
              </a:rPr>
              <a:t>m</a:t>
            </a:r>
            <a:r>
              <a:rPr sz="1800" spc="1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p</a:t>
            </a:r>
            <a:r>
              <a:rPr sz="1800" spc="-10" dirty="0">
                <a:latin typeface="Calibri"/>
                <a:cs typeface="Calibri"/>
              </a:rPr>
              <a:t>ace</a:t>
            </a:r>
            <a:r>
              <a:rPr sz="1800" spc="1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7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d</a:t>
            </a:r>
            <a:r>
              <a:rPr sz="1800" spc="-5" dirty="0">
                <a:latin typeface="Calibri"/>
                <a:cs typeface="Calibri"/>
              </a:rPr>
              <a:t>esig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1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p</a:t>
            </a:r>
            <a:r>
              <a:rPr sz="1800" spc="-1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c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1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</a:t>
            </a:r>
            <a:r>
              <a:rPr sz="1800" spc="-15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t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on</a:t>
            </a:r>
            <a:r>
              <a:rPr sz="1800" spc="5" dirty="0">
                <a:latin typeface="Calibri"/>
                <a:cs typeface="Calibri"/>
              </a:rPr>
              <a:t>s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ts 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f 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spc="-40" dirty="0">
                <a:latin typeface="Calibri"/>
                <a:cs typeface="Calibri"/>
              </a:rPr>
              <a:t>t</a:t>
            </a:r>
            <a:r>
              <a:rPr sz="1800" spc="-15" dirty="0">
                <a:latin typeface="Calibri"/>
                <a:cs typeface="Calibri"/>
              </a:rPr>
              <a:t>a</a:t>
            </a:r>
            <a:r>
              <a:rPr sz="1800" spc="-4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h</a:t>
            </a:r>
            <a:r>
              <a:rPr sz="1800" spc="-1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wn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Fi</a:t>
            </a:r>
            <a:r>
              <a:rPr sz="1800" dirty="0">
                <a:latin typeface="Calibri"/>
                <a:cs typeface="Calibri"/>
              </a:rPr>
              <a:t>g.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29602" y="2107723"/>
            <a:ext cx="2922905" cy="179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Product improve</a:t>
            </a: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ent or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rede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2400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w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ll requ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re</a:t>
            </a:r>
            <a:r>
              <a:rPr sz="24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esi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ner to repe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esi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 process.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0" y="224027"/>
            <a:ext cx="4029455" cy="6409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14215" y="5908547"/>
            <a:ext cx="2324100" cy="723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53455" y="4846320"/>
            <a:ext cx="1409700" cy="676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61532" y="5402579"/>
            <a:ext cx="192405" cy="868680"/>
          </a:xfrm>
          <a:custGeom>
            <a:avLst/>
            <a:gdLst/>
            <a:ahLst/>
            <a:cxnLst/>
            <a:rect l="l" t="t" r="r" b="b"/>
            <a:pathLst>
              <a:path w="192404" h="868679">
                <a:moveTo>
                  <a:pt x="128015" y="288036"/>
                </a:moveTo>
                <a:lnTo>
                  <a:pt x="64007" y="288036"/>
                </a:lnTo>
                <a:lnTo>
                  <a:pt x="64007" y="868362"/>
                </a:lnTo>
                <a:lnTo>
                  <a:pt x="128015" y="868362"/>
                </a:lnTo>
                <a:lnTo>
                  <a:pt x="128015" y="288036"/>
                </a:lnTo>
                <a:close/>
              </a:path>
              <a:path w="192404" h="868679">
                <a:moveTo>
                  <a:pt x="96012" y="0"/>
                </a:moveTo>
                <a:lnTo>
                  <a:pt x="0" y="320040"/>
                </a:lnTo>
                <a:lnTo>
                  <a:pt x="64007" y="320040"/>
                </a:lnTo>
                <a:lnTo>
                  <a:pt x="64007" y="288036"/>
                </a:lnTo>
                <a:lnTo>
                  <a:pt x="182422" y="288036"/>
                </a:lnTo>
                <a:lnTo>
                  <a:pt x="96012" y="0"/>
                </a:lnTo>
                <a:close/>
              </a:path>
              <a:path w="192404" h="868679">
                <a:moveTo>
                  <a:pt x="182422" y="288036"/>
                </a:moveTo>
                <a:lnTo>
                  <a:pt x="128015" y="288036"/>
                </a:lnTo>
                <a:lnTo>
                  <a:pt x="128015" y="320040"/>
                </a:lnTo>
                <a:lnTo>
                  <a:pt x="192023" y="320040"/>
                </a:lnTo>
                <a:lnTo>
                  <a:pt x="182422" y="2880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66078" y="464563"/>
            <a:ext cx="403161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30" dirty="0">
                <a:solidFill>
                  <a:srgbClr val="00386B"/>
                </a:solidFill>
                <a:latin typeface="Arial"/>
                <a:cs typeface="Arial"/>
              </a:rPr>
              <a:t>A</a:t>
            </a:r>
            <a:r>
              <a:rPr sz="4000" spc="-220" dirty="0">
                <a:solidFill>
                  <a:srgbClr val="00386B"/>
                </a:solidFill>
                <a:latin typeface="Arial"/>
                <a:cs typeface="Arial"/>
              </a:rPr>
              <a:t> </a:t>
            </a:r>
            <a:r>
              <a:rPr sz="4000" spc="-45" dirty="0">
                <a:solidFill>
                  <a:srgbClr val="00386B"/>
                </a:solidFill>
                <a:latin typeface="Arial"/>
                <a:cs typeface="Arial"/>
              </a:rPr>
              <a:t>D</a:t>
            </a:r>
            <a:r>
              <a:rPr sz="4000" spc="-20" dirty="0">
                <a:solidFill>
                  <a:srgbClr val="00386B"/>
                </a:solidFill>
                <a:latin typeface="Arial"/>
                <a:cs typeface="Arial"/>
              </a:rPr>
              <a:t>esign</a:t>
            </a:r>
            <a:r>
              <a:rPr sz="4000" spc="10" dirty="0">
                <a:solidFill>
                  <a:srgbClr val="00386B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00386B"/>
                </a:solidFill>
                <a:latin typeface="Arial"/>
                <a:cs typeface="Arial"/>
              </a:rPr>
              <a:t>Process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45835" y="4876800"/>
            <a:ext cx="1409700" cy="612775"/>
          </a:xfrm>
          <a:custGeom>
            <a:avLst/>
            <a:gdLst/>
            <a:ahLst/>
            <a:cxnLst/>
            <a:rect l="l" t="t" r="r" b="b"/>
            <a:pathLst>
              <a:path w="1409700" h="612775">
                <a:moveTo>
                  <a:pt x="0" y="612647"/>
                </a:moveTo>
                <a:lnTo>
                  <a:pt x="1409700" y="612647"/>
                </a:lnTo>
                <a:lnTo>
                  <a:pt x="1409700" y="0"/>
                </a:lnTo>
                <a:lnTo>
                  <a:pt x="0" y="0"/>
                </a:lnTo>
                <a:lnTo>
                  <a:pt x="0" y="612647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62955" y="5522976"/>
            <a:ext cx="0" cy="474980"/>
          </a:xfrm>
          <a:custGeom>
            <a:avLst/>
            <a:gdLst/>
            <a:ahLst/>
            <a:cxnLst/>
            <a:rect l="l" t="t" r="r" b="b"/>
            <a:pathLst>
              <a:path h="474979">
                <a:moveTo>
                  <a:pt x="0" y="474662"/>
                </a:moveTo>
                <a:lnTo>
                  <a:pt x="0" y="0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81344" y="3380232"/>
            <a:ext cx="192405" cy="1497330"/>
          </a:xfrm>
          <a:custGeom>
            <a:avLst/>
            <a:gdLst/>
            <a:ahLst/>
            <a:cxnLst/>
            <a:rect l="l" t="t" r="r" b="b"/>
            <a:pathLst>
              <a:path w="192404" h="1497329">
                <a:moveTo>
                  <a:pt x="64007" y="1240916"/>
                </a:moveTo>
                <a:lnTo>
                  <a:pt x="64007" y="1496948"/>
                </a:lnTo>
                <a:lnTo>
                  <a:pt x="128015" y="1497075"/>
                </a:lnTo>
                <a:lnTo>
                  <a:pt x="128015" y="1241043"/>
                </a:lnTo>
                <a:lnTo>
                  <a:pt x="64007" y="1240916"/>
                </a:lnTo>
                <a:close/>
              </a:path>
              <a:path w="192404" h="1497329">
                <a:moveTo>
                  <a:pt x="128015" y="792987"/>
                </a:moveTo>
                <a:lnTo>
                  <a:pt x="64007" y="792987"/>
                </a:lnTo>
                <a:lnTo>
                  <a:pt x="64007" y="1049019"/>
                </a:lnTo>
                <a:lnTo>
                  <a:pt x="128015" y="1049019"/>
                </a:lnTo>
                <a:lnTo>
                  <a:pt x="128015" y="792987"/>
                </a:lnTo>
                <a:close/>
              </a:path>
              <a:path w="192404" h="1497329">
                <a:moveTo>
                  <a:pt x="128015" y="344931"/>
                </a:moveTo>
                <a:lnTo>
                  <a:pt x="64007" y="344931"/>
                </a:lnTo>
                <a:lnTo>
                  <a:pt x="64007" y="600963"/>
                </a:lnTo>
                <a:lnTo>
                  <a:pt x="128015" y="600963"/>
                </a:lnTo>
                <a:lnTo>
                  <a:pt x="128015" y="344931"/>
                </a:lnTo>
                <a:close/>
              </a:path>
              <a:path w="192404" h="1497329">
                <a:moveTo>
                  <a:pt x="96011" y="0"/>
                </a:moveTo>
                <a:lnTo>
                  <a:pt x="0" y="320039"/>
                </a:lnTo>
                <a:lnTo>
                  <a:pt x="192023" y="320039"/>
                </a:lnTo>
                <a:lnTo>
                  <a:pt x="9601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31635" y="493776"/>
            <a:ext cx="33655" cy="2136775"/>
          </a:xfrm>
          <a:custGeom>
            <a:avLst/>
            <a:gdLst/>
            <a:ahLst/>
            <a:cxnLst/>
            <a:rect l="l" t="t" r="r" b="b"/>
            <a:pathLst>
              <a:path w="33654" h="2136775">
                <a:moveTo>
                  <a:pt x="33274" y="2136775"/>
                </a:moveTo>
                <a:lnTo>
                  <a:pt x="0" y="0"/>
                </a:lnTo>
              </a:path>
            </a:pathLst>
          </a:custGeom>
          <a:ln w="64008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42609" y="2631185"/>
            <a:ext cx="1248410" cy="727075"/>
          </a:xfrm>
          <a:custGeom>
            <a:avLst/>
            <a:gdLst/>
            <a:ahLst/>
            <a:cxnLst/>
            <a:rect l="l" t="t" r="r" b="b"/>
            <a:pathLst>
              <a:path w="1248409" h="727075">
                <a:moveTo>
                  <a:pt x="624077" y="0"/>
                </a:moveTo>
                <a:lnTo>
                  <a:pt x="572892" y="1204"/>
                </a:lnTo>
                <a:lnTo>
                  <a:pt x="522847" y="4756"/>
                </a:lnTo>
                <a:lnTo>
                  <a:pt x="474101" y="10560"/>
                </a:lnTo>
                <a:lnTo>
                  <a:pt x="426817" y="18525"/>
                </a:lnTo>
                <a:lnTo>
                  <a:pt x="381154" y="28557"/>
                </a:lnTo>
                <a:lnTo>
                  <a:pt x="337274" y="40561"/>
                </a:lnTo>
                <a:lnTo>
                  <a:pt x="295336" y="54445"/>
                </a:lnTo>
                <a:lnTo>
                  <a:pt x="255501" y="70116"/>
                </a:lnTo>
                <a:lnTo>
                  <a:pt x="217930" y="87479"/>
                </a:lnTo>
                <a:lnTo>
                  <a:pt x="182784" y="106441"/>
                </a:lnTo>
                <a:lnTo>
                  <a:pt x="150223" y="126910"/>
                </a:lnTo>
                <a:lnTo>
                  <a:pt x="93499" y="171991"/>
                </a:lnTo>
                <a:lnTo>
                  <a:pt x="49041" y="221974"/>
                </a:lnTo>
                <a:lnTo>
                  <a:pt x="18136" y="276112"/>
                </a:lnTo>
                <a:lnTo>
                  <a:pt x="2068" y="333657"/>
                </a:lnTo>
                <a:lnTo>
                  <a:pt x="0" y="363474"/>
                </a:lnTo>
                <a:lnTo>
                  <a:pt x="2068" y="393290"/>
                </a:lnTo>
                <a:lnTo>
                  <a:pt x="18136" y="450835"/>
                </a:lnTo>
                <a:lnTo>
                  <a:pt x="49041" y="504973"/>
                </a:lnTo>
                <a:lnTo>
                  <a:pt x="93499" y="554956"/>
                </a:lnTo>
                <a:lnTo>
                  <a:pt x="150223" y="600037"/>
                </a:lnTo>
                <a:lnTo>
                  <a:pt x="182784" y="620506"/>
                </a:lnTo>
                <a:lnTo>
                  <a:pt x="217930" y="639468"/>
                </a:lnTo>
                <a:lnTo>
                  <a:pt x="255501" y="656831"/>
                </a:lnTo>
                <a:lnTo>
                  <a:pt x="295336" y="672502"/>
                </a:lnTo>
                <a:lnTo>
                  <a:pt x="337274" y="686386"/>
                </a:lnTo>
                <a:lnTo>
                  <a:pt x="381154" y="698390"/>
                </a:lnTo>
                <a:lnTo>
                  <a:pt x="426817" y="708422"/>
                </a:lnTo>
                <a:lnTo>
                  <a:pt x="474101" y="716387"/>
                </a:lnTo>
                <a:lnTo>
                  <a:pt x="522847" y="722191"/>
                </a:lnTo>
                <a:lnTo>
                  <a:pt x="572892" y="725743"/>
                </a:lnTo>
                <a:lnTo>
                  <a:pt x="624077" y="726948"/>
                </a:lnTo>
                <a:lnTo>
                  <a:pt x="675263" y="725743"/>
                </a:lnTo>
                <a:lnTo>
                  <a:pt x="725308" y="722191"/>
                </a:lnTo>
                <a:lnTo>
                  <a:pt x="774054" y="716387"/>
                </a:lnTo>
                <a:lnTo>
                  <a:pt x="821338" y="708422"/>
                </a:lnTo>
                <a:lnTo>
                  <a:pt x="867001" y="698390"/>
                </a:lnTo>
                <a:lnTo>
                  <a:pt x="910881" y="686386"/>
                </a:lnTo>
                <a:lnTo>
                  <a:pt x="952819" y="672502"/>
                </a:lnTo>
                <a:lnTo>
                  <a:pt x="992654" y="656831"/>
                </a:lnTo>
                <a:lnTo>
                  <a:pt x="1030225" y="639468"/>
                </a:lnTo>
                <a:lnTo>
                  <a:pt x="1065371" y="620506"/>
                </a:lnTo>
                <a:lnTo>
                  <a:pt x="1097932" y="600037"/>
                </a:lnTo>
                <a:lnTo>
                  <a:pt x="1154656" y="554956"/>
                </a:lnTo>
                <a:lnTo>
                  <a:pt x="1199114" y="504973"/>
                </a:lnTo>
                <a:lnTo>
                  <a:pt x="1230019" y="450835"/>
                </a:lnTo>
                <a:lnTo>
                  <a:pt x="1246087" y="393290"/>
                </a:lnTo>
                <a:lnTo>
                  <a:pt x="1248156" y="363474"/>
                </a:lnTo>
                <a:lnTo>
                  <a:pt x="1246087" y="333657"/>
                </a:lnTo>
                <a:lnTo>
                  <a:pt x="1230019" y="276112"/>
                </a:lnTo>
                <a:lnTo>
                  <a:pt x="1199114" y="221974"/>
                </a:lnTo>
                <a:lnTo>
                  <a:pt x="1154656" y="171991"/>
                </a:lnTo>
                <a:lnTo>
                  <a:pt x="1097932" y="126910"/>
                </a:lnTo>
                <a:lnTo>
                  <a:pt x="1065371" y="106441"/>
                </a:lnTo>
                <a:lnTo>
                  <a:pt x="1030225" y="87479"/>
                </a:lnTo>
                <a:lnTo>
                  <a:pt x="992654" y="70116"/>
                </a:lnTo>
                <a:lnTo>
                  <a:pt x="952819" y="54445"/>
                </a:lnTo>
                <a:lnTo>
                  <a:pt x="910881" y="40561"/>
                </a:lnTo>
                <a:lnTo>
                  <a:pt x="867001" y="28557"/>
                </a:lnTo>
                <a:lnTo>
                  <a:pt x="821338" y="18525"/>
                </a:lnTo>
                <a:lnTo>
                  <a:pt x="774054" y="10560"/>
                </a:lnTo>
                <a:lnTo>
                  <a:pt x="725308" y="4756"/>
                </a:lnTo>
                <a:lnTo>
                  <a:pt x="675263" y="1204"/>
                </a:lnTo>
                <a:lnTo>
                  <a:pt x="624077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42609" y="2631185"/>
            <a:ext cx="1248410" cy="727075"/>
          </a:xfrm>
          <a:custGeom>
            <a:avLst/>
            <a:gdLst/>
            <a:ahLst/>
            <a:cxnLst/>
            <a:rect l="l" t="t" r="r" b="b"/>
            <a:pathLst>
              <a:path w="1248409" h="727075">
                <a:moveTo>
                  <a:pt x="0" y="363474"/>
                </a:moveTo>
                <a:lnTo>
                  <a:pt x="8167" y="304505"/>
                </a:lnTo>
                <a:lnTo>
                  <a:pt x="31815" y="248570"/>
                </a:lnTo>
                <a:lnTo>
                  <a:pt x="69656" y="196416"/>
                </a:lnTo>
                <a:lnTo>
                  <a:pt x="120408" y="148791"/>
                </a:lnTo>
                <a:lnTo>
                  <a:pt x="182784" y="106441"/>
                </a:lnTo>
                <a:lnTo>
                  <a:pt x="217930" y="87479"/>
                </a:lnTo>
                <a:lnTo>
                  <a:pt x="255501" y="70116"/>
                </a:lnTo>
                <a:lnTo>
                  <a:pt x="295336" y="54445"/>
                </a:lnTo>
                <a:lnTo>
                  <a:pt x="337274" y="40561"/>
                </a:lnTo>
                <a:lnTo>
                  <a:pt x="381154" y="28557"/>
                </a:lnTo>
                <a:lnTo>
                  <a:pt x="426817" y="18525"/>
                </a:lnTo>
                <a:lnTo>
                  <a:pt x="474101" y="10560"/>
                </a:lnTo>
                <a:lnTo>
                  <a:pt x="522847" y="4756"/>
                </a:lnTo>
                <a:lnTo>
                  <a:pt x="572892" y="1204"/>
                </a:lnTo>
                <a:lnTo>
                  <a:pt x="624077" y="0"/>
                </a:lnTo>
                <a:lnTo>
                  <a:pt x="675263" y="1204"/>
                </a:lnTo>
                <a:lnTo>
                  <a:pt x="725308" y="4756"/>
                </a:lnTo>
                <a:lnTo>
                  <a:pt x="774054" y="10560"/>
                </a:lnTo>
                <a:lnTo>
                  <a:pt x="821338" y="18525"/>
                </a:lnTo>
                <a:lnTo>
                  <a:pt x="867001" y="28557"/>
                </a:lnTo>
                <a:lnTo>
                  <a:pt x="910881" y="40561"/>
                </a:lnTo>
                <a:lnTo>
                  <a:pt x="952819" y="54445"/>
                </a:lnTo>
                <a:lnTo>
                  <a:pt x="992654" y="70116"/>
                </a:lnTo>
                <a:lnTo>
                  <a:pt x="1030225" y="87479"/>
                </a:lnTo>
                <a:lnTo>
                  <a:pt x="1065371" y="106441"/>
                </a:lnTo>
                <a:lnTo>
                  <a:pt x="1097932" y="126910"/>
                </a:lnTo>
                <a:lnTo>
                  <a:pt x="1154656" y="171991"/>
                </a:lnTo>
                <a:lnTo>
                  <a:pt x="1199114" y="221974"/>
                </a:lnTo>
                <a:lnTo>
                  <a:pt x="1230019" y="276112"/>
                </a:lnTo>
                <a:lnTo>
                  <a:pt x="1246087" y="333657"/>
                </a:lnTo>
                <a:lnTo>
                  <a:pt x="1248156" y="363474"/>
                </a:lnTo>
                <a:lnTo>
                  <a:pt x="1246087" y="393290"/>
                </a:lnTo>
                <a:lnTo>
                  <a:pt x="1230019" y="450835"/>
                </a:lnTo>
                <a:lnTo>
                  <a:pt x="1199114" y="504973"/>
                </a:lnTo>
                <a:lnTo>
                  <a:pt x="1154656" y="554956"/>
                </a:lnTo>
                <a:lnTo>
                  <a:pt x="1097932" y="600037"/>
                </a:lnTo>
                <a:lnTo>
                  <a:pt x="1065371" y="620506"/>
                </a:lnTo>
                <a:lnTo>
                  <a:pt x="1030225" y="639468"/>
                </a:lnTo>
                <a:lnTo>
                  <a:pt x="992654" y="656831"/>
                </a:lnTo>
                <a:lnTo>
                  <a:pt x="952819" y="672502"/>
                </a:lnTo>
                <a:lnTo>
                  <a:pt x="910881" y="686386"/>
                </a:lnTo>
                <a:lnTo>
                  <a:pt x="867001" y="698390"/>
                </a:lnTo>
                <a:lnTo>
                  <a:pt x="821338" y="708422"/>
                </a:lnTo>
                <a:lnTo>
                  <a:pt x="774054" y="716387"/>
                </a:lnTo>
                <a:lnTo>
                  <a:pt x="725308" y="722191"/>
                </a:lnTo>
                <a:lnTo>
                  <a:pt x="675263" y="725743"/>
                </a:lnTo>
                <a:lnTo>
                  <a:pt x="624077" y="726948"/>
                </a:lnTo>
                <a:lnTo>
                  <a:pt x="572892" y="725743"/>
                </a:lnTo>
                <a:lnTo>
                  <a:pt x="522847" y="722191"/>
                </a:lnTo>
                <a:lnTo>
                  <a:pt x="474101" y="716387"/>
                </a:lnTo>
                <a:lnTo>
                  <a:pt x="426817" y="708422"/>
                </a:lnTo>
                <a:lnTo>
                  <a:pt x="381154" y="698390"/>
                </a:lnTo>
                <a:lnTo>
                  <a:pt x="337274" y="686386"/>
                </a:lnTo>
                <a:lnTo>
                  <a:pt x="295336" y="672502"/>
                </a:lnTo>
                <a:lnTo>
                  <a:pt x="255501" y="656831"/>
                </a:lnTo>
                <a:lnTo>
                  <a:pt x="217930" y="639468"/>
                </a:lnTo>
                <a:lnTo>
                  <a:pt x="182784" y="620506"/>
                </a:lnTo>
                <a:lnTo>
                  <a:pt x="150223" y="600037"/>
                </a:lnTo>
                <a:lnTo>
                  <a:pt x="93499" y="554956"/>
                </a:lnTo>
                <a:lnTo>
                  <a:pt x="49041" y="504973"/>
                </a:lnTo>
                <a:lnTo>
                  <a:pt x="18136" y="450835"/>
                </a:lnTo>
                <a:lnTo>
                  <a:pt x="2068" y="393290"/>
                </a:lnTo>
                <a:lnTo>
                  <a:pt x="0" y="363474"/>
                </a:lnTo>
                <a:close/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17235" y="395986"/>
            <a:ext cx="934085" cy="192405"/>
          </a:xfrm>
          <a:custGeom>
            <a:avLst/>
            <a:gdLst/>
            <a:ahLst/>
            <a:cxnLst/>
            <a:rect l="l" t="t" r="r" b="b"/>
            <a:pathLst>
              <a:path w="934085" h="192404">
                <a:moveTo>
                  <a:pt x="677926" y="68961"/>
                </a:moveTo>
                <a:lnTo>
                  <a:pt x="677037" y="132968"/>
                </a:lnTo>
                <a:lnTo>
                  <a:pt x="933068" y="136398"/>
                </a:lnTo>
                <a:lnTo>
                  <a:pt x="933830" y="72389"/>
                </a:lnTo>
                <a:lnTo>
                  <a:pt x="677926" y="68961"/>
                </a:lnTo>
                <a:close/>
              </a:path>
              <a:path w="934085" h="192404">
                <a:moveTo>
                  <a:pt x="321310" y="0"/>
                </a:moveTo>
                <a:lnTo>
                  <a:pt x="0" y="91693"/>
                </a:lnTo>
                <a:lnTo>
                  <a:pt x="318642" y="192024"/>
                </a:lnTo>
                <a:lnTo>
                  <a:pt x="319531" y="128067"/>
                </a:lnTo>
                <a:lnTo>
                  <a:pt x="287527" y="127635"/>
                </a:lnTo>
                <a:lnTo>
                  <a:pt x="288416" y="63626"/>
                </a:lnTo>
                <a:lnTo>
                  <a:pt x="320426" y="63626"/>
                </a:lnTo>
                <a:lnTo>
                  <a:pt x="321310" y="0"/>
                </a:lnTo>
                <a:close/>
              </a:path>
              <a:path w="934085" h="192404">
                <a:moveTo>
                  <a:pt x="320420" y="64059"/>
                </a:moveTo>
                <a:lnTo>
                  <a:pt x="319531" y="128067"/>
                </a:lnTo>
                <a:lnTo>
                  <a:pt x="485013" y="130301"/>
                </a:lnTo>
                <a:lnTo>
                  <a:pt x="485901" y="66293"/>
                </a:lnTo>
                <a:lnTo>
                  <a:pt x="320420" y="64059"/>
                </a:lnTo>
                <a:close/>
              </a:path>
              <a:path w="934085" h="192404">
                <a:moveTo>
                  <a:pt x="288416" y="63626"/>
                </a:moveTo>
                <a:lnTo>
                  <a:pt x="287527" y="127635"/>
                </a:lnTo>
                <a:lnTo>
                  <a:pt x="319531" y="128067"/>
                </a:lnTo>
                <a:lnTo>
                  <a:pt x="320420" y="64059"/>
                </a:lnTo>
                <a:lnTo>
                  <a:pt x="288416" y="63626"/>
                </a:lnTo>
                <a:close/>
              </a:path>
              <a:path w="934085" h="192404">
                <a:moveTo>
                  <a:pt x="320426" y="63626"/>
                </a:moveTo>
                <a:lnTo>
                  <a:pt x="288416" y="63626"/>
                </a:lnTo>
                <a:lnTo>
                  <a:pt x="320420" y="64059"/>
                </a:lnTo>
                <a:lnTo>
                  <a:pt x="320426" y="63626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822060" y="2812647"/>
            <a:ext cx="857250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4775">
              <a:lnSpc>
                <a:spcPct val="115399"/>
              </a:lnSpc>
            </a:pPr>
            <a:r>
              <a:rPr sz="1300" b="1" spc="-15" dirty="0">
                <a:solidFill>
                  <a:srgbClr val="A6A6A6"/>
                </a:solidFill>
                <a:latin typeface="Arial"/>
                <a:cs typeface="Arial"/>
              </a:rPr>
              <a:t>Product </a:t>
            </a:r>
            <a:r>
              <a:rPr sz="1300" b="1" spc="-10" dirty="0">
                <a:solidFill>
                  <a:srgbClr val="A6A6A6"/>
                </a:solidFill>
                <a:latin typeface="Arial"/>
                <a:cs typeface="Arial"/>
              </a:rPr>
              <a:t>Inno</a:t>
            </a:r>
            <a:r>
              <a:rPr sz="1300" b="1" spc="-35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300" b="1" spc="-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300" b="1" spc="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300" b="1" spc="-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300" b="1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300" b="1" spc="-1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300" indent="-533400">
              <a:lnSpc>
                <a:spcPct val="100000"/>
              </a:lnSpc>
              <a:buFont typeface="Verdana"/>
              <a:buAutoNum type="arabicPeriod"/>
              <a:tabLst>
                <a:tab pos="398145" algn="l"/>
              </a:tabLst>
            </a:pPr>
            <a:r>
              <a:rPr spc="-10" dirty="0"/>
              <a:t>Def</a:t>
            </a:r>
            <a:r>
              <a:rPr dirty="0"/>
              <a:t>i</a:t>
            </a:r>
            <a:r>
              <a:rPr spc="-15" dirty="0"/>
              <a:t>ne</a:t>
            </a:r>
            <a:r>
              <a:rPr spc="5" dirty="0"/>
              <a:t> </a:t>
            </a:r>
            <a:r>
              <a:rPr spc="-15" dirty="0"/>
              <a:t>a</a:t>
            </a:r>
            <a:r>
              <a:rPr spc="-10" dirty="0"/>
              <a:t> </a:t>
            </a:r>
            <a:r>
              <a:rPr spc="-15" dirty="0"/>
              <a:t>Pro</a:t>
            </a:r>
            <a:r>
              <a:rPr spc="-25" dirty="0"/>
              <a:t>b</a:t>
            </a:r>
            <a:r>
              <a:rPr spc="5" dirty="0"/>
              <a:t>l</a:t>
            </a:r>
            <a:r>
              <a:rPr spc="-15" dirty="0"/>
              <a:t>em</a:t>
            </a:r>
          </a:p>
          <a:p>
            <a:pPr marL="622300" marR="610235">
              <a:lnSpc>
                <a:spcPct val="100000"/>
              </a:lnSpc>
              <a:spcBef>
                <a:spcPts val="1440"/>
              </a:spcBef>
              <a:buFont typeface="Verdana"/>
              <a:buAutoNum type="arabicPeriod"/>
              <a:tabLst>
                <a:tab pos="931544" algn="l"/>
              </a:tabLst>
            </a:pPr>
            <a:r>
              <a:rPr spc="-15" dirty="0"/>
              <a:t>B</a:t>
            </a:r>
            <a:r>
              <a:rPr spc="-45" dirty="0"/>
              <a:t>r</a:t>
            </a:r>
            <a:r>
              <a:rPr dirty="0"/>
              <a:t>a</a:t>
            </a:r>
            <a:r>
              <a:rPr spc="5" dirty="0"/>
              <a:t>i</a:t>
            </a:r>
            <a:r>
              <a:rPr spc="-15" dirty="0"/>
              <a:t>nstorm </a:t>
            </a:r>
            <a:r>
              <a:rPr spc="-55" dirty="0"/>
              <a:t>P</a:t>
            </a:r>
            <a:r>
              <a:rPr dirty="0"/>
              <a:t>ossi</a:t>
            </a:r>
            <a:r>
              <a:rPr spc="-10" dirty="0"/>
              <a:t>b</a:t>
            </a:r>
            <a:r>
              <a:rPr spc="5" dirty="0"/>
              <a:t>l</a:t>
            </a:r>
            <a:r>
              <a:rPr spc="-15" dirty="0"/>
              <a:t>e</a:t>
            </a:r>
            <a:r>
              <a:rPr spc="-10" dirty="0"/>
              <a:t> So</a:t>
            </a:r>
            <a:r>
              <a:rPr spc="0" dirty="0"/>
              <a:t>l</a:t>
            </a:r>
            <a:r>
              <a:rPr dirty="0"/>
              <a:t>ut</a:t>
            </a:r>
            <a:r>
              <a:rPr spc="5" dirty="0"/>
              <a:t>i</a:t>
            </a:r>
            <a:r>
              <a:rPr spc="-15" dirty="0"/>
              <a:t>ons</a:t>
            </a:r>
          </a:p>
          <a:p>
            <a:pPr>
              <a:lnSpc>
                <a:spcPct val="100000"/>
              </a:lnSpc>
              <a:spcBef>
                <a:spcPts val="12"/>
              </a:spcBef>
              <a:buFont typeface="Verdana"/>
              <a:buAutoNum type="arabicPeriod"/>
            </a:pPr>
            <a:endParaRPr sz="1450">
              <a:latin typeface="Times New Roman"/>
              <a:cs typeface="Times New Roman"/>
            </a:endParaRPr>
          </a:p>
          <a:p>
            <a:pPr marL="1388110" indent="-308610">
              <a:lnSpc>
                <a:spcPct val="100000"/>
              </a:lnSpc>
              <a:buFont typeface="Verdana"/>
              <a:buAutoNum type="arabicPeriod"/>
              <a:tabLst>
                <a:tab pos="1388745" algn="l"/>
              </a:tabLst>
            </a:pPr>
            <a:r>
              <a:rPr spc="-5" dirty="0"/>
              <a:t>Ge</a:t>
            </a:r>
            <a:r>
              <a:rPr spc="-15" dirty="0"/>
              <a:t>ne</a:t>
            </a:r>
            <a:r>
              <a:rPr spc="-55" dirty="0"/>
              <a:t>r</a:t>
            </a:r>
            <a:r>
              <a:rPr spc="-10" dirty="0"/>
              <a:t>ate</a:t>
            </a:r>
            <a:r>
              <a:rPr spc="15" dirty="0"/>
              <a:t> </a:t>
            </a:r>
            <a:r>
              <a:rPr spc="5" dirty="0"/>
              <a:t>i</a:t>
            </a:r>
            <a:r>
              <a:rPr spc="-10" dirty="0"/>
              <a:t>d</a:t>
            </a:r>
            <a:r>
              <a:rPr spc="-15" dirty="0"/>
              <a:t>e</a:t>
            </a:r>
            <a:r>
              <a:rPr spc="-25" dirty="0"/>
              <a:t>a</a:t>
            </a:r>
            <a:r>
              <a:rPr spc="-10" dirty="0"/>
              <a:t>s</a:t>
            </a:r>
          </a:p>
          <a:p>
            <a:pPr>
              <a:lnSpc>
                <a:spcPct val="100000"/>
              </a:lnSpc>
              <a:spcBef>
                <a:spcPts val="27"/>
              </a:spcBef>
              <a:buFont typeface="Verdana"/>
              <a:buAutoNum type="arabicPeriod"/>
            </a:pPr>
            <a:endParaRPr sz="1750">
              <a:latin typeface="Times New Roman"/>
              <a:cs typeface="Times New Roman"/>
            </a:endParaRPr>
          </a:p>
          <a:p>
            <a:pPr marL="1079500" marR="406400">
              <a:lnSpc>
                <a:spcPct val="100000"/>
              </a:lnSpc>
              <a:buFont typeface="Verdana"/>
              <a:buAutoNum type="arabicPeriod"/>
              <a:tabLst>
                <a:tab pos="1388745" algn="l"/>
              </a:tabLst>
            </a:pPr>
            <a:r>
              <a:rPr spc="-50" dirty="0"/>
              <a:t>R</a:t>
            </a:r>
            <a:r>
              <a:rPr spc="-15" dirty="0"/>
              <a:t>e</a:t>
            </a:r>
            <a:r>
              <a:rPr spc="-20" dirty="0"/>
              <a:t>s</a:t>
            </a:r>
            <a:r>
              <a:rPr spc="-15" dirty="0"/>
              <a:t>e</a:t>
            </a:r>
            <a:r>
              <a:rPr spc="-25" dirty="0"/>
              <a:t>a</a:t>
            </a:r>
            <a:r>
              <a:rPr spc="-10" dirty="0"/>
              <a:t>rch</a:t>
            </a:r>
            <a:r>
              <a:rPr spc="5" dirty="0"/>
              <a:t> </a:t>
            </a:r>
            <a:r>
              <a:rPr spc="-10" dirty="0"/>
              <a:t>I</a:t>
            </a:r>
            <a:r>
              <a:rPr spc="-25" dirty="0"/>
              <a:t>d</a:t>
            </a:r>
            <a:r>
              <a:rPr spc="-15" dirty="0"/>
              <a:t>e</a:t>
            </a:r>
            <a:r>
              <a:rPr spc="-25" dirty="0"/>
              <a:t>a</a:t>
            </a:r>
            <a:r>
              <a:rPr spc="-10" dirty="0"/>
              <a:t>s</a:t>
            </a:r>
            <a:r>
              <a:rPr spc="20" dirty="0"/>
              <a:t> </a:t>
            </a:r>
            <a:r>
              <a:rPr spc="-15" dirty="0"/>
              <a:t>&amp;</a:t>
            </a:r>
            <a:r>
              <a:rPr spc="-10" dirty="0"/>
              <a:t> </a:t>
            </a:r>
            <a:r>
              <a:rPr spc="-5" dirty="0"/>
              <a:t>Exp</a:t>
            </a:r>
            <a:r>
              <a:rPr spc="5" dirty="0"/>
              <a:t>l</a:t>
            </a:r>
            <a:r>
              <a:rPr spc="-10" dirty="0"/>
              <a:t>ore</a:t>
            </a:r>
            <a:r>
              <a:rPr spc="-5" dirty="0"/>
              <a:t> </a:t>
            </a:r>
            <a:r>
              <a:rPr spc="-55" dirty="0"/>
              <a:t>P</a:t>
            </a:r>
            <a:r>
              <a:rPr dirty="0"/>
              <a:t>ossi</a:t>
            </a:r>
            <a:r>
              <a:rPr spc="-10" dirty="0"/>
              <a:t>b</a:t>
            </a:r>
            <a:r>
              <a:rPr spc="5" dirty="0"/>
              <a:t>ili</a:t>
            </a:r>
            <a:r>
              <a:rPr dirty="0"/>
              <a:t>t</a:t>
            </a:r>
            <a:r>
              <a:rPr spc="5" dirty="0"/>
              <a:t>i</a:t>
            </a:r>
            <a:r>
              <a:rPr spc="-10" dirty="0"/>
              <a:t>es</a:t>
            </a:r>
          </a:p>
          <a:p>
            <a:pPr>
              <a:lnSpc>
                <a:spcPct val="100000"/>
              </a:lnSpc>
              <a:spcBef>
                <a:spcPts val="39"/>
              </a:spcBef>
              <a:buFont typeface="Verdana"/>
              <a:buAutoNum type="arabicPeriod"/>
            </a:pPr>
            <a:endParaRPr sz="1950">
              <a:latin typeface="Times New Roman"/>
              <a:cs typeface="Times New Roman"/>
            </a:endParaRPr>
          </a:p>
          <a:p>
            <a:pPr marL="622300" marR="861060">
              <a:lnSpc>
                <a:spcPct val="100000"/>
              </a:lnSpc>
              <a:buFont typeface="Verdana"/>
              <a:buAutoNum type="arabicPeriod"/>
              <a:tabLst>
                <a:tab pos="931544" algn="l"/>
              </a:tabLst>
            </a:pPr>
            <a:r>
              <a:rPr spc="-10" dirty="0"/>
              <a:t>Sp</a:t>
            </a:r>
            <a:r>
              <a:rPr spc="-15" dirty="0"/>
              <a:t>e</a:t>
            </a:r>
            <a:r>
              <a:rPr spc="-20" dirty="0"/>
              <a:t>c</a:t>
            </a:r>
            <a:r>
              <a:rPr spc="5" dirty="0"/>
              <a:t>i</a:t>
            </a:r>
            <a:r>
              <a:rPr spc="-20" dirty="0"/>
              <a:t>f</a:t>
            </a:r>
            <a:r>
              <a:rPr spc="-15" dirty="0"/>
              <a:t>y</a:t>
            </a:r>
            <a:r>
              <a:rPr dirty="0"/>
              <a:t> </a:t>
            </a:r>
            <a:r>
              <a:rPr spc="5" dirty="0"/>
              <a:t>C</a:t>
            </a:r>
            <a:r>
              <a:rPr dirty="0"/>
              <a:t>r</a:t>
            </a:r>
            <a:r>
              <a:rPr spc="5" dirty="0"/>
              <a:t>i</a:t>
            </a:r>
            <a:r>
              <a:rPr spc="-10" dirty="0"/>
              <a:t>t</a:t>
            </a:r>
            <a:r>
              <a:rPr spc="-20" dirty="0"/>
              <a:t>e</a:t>
            </a:r>
            <a:r>
              <a:rPr dirty="0"/>
              <a:t>r</a:t>
            </a:r>
            <a:r>
              <a:rPr spc="5" dirty="0"/>
              <a:t>i</a:t>
            </a:r>
            <a:r>
              <a:rPr spc="-15" dirty="0"/>
              <a:t>a</a:t>
            </a:r>
            <a:r>
              <a:rPr dirty="0"/>
              <a:t> </a:t>
            </a:r>
            <a:r>
              <a:rPr spc="-15" dirty="0"/>
              <a:t>&amp;</a:t>
            </a:r>
            <a:r>
              <a:rPr spc="-10" dirty="0"/>
              <a:t> I</a:t>
            </a:r>
            <a:r>
              <a:rPr spc="-25" dirty="0"/>
              <a:t>d</a:t>
            </a:r>
            <a:r>
              <a:rPr spc="-15" dirty="0"/>
              <a:t>en</a:t>
            </a:r>
            <a:r>
              <a:rPr spc="-20" dirty="0"/>
              <a:t>t</a:t>
            </a:r>
            <a:r>
              <a:rPr spc="5" dirty="0"/>
              <a:t>i</a:t>
            </a:r>
            <a:r>
              <a:rPr spc="-20" dirty="0"/>
              <a:t>f</a:t>
            </a:r>
            <a:r>
              <a:rPr spc="-15" dirty="0"/>
              <a:t>y</a:t>
            </a:r>
            <a:r>
              <a:rPr spc="25" dirty="0"/>
              <a:t> </a:t>
            </a:r>
            <a:r>
              <a:rPr spc="-20" dirty="0"/>
              <a:t>Const</a:t>
            </a:r>
            <a:r>
              <a:rPr spc="-45" dirty="0"/>
              <a:t>r</a:t>
            </a:r>
            <a:r>
              <a:rPr dirty="0"/>
              <a:t>a</a:t>
            </a:r>
            <a:r>
              <a:rPr spc="5" dirty="0"/>
              <a:t>i</a:t>
            </a:r>
            <a:r>
              <a:rPr spc="-10" dirty="0"/>
              <a:t>nts</a:t>
            </a:r>
          </a:p>
          <a:p>
            <a:pPr>
              <a:lnSpc>
                <a:spcPct val="100000"/>
              </a:lnSpc>
              <a:spcBef>
                <a:spcPts val="12"/>
              </a:spcBef>
              <a:buFont typeface="Verdana"/>
              <a:buAutoNum type="arabicPeriod"/>
            </a:pPr>
            <a:endParaRPr sz="1450">
              <a:latin typeface="Times New Roman"/>
              <a:cs typeface="Times New Roman"/>
            </a:endParaRPr>
          </a:p>
          <a:p>
            <a:pPr marL="321310" indent="-308610">
              <a:lnSpc>
                <a:spcPct val="100000"/>
              </a:lnSpc>
              <a:buFont typeface="Verdana"/>
              <a:buAutoNum type="arabicPeriod"/>
              <a:tabLst>
                <a:tab pos="321945" algn="l"/>
              </a:tabLst>
            </a:pPr>
            <a:r>
              <a:rPr dirty="0"/>
              <a:t>Cons</a:t>
            </a:r>
            <a:r>
              <a:rPr spc="5" dirty="0"/>
              <a:t>i</a:t>
            </a:r>
            <a:r>
              <a:rPr spc="-10" dirty="0"/>
              <a:t>der</a:t>
            </a:r>
            <a:r>
              <a:rPr spc="5" dirty="0"/>
              <a:t> </a:t>
            </a:r>
            <a:r>
              <a:rPr dirty="0"/>
              <a:t>A</a:t>
            </a:r>
            <a:r>
              <a:rPr spc="10" dirty="0"/>
              <a:t>l</a:t>
            </a:r>
            <a:r>
              <a:rPr spc="-10" dirty="0"/>
              <a:t>t</a:t>
            </a:r>
            <a:r>
              <a:rPr spc="-20" dirty="0"/>
              <a:t>e</a:t>
            </a:r>
            <a:r>
              <a:rPr spc="-10" dirty="0"/>
              <a:t>rnati</a:t>
            </a:r>
            <a:r>
              <a:rPr spc="-25" dirty="0"/>
              <a:t>v</a:t>
            </a:r>
            <a:r>
              <a:rPr spc="-15" dirty="0"/>
              <a:t>e</a:t>
            </a:r>
            <a:r>
              <a:rPr spc="-30" dirty="0"/>
              <a:t> </a:t>
            </a:r>
            <a:r>
              <a:rPr spc="-15" dirty="0"/>
              <a:t>So</a:t>
            </a:r>
            <a:r>
              <a:rPr spc="0" dirty="0"/>
              <a:t>l</a:t>
            </a:r>
            <a:r>
              <a:rPr dirty="0"/>
              <a:t>ut</a:t>
            </a:r>
            <a:r>
              <a:rPr spc="5" dirty="0"/>
              <a:t>i</a:t>
            </a:r>
            <a:r>
              <a:rPr spc="-15" dirty="0"/>
              <a:t>ons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5675">
              <a:lnSpc>
                <a:spcPct val="100000"/>
              </a:lnSpc>
            </a:pPr>
            <a:r>
              <a:rPr spc="-15" dirty="0"/>
              <a:t>1</a:t>
            </a:r>
            <a:r>
              <a:rPr spc="-25" dirty="0"/>
              <a:t>2</a:t>
            </a:r>
            <a:r>
              <a:rPr spc="-10" dirty="0"/>
              <a:t>.</a:t>
            </a:r>
            <a:r>
              <a:rPr spc="15" dirty="0"/>
              <a:t> </a:t>
            </a:r>
            <a:r>
              <a:rPr spc="-20" dirty="0"/>
              <a:t>Commun</a:t>
            </a:r>
            <a:r>
              <a:rPr spc="5" dirty="0"/>
              <a:t>i</a:t>
            </a:r>
            <a:r>
              <a:rPr spc="-10" dirty="0"/>
              <a:t>cate </a:t>
            </a:r>
            <a:r>
              <a:rPr spc="-50" dirty="0"/>
              <a:t>R</a:t>
            </a:r>
            <a:r>
              <a:rPr spc="-15" dirty="0"/>
              <a:t>e</a:t>
            </a:r>
            <a:r>
              <a:rPr spc="-20" dirty="0"/>
              <a:t>s</a:t>
            </a:r>
            <a:r>
              <a:rPr dirty="0"/>
              <a:t>u</a:t>
            </a:r>
            <a:r>
              <a:rPr spc="5" dirty="0"/>
              <a:t>l</a:t>
            </a:r>
            <a:r>
              <a:rPr dirty="0"/>
              <a:t>ts</a:t>
            </a:r>
          </a:p>
          <a:p>
            <a:pPr>
              <a:lnSpc>
                <a:spcPct val="100000"/>
              </a:lnSpc>
              <a:spcBef>
                <a:spcPts val="27"/>
              </a:spcBef>
            </a:pPr>
            <a:endParaRPr sz="1750">
              <a:latin typeface="Times New Roman"/>
              <a:cs typeface="Times New Roman"/>
            </a:endParaRPr>
          </a:p>
          <a:p>
            <a:pPr marL="498475">
              <a:lnSpc>
                <a:spcPct val="100000"/>
              </a:lnSpc>
            </a:pPr>
            <a:r>
              <a:rPr spc="-10" dirty="0"/>
              <a:t>11</a:t>
            </a:r>
            <a:r>
              <a:rPr dirty="0"/>
              <a:t>.</a:t>
            </a:r>
            <a:r>
              <a:rPr spc="15" dirty="0"/>
              <a:t> </a:t>
            </a:r>
            <a:r>
              <a:rPr spc="-55" dirty="0"/>
              <a:t>R</a:t>
            </a:r>
            <a:r>
              <a:rPr spc="-5" dirty="0"/>
              <a:t>e</a:t>
            </a:r>
            <a:r>
              <a:rPr dirty="0"/>
              <a:t>f</a:t>
            </a:r>
            <a:r>
              <a:rPr spc="5" dirty="0"/>
              <a:t>i</a:t>
            </a:r>
            <a:r>
              <a:rPr dirty="0"/>
              <a:t>n</a:t>
            </a:r>
            <a:r>
              <a:rPr spc="-10" dirty="0"/>
              <a:t>e</a:t>
            </a:r>
            <a:r>
              <a:rPr spc="-5" dirty="0"/>
              <a:t>/Cr</a:t>
            </a:r>
            <a:r>
              <a:rPr spc="-10" dirty="0"/>
              <a:t>e</a:t>
            </a:r>
            <a:r>
              <a:rPr dirty="0"/>
              <a:t>ate</a:t>
            </a:r>
          </a:p>
          <a:p>
            <a:pPr marL="193675">
              <a:lnSpc>
                <a:spcPct val="100000"/>
              </a:lnSpc>
              <a:spcBef>
                <a:spcPts val="1440"/>
              </a:spcBef>
            </a:pPr>
            <a:r>
              <a:rPr spc="-15" dirty="0"/>
              <a:t>1</a:t>
            </a:r>
            <a:r>
              <a:rPr spc="-25" dirty="0"/>
              <a:t>0</a:t>
            </a:r>
            <a:r>
              <a:rPr spc="-10" dirty="0"/>
              <a:t>.</a:t>
            </a:r>
            <a:r>
              <a:rPr spc="15" dirty="0"/>
              <a:t> </a:t>
            </a:r>
            <a:r>
              <a:rPr spc="-200" dirty="0"/>
              <a:t>T</a:t>
            </a:r>
            <a:r>
              <a:rPr spc="-15" dirty="0"/>
              <a:t>e</a:t>
            </a:r>
            <a:r>
              <a:rPr spc="-20" dirty="0"/>
              <a:t>s</a:t>
            </a:r>
            <a:r>
              <a:rPr dirty="0"/>
              <a:t>t</a:t>
            </a:r>
            <a:r>
              <a:rPr spc="20" dirty="0"/>
              <a:t> </a:t>
            </a:r>
            <a:r>
              <a:rPr spc="-15" dirty="0"/>
              <a:t>&amp;</a:t>
            </a:r>
            <a:r>
              <a:rPr dirty="0"/>
              <a:t> </a:t>
            </a:r>
            <a:r>
              <a:rPr spc="-5" dirty="0"/>
              <a:t>E</a:t>
            </a:r>
            <a:r>
              <a:rPr spc="-30" dirty="0"/>
              <a:t>v</a:t>
            </a:r>
            <a:r>
              <a:rPr dirty="0"/>
              <a:t>a</a:t>
            </a:r>
            <a:r>
              <a:rPr spc="5" dirty="0"/>
              <a:t>l</a:t>
            </a:r>
            <a:r>
              <a:rPr spc="-10" dirty="0"/>
              <a:t>uate</a:t>
            </a:r>
          </a:p>
          <a:p>
            <a:pPr marL="193675">
              <a:lnSpc>
                <a:spcPct val="100000"/>
              </a:lnSpc>
              <a:spcBef>
                <a:spcPts val="1440"/>
              </a:spcBef>
            </a:pPr>
            <a:r>
              <a:rPr spc="-10" dirty="0"/>
              <a:t>9. Prot</a:t>
            </a:r>
            <a:r>
              <a:rPr spc="-20" dirty="0"/>
              <a:t>o</a:t>
            </a:r>
            <a:r>
              <a:rPr spc="-15" dirty="0"/>
              <a:t>type</a:t>
            </a:r>
          </a:p>
          <a:p>
            <a:pPr>
              <a:lnSpc>
                <a:spcPct val="100000"/>
              </a:lnSpc>
            </a:pPr>
            <a:endParaRPr spc="-15" dirty="0"/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1730375">
              <a:lnSpc>
                <a:spcPct val="100000"/>
              </a:lnSpc>
            </a:pPr>
            <a:r>
              <a:rPr spc="-10" dirty="0"/>
              <a:t>8. D</a:t>
            </a:r>
            <a:r>
              <a:rPr spc="-15" dirty="0"/>
              <a:t>e</a:t>
            </a:r>
            <a:r>
              <a:rPr spc="-30" dirty="0"/>
              <a:t>v</a:t>
            </a:r>
            <a:r>
              <a:rPr dirty="0"/>
              <a:t>el</a:t>
            </a:r>
            <a:r>
              <a:rPr spc="-15" dirty="0"/>
              <a:t>op</a:t>
            </a:r>
            <a:r>
              <a:rPr spc="-10" dirty="0"/>
              <a:t> </a:t>
            </a:r>
            <a:r>
              <a:rPr spc="-70" dirty="0"/>
              <a:t>W</a:t>
            </a:r>
            <a:r>
              <a:rPr dirty="0"/>
              <a:t>r</a:t>
            </a:r>
            <a:r>
              <a:rPr spc="5" dirty="0"/>
              <a:t>i</a:t>
            </a:r>
            <a:r>
              <a:rPr spc="-10" dirty="0"/>
              <a:t>tt</a:t>
            </a:r>
            <a:r>
              <a:rPr spc="-25" dirty="0"/>
              <a:t>e</a:t>
            </a:r>
            <a:r>
              <a:rPr spc="-15" dirty="0"/>
              <a:t>n</a:t>
            </a:r>
            <a:r>
              <a:rPr spc="-10" dirty="0"/>
              <a:t> Des</a:t>
            </a:r>
            <a:r>
              <a:rPr dirty="0"/>
              <a:t>i</a:t>
            </a:r>
            <a:r>
              <a:rPr spc="-10" dirty="0"/>
              <a:t>g</a:t>
            </a:r>
            <a:r>
              <a:rPr spc="-15" dirty="0"/>
              <a:t>n</a:t>
            </a:r>
            <a:r>
              <a:rPr spc="10" dirty="0"/>
              <a:t> </a:t>
            </a:r>
            <a:r>
              <a:rPr spc="-15" dirty="0"/>
              <a:t>Pro</a:t>
            </a:r>
            <a:r>
              <a:rPr spc="-25" dirty="0"/>
              <a:t>p</a:t>
            </a:r>
            <a:r>
              <a:rPr spc="-10" dirty="0"/>
              <a:t>osal</a:t>
            </a: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2150"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spc="-10" dirty="0"/>
              <a:t>7. S</a:t>
            </a:r>
            <a:r>
              <a:rPr dirty="0"/>
              <a:t>el</a:t>
            </a:r>
            <a:r>
              <a:rPr spc="-15" dirty="0"/>
              <a:t>e</a:t>
            </a:r>
            <a:r>
              <a:rPr spc="-20" dirty="0"/>
              <a:t>c</a:t>
            </a:r>
            <a:r>
              <a:rPr dirty="0"/>
              <a:t>t</a:t>
            </a:r>
            <a:r>
              <a:rPr spc="10" dirty="0"/>
              <a:t> </a:t>
            </a:r>
            <a:r>
              <a:rPr spc="-15" dirty="0"/>
              <a:t>an Ap</a:t>
            </a:r>
            <a:r>
              <a:rPr spc="-25" dirty="0"/>
              <a:t>p</a:t>
            </a:r>
            <a:r>
              <a:rPr spc="-10" dirty="0"/>
              <a:t>roach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53790" y="170586"/>
            <a:ext cx="503809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5" dirty="0">
                <a:latin typeface="Calibri"/>
                <a:cs typeface="Calibri"/>
              </a:rPr>
              <a:t>D</a:t>
            </a:r>
            <a:r>
              <a:rPr sz="4000" b="1" spc="-25" dirty="0">
                <a:latin typeface="Calibri"/>
                <a:cs typeface="Calibri"/>
              </a:rPr>
              <a:t>e</a:t>
            </a:r>
            <a:r>
              <a:rPr sz="4000" b="1" spc="-60" dirty="0">
                <a:latin typeface="Calibri"/>
                <a:cs typeface="Calibri"/>
              </a:rPr>
              <a:t>t</a:t>
            </a:r>
            <a:r>
              <a:rPr sz="4000" b="1" spc="-20" dirty="0">
                <a:latin typeface="Calibri"/>
                <a:cs typeface="Calibri"/>
              </a:rPr>
              <a:t>ailed</a:t>
            </a:r>
            <a:r>
              <a:rPr sz="4000" b="1" spc="-10" dirty="0">
                <a:latin typeface="Calibri"/>
                <a:cs typeface="Calibri"/>
              </a:rPr>
              <a:t> </a:t>
            </a:r>
            <a:r>
              <a:rPr sz="4000" b="1" spc="-5" dirty="0">
                <a:latin typeface="Calibri"/>
                <a:cs typeface="Calibri"/>
              </a:rPr>
              <a:t>D</a:t>
            </a:r>
            <a:r>
              <a:rPr sz="4000" b="1" spc="5" dirty="0">
                <a:latin typeface="Calibri"/>
                <a:cs typeface="Calibri"/>
              </a:rPr>
              <a:t>e</a:t>
            </a:r>
            <a:r>
              <a:rPr sz="4000" b="1" spc="-20" dirty="0">
                <a:latin typeface="Calibri"/>
                <a:cs typeface="Calibri"/>
              </a:rPr>
              <a:t>sign</a:t>
            </a:r>
            <a:r>
              <a:rPr sz="4000" b="1" spc="20" dirty="0">
                <a:latin typeface="Calibri"/>
                <a:cs typeface="Calibri"/>
              </a:rPr>
              <a:t> </a:t>
            </a:r>
            <a:r>
              <a:rPr sz="4000" b="1" spc="-5" dirty="0">
                <a:latin typeface="Calibri"/>
                <a:cs typeface="Calibri"/>
              </a:rPr>
              <a:t>P</a:t>
            </a:r>
            <a:r>
              <a:rPr sz="4000" b="1" spc="-60" dirty="0">
                <a:latin typeface="Calibri"/>
                <a:cs typeface="Calibri"/>
              </a:rPr>
              <a:t>r</a:t>
            </a:r>
            <a:r>
              <a:rPr sz="4000" b="1" spc="-20" dirty="0">
                <a:latin typeface="Calibri"/>
                <a:cs typeface="Calibri"/>
              </a:rPr>
              <a:t>ocess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580" y="568451"/>
            <a:ext cx="5245735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spc="-5" dirty="0">
                <a:latin typeface="Calibri"/>
                <a:cs typeface="Calibri"/>
              </a:rPr>
              <a:t>P</a:t>
            </a:r>
            <a:r>
              <a:rPr sz="3300" b="1" spc="-40" dirty="0">
                <a:latin typeface="Calibri"/>
                <a:cs typeface="Calibri"/>
              </a:rPr>
              <a:t>r</a:t>
            </a:r>
            <a:r>
              <a:rPr sz="3300" b="1" spc="-20" dirty="0">
                <a:latin typeface="Calibri"/>
                <a:cs typeface="Calibri"/>
              </a:rPr>
              <a:t>oduct</a:t>
            </a:r>
            <a:r>
              <a:rPr sz="3300" b="1" dirty="0">
                <a:latin typeface="Calibri"/>
                <a:cs typeface="Calibri"/>
              </a:rPr>
              <a:t> </a:t>
            </a:r>
            <a:r>
              <a:rPr sz="3300" b="1" spc="-5" dirty="0">
                <a:latin typeface="Calibri"/>
                <a:cs typeface="Calibri"/>
              </a:rPr>
              <a:t>D</a:t>
            </a:r>
            <a:r>
              <a:rPr sz="3300" b="1" spc="-25" dirty="0">
                <a:latin typeface="Calibri"/>
                <a:cs typeface="Calibri"/>
              </a:rPr>
              <a:t>e</a:t>
            </a:r>
            <a:r>
              <a:rPr sz="3300" b="1" spc="-40" dirty="0">
                <a:latin typeface="Calibri"/>
                <a:cs typeface="Calibri"/>
              </a:rPr>
              <a:t>v</a:t>
            </a:r>
            <a:r>
              <a:rPr sz="3300" b="1" spc="-20" dirty="0">
                <a:latin typeface="Calibri"/>
                <a:cs typeface="Calibri"/>
              </a:rPr>
              <a:t>elopm</a:t>
            </a:r>
            <a:r>
              <a:rPr sz="3300" b="1" spc="-5" dirty="0">
                <a:latin typeface="Calibri"/>
                <a:cs typeface="Calibri"/>
              </a:rPr>
              <a:t>e</a:t>
            </a:r>
            <a:r>
              <a:rPr sz="3300" b="1" spc="-35" dirty="0">
                <a:latin typeface="Calibri"/>
                <a:cs typeface="Calibri"/>
              </a:rPr>
              <a:t>n</a:t>
            </a:r>
            <a:r>
              <a:rPr sz="3300" b="1" spc="-15" dirty="0">
                <a:latin typeface="Calibri"/>
                <a:cs typeface="Calibri"/>
              </a:rPr>
              <a:t>t</a:t>
            </a:r>
            <a:r>
              <a:rPr sz="3300" b="1" spc="25" dirty="0">
                <a:latin typeface="Calibri"/>
                <a:cs typeface="Calibri"/>
              </a:rPr>
              <a:t> </a:t>
            </a:r>
            <a:r>
              <a:rPr sz="3300" b="1" spc="-5" dirty="0">
                <a:latin typeface="Calibri"/>
                <a:cs typeface="Calibri"/>
              </a:rPr>
              <a:t>P</a:t>
            </a:r>
            <a:r>
              <a:rPr sz="3300" b="1" spc="-40" dirty="0">
                <a:latin typeface="Calibri"/>
                <a:cs typeface="Calibri"/>
              </a:rPr>
              <a:t>r</a:t>
            </a:r>
            <a:r>
              <a:rPr sz="3300" b="1" dirty="0">
                <a:latin typeface="Calibri"/>
                <a:cs typeface="Calibri"/>
              </a:rPr>
              <a:t>ocess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94460" y="1042416"/>
            <a:ext cx="9436608" cy="5622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58467" y="1106424"/>
            <a:ext cx="9253728" cy="5439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9417" y="1087374"/>
            <a:ext cx="9291955" cy="5477510"/>
          </a:xfrm>
          <a:custGeom>
            <a:avLst/>
            <a:gdLst/>
            <a:ahLst/>
            <a:cxnLst/>
            <a:rect l="l" t="t" r="r" b="b"/>
            <a:pathLst>
              <a:path w="9291955" h="5477509">
                <a:moveTo>
                  <a:pt x="0" y="5477256"/>
                </a:moveTo>
                <a:lnTo>
                  <a:pt x="9291828" y="5477256"/>
                </a:lnTo>
                <a:lnTo>
                  <a:pt x="9291828" y="0"/>
                </a:lnTo>
                <a:lnTo>
                  <a:pt x="0" y="0"/>
                </a:lnTo>
                <a:lnTo>
                  <a:pt x="0" y="5477256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3511" y="861060"/>
            <a:ext cx="6356603" cy="400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36465" y="199644"/>
            <a:ext cx="3814445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u="heavy" spc="-5" dirty="0">
                <a:latin typeface="Calibri"/>
                <a:cs typeface="Calibri"/>
              </a:rPr>
              <a:t>Design</a:t>
            </a:r>
            <a:r>
              <a:rPr sz="3300" b="1" u="heavy" spc="10" dirty="0">
                <a:latin typeface="Calibri"/>
                <a:cs typeface="Calibri"/>
              </a:rPr>
              <a:t> </a:t>
            </a:r>
            <a:r>
              <a:rPr sz="3300" b="1" u="heavy" spc="-20" dirty="0">
                <a:latin typeface="Calibri"/>
                <a:cs typeface="Calibri"/>
              </a:rPr>
              <a:t>Space</a:t>
            </a:r>
            <a:r>
              <a:rPr sz="3300" b="1" u="heavy" spc="-15" dirty="0">
                <a:latin typeface="Calibri"/>
                <a:cs typeface="Calibri"/>
              </a:rPr>
              <a:t> </a:t>
            </a:r>
            <a:r>
              <a:rPr sz="3300" b="1" u="heavy" spc="-20" dirty="0">
                <a:latin typeface="Calibri"/>
                <a:cs typeface="Calibri"/>
              </a:rPr>
              <a:t>Ana</a:t>
            </a:r>
            <a:r>
              <a:rPr sz="3300" b="1" u="heavy" dirty="0">
                <a:latin typeface="Calibri"/>
                <a:cs typeface="Calibri"/>
              </a:rPr>
              <a:t>l</a:t>
            </a:r>
            <a:r>
              <a:rPr sz="3300" b="1" u="heavy" spc="-20" dirty="0">
                <a:latin typeface="Calibri"/>
                <a:cs typeface="Calibri"/>
              </a:rPr>
              <a:t>ogy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8651" y="896111"/>
            <a:ext cx="8189976" cy="5457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37814" y="6425119"/>
            <a:ext cx="645160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A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stat</a:t>
            </a:r>
            <a:r>
              <a:rPr sz="1800" spc="-10" dirty="0">
                <a:latin typeface="Arial"/>
                <a:cs typeface="Arial"/>
              </a:rPr>
              <a:t>iona</a:t>
            </a:r>
            <a:r>
              <a:rPr sz="1800" dirty="0">
                <a:latin typeface="Arial"/>
                <a:cs typeface="Arial"/>
              </a:rPr>
              <a:t>ry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30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stem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 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us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ful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ana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si</a:t>
            </a:r>
            <a:r>
              <a:rPr sz="1800" spc="-1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pa</a:t>
            </a:r>
            <a:r>
              <a:rPr sz="1800" dirty="0">
                <a:latin typeface="Arial"/>
                <a:cs typeface="Arial"/>
              </a:rPr>
              <a:t>ce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9319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A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stat</a:t>
            </a:r>
            <a:r>
              <a:rPr sz="1800" spc="-10" dirty="0">
                <a:latin typeface="Arial"/>
                <a:cs typeface="Arial"/>
              </a:rPr>
              <a:t>iona</a:t>
            </a:r>
            <a:r>
              <a:rPr sz="1800" dirty="0">
                <a:latin typeface="Arial"/>
                <a:cs typeface="Arial"/>
              </a:rPr>
              <a:t>ry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30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stem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 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ful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ana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</a:t>
            </a:r>
            <a:r>
              <a:rPr sz="1800" dirty="0">
                <a:latin typeface="Arial"/>
                <a:cs typeface="Arial"/>
              </a:rPr>
              <a:t>si</a:t>
            </a:r>
            <a:r>
              <a:rPr sz="1800" spc="-1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pa</a:t>
            </a:r>
            <a:r>
              <a:rPr sz="1800" dirty="0">
                <a:latin typeface="Arial"/>
                <a:cs typeface="Arial"/>
              </a:rPr>
              <a:t>c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13941" y="1508688"/>
            <a:ext cx="8554720" cy="272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 algn="just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ch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 star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2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stem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 d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-35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fer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nt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ot</a:t>
            </a:r>
            <a:r>
              <a:rPr sz="1800" spc="-10" dirty="0">
                <a:latin typeface="Arial"/>
                <a:cs typeface="Arial"/>
              </a:rPr>
              <a:t>h</a:t>
            </a:r>
            <a:r>
              <a:rPr sz="1800" dirty="0">
                <a:latin typeface="Arial"/>
                <a:cs typeface="Arial"/>
              </a:rPr>
              <a:t>er</a:t>
            </a:r>
            <a:r>
              <a:rPr sz="1800" spc="-5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299085" indent="-286385" algn="just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ch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kno</a:t>
            </a:r>
            <a:r>
              <a:rPr sz="1800" spc="-4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bod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 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te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tial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uti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si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tas</a:t>
            </a:r>
            <a:r>
              <a:rPr sz="1800" spc="-5" dirty="0">
                <a:latin typeface="Arial"/>
                <a:cs typeface="Arial"/>
              </a:rPr>
              <a:t>k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299085" indent="-286385" algn="just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h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so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mb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scov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red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ets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star</a:t>
            </a:r>
            <a:r>
              <a:rPr sz="1800" spc="-5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299085" indent="-286385" algn="just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10" dirty="0">
                <a:latin typeface="Arial"/>
                <a:cs typeface="Arial"/>
              </a:rPr>
              <a:t>T</a:t>
            </a:r>
            <a:r>
              <a:rPr sz="1800" spc="-10" dirty="0">
                <a:latin typeface="Arial"/>
                <a:cs typeface="Arial"/>
              </a:rPr>
              <a:t>he</a:t>
            </a:r>
            <a:r>
              <a:rPr sz="1800" dirty="0">
                <a:latin typeface="Arial"/>
                <a:cs typeface="Arial"/>
              </a:rPr>
              <a:t>se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10" dirty="0">
                <a:latin typeface="Arial"/>
                <a:cs typeface="Arial"/>
              </a:rPr>
              <a:t>ep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en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</a:t>
            </a:r>
            <a:r>
              <a:rPr sz="1800" dirty="0">
                <a:latin typeface="Arial"/>
                <a:cs typeface="Arial"/>
              </a:rPr>
              <a:t>si</a:t>
            </a:r>
            <a:r>
              <a:rPr sz="1800" spc="-15" dirty="0">
                <a:latin typeface="Arial"/>
                <a:cs typeface="Arial"/>
              </a:rPr>
              <a:t>g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on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rtic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te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299085" indent="-286385" algn="just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vast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ess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ter sp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so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 goo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si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h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re 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 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man</a:t>
            </a:r>
            <a:r>
              <a:rPr sz="1800" spc="-15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man</a:t>
            </a:r>
            <a:r>
              <a:rPr sz="1800" spc="-14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</a:t>
            </a:r>
            <a:r>
              <a:rPr sz="1800" spc="5" dirty="0">
                <a:latin typeface="Arial"/>
                <a:cs typeface="Arial"/>
              </a:rPr>
              <a:t>an</a:t>
            </a:r>
            <a:r>
              <a:rPr sz="1800" spc="-160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-35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fer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nt 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utions 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any 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es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n 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prob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m</a:t>
            </a:r>
            <a:r>
              <a:rPr sz="1800" dirty="0">
                <a:latin typeface="Arial"/>
                <a:cs typeface="Arial"/>
              </a:rPr>
              <a:t>. 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he n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mb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1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tial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ut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1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1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</a:t>
            </a:r>
            <a:r>
              <a:rPr sz="1800" spc="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h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5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  </a:t>
            </a:r>
            <a:r>
              <a:rPr sz="1800" spc="-23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h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13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q</a:t>
            </a:r>
            <a:r>
              <a:rPr sz="1800" dirty="0">
                <a:latin typeface="Arial"/>
                <a:cs typeface="Arial"/>
              </a:rPr>
              <a:t>ual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 the 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mb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 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 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-35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fer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nt 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gin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ering 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cteristics 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t 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ta</a:t>
            </a:r>
            <a:r>
              <a:rPr sz="1800" spc="-15" dirty="0">
                <a:latin typeface="Arial"/>
                <a:cs typeface="Arial"/>
              </a:rPr>
              <a:t>k</a:t>
            </a:r>
            <a:r>
              <a:rPr sz="1800" dirty="0">
                <a:latin typeface="Arial"/>
                <a:cs typeface="Arial"/>
              </a:rPr>
              <a:t>es 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fully 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descri</a:t>
            </a:r>
            <a:r>
              <a:rPr sz="1800" spc="-10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e 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 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si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spc="-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2065" y="785012"/>
            <a:ext cx="4714875" cy="788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spc="-5" dirty="0">
                <a:solidFill>
                  <a:srgbClr val="FFFFFF"/>
                </a:solidFill>
                <a:latin typeface="Calibri"/>
                <a:cs typeface="Calibri"/>
              </a:rPr>
              <a:t>Desig</a:t>
            </a:r>
            <a:r>
              <a:rPr sz="60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6000" b="1" spc="-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6000" b="1" dirty="0">
                <a:solidFill>
                  <a:srgbClr val="FFFFFF"/>
                </a:solidFill>
                <a:latin typeface="Calibri"/>
                <a:cs typeface="Calibri"/>
              </a:rPr>
              <a:t>ocess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2488" y="1255577"/>
            <a:ext cx="84696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0"/>
              </a:lnSpc>
            </a:pPr>
            <a:r>
              <a:rPr sz="1800" dirty="0">
                <a:latin typeface="Arial"/>
                <a:cs typeface="Arial"/>
              </a:rPr>
              <a:t>Designs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did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no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mir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cu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usly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p</a:t>
            </a:r>
            <a:r>
              <a:rPr sz="1800" dirty="0">
                <a:latin typeface="Arial"/>
                <a:cs typeface="Arial"/>
              </a:rPr>
              <a:t>pear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bu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origi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ated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ds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m</a:t>
            </a:r>
            <a:r>
              <a:rPr sz="1800" spc="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ngs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2488" y="1529897"/>
            <a:ext cx="8470265" cy="777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an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k time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ve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p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400810" algn="l"/>
                <a:tab pos="1737995" algn="l"/>
                <a:tab pos="2225675" algn="l"/>
                <a:tab pos="3195320" algn="l"/>
                <a:tab pos="4164329" algn="l"/>
                <a:tab pos="4525645" algn="l"/>
                <a:tab pos="5393055" algn="l"/>
                <a:tab pos="6379210" algn="l"/>
                <a:tab pos="7093584" algn="l"/>
                <a:tab pos="7633334" algn="l"/>
              </a:tabLst>
            </a:pPr>
            <a:r>
              <a:rPr sz="1800" dirty="0">
                <a:latin typeface="Arial"/>
                <a:cs typeface="Arial"/>
              </a:rPr>
              <a:t>En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ineer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ng	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	the	cr</a:t>
            </a:r>
            <a:r>
              <a:rPr sz="1800" spc="-10" dirty="0">
                <a:latin typeface="Arial"/>
                <a:cs typeface="Arial"/>
              </a:rPr>
              <a:t>ea</a:t>
            </a:r>
            <a:r>
              <a:rPr sz="1800" dirty="0">
                <a:latin typeface="Arial"/>
                <a:cs typeface="Arial"/>
              </a:rPr>
              <a:t>tive	</a:t>
            </a:r>
            <a:r>
              <a:rPr sz="1800" spc="-10" dirty="0">
                <a:latin typeface="Arial"/>
                <a:cs typeface="Arial"/>
              </a:rPr>
              <a:t>p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c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ss	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	tur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g	a</a:t>
            </a:r>
            <a:r>
              <a:rPr sz="1800" spc="-10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str</a:t>
            </a:r>
            <a:r>
              <a:rPr sz="1800" spc="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ct	i</a:t>
            </a:r>
            <a:r>
              <a:rPr sz="1800" spc="-15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ea</a:t>
            </a:r>
            <a:r>
              <a:rPr sz="1800" dirty="0">
                <a:latin typeface="Arial"/>
                <a:cs typeface="Arial"/>
              </a:rPr>
              <a:t>s	i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to	</a:t>
            </a:r>
            <a:r>
              <a:rPr sz="1800" spc="-10" dirty="0">
                <a:latin typeface="Arial"/>
                <a:cs typeface="Arial"/>
              </a:rPr>
              <a:t>p</a:t>
            </a:r>
            <a:r>
              <a:rPr sz="1800" dirty="0">
                <a:latin typeface="Arial"/>
                <a:cs typeface="Arial"/>
              </a:rPr>
              <a:t>h</a:t>
            </a:r>
            <a:r>
              <a:rPr sz="1800" spc="-30" dirty="0">
                <a:latin typeface="Arial"/>
                <a:cs typeface="Arial"/>
              </a:rPr>
              <a:t>y</a:t>
            </a:r>
            <a:r>
              <a:rPr sz="1800" spc="5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ic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l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40"/>
              </a:lnSpc>
            </a:pPr>
            <a:r>
              <a:rPr sz="1800" dirty="0">
                <a:latin typeface="Arial"/>
                <a:cs typeface="Arial"/>
              </a:rPr>
              <a:t>representatio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 (pr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cts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 s</a:t>
            </a:r>
            <a:r>
              <a:rPr sz="1800" spc="-2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stems</a:t>
            </a:r>
            <a:r>
              <a:rPr sz="1800" spc="-5" dirty="0">
                <a:latin typeface="Arial"/>
                <a:cs typeface="Arial"/>
              </a:rPr>
              <a:t>)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dirty="0"/>
              <a:t>‘There</a:t>
            </a:r>
            <a:r>
              <a:rPr spc="-15" dirty="0"/>
              <a:t> </a:t>
            </a:r>
            <a:r>
              <a:rPr dirty="0"/>
              <a:t>are sci</a:t>
            </a:r>
            <a:r>
              <a:rPr spc="-15" dirty="0"/>
              <a:t>e</a:t>
            </a:r>
            <a:r>
              <a:rPr dirty="0"/>
              <a:t>ntific</a:t>
            </a:r>
            <a:r>
              <a:rPr spc="-20" dirty="0"/>
              <a:t> </a:t>
            </a:r>
            <a:r>
              <a:rPr dirty="0"/>
              <a:t>methods</a:t>
            </a:r>
            <a:r>
              <a:rPr spc="-25" dirty="0"/>
              <a:t> </a:t>
            </a:r>
            <a:r>
              <a:rPr dirty="0"/>
              <a:t>that </a:t>
            </a:r>
            <a:r>
              <a:rPr dirty="0">
                <a:latin typeface="Arial"/>
                <a:cs typeface="Arial"/>
              </a:rPr>
              <a:t>e</a:t>
            </a:r>
            <a:r>
              <a:rPr spc="-15" dirty="0">
                <a:latin typeface="Arial"/>
                <a:cs typeface="Arial"/>
              </a:rPr>
              <a:t>v</a:t>
            </a:r>
            <a:r>
              <a:rPr dirty="0">
                <a:latin typeface="Arial"/>
                <a:cs typeface="Arial"/>
              </a:rPr>
              <a:t>er</a:t>
            </a:r>
            <a:r>
              <a:rPr spc="-15" dirty="0">
                <a:latin typeface="Arial"/>
                <a:cs typeface="Arial"/>
              </a:rPr>
              <a:t>y</a:t>
            </a:r>
            <a:r>
              <a:rPr dirty="0">
                <a:latin typeface="Arial"/>
                <a:cs typeface="Arial"/>
              </a:rPr>
              <a:t>one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</a:t>
            </a:r>
            <a:r>
              <a:rPr spc="-15" dirty="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n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r>
              <a:rPr spc="-10" dirty="0">
                <a:latin typeface="Arial"/>
                <a:cs typeface="Arial"/>
              </a:rPr>
              <a:t>d</a:t>
            </a:r>
            <a:r>
              <a:rPr dirty="0">
                <a:latin typeface="Arial"/>
                <a:cs typeface="Arial"/>
              </a:rPr>
              <a:t>opt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</a:t>
            </a:r>
            <a:r>
              <a:rPr spc="-10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v</a:t>
            </a:r>
            <a:r>
              <a:rPr spc="-15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lop </a:t>
            </a:r>
            <a:r>
              <a:rPr dirty="0"/>
              <a:t>optim</a:t>
            </a:r>
            <a:r>
              <a:rPr spc="-15" dirty="0"/>
              <a:t>i</a:t>
            </a:r>
            <a:r>
              <a:rPr dirty="0"/>
              <a:t>s</a:t>
            </a:r>
            <a:r>
              <a:rPr spc="-10" dirty="0"/>
              <a:t>e</a:t>
            </a:r>
            <a:r>
              <a:rPr dirty="0"/>
              <a:t>d</a:t>
            </a:r>
            <a:r>
              <a:rPr spc="-30" dirty="0"/>
              <a:t> </a:t>
            </a:r>
            <a:r>
              <a:rPr dirty="0"/>
              <a:t>DESIGNS’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0194" y="422783"/>
            <a:ext cx="314833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25" dirty="0">
                <a:latin typeface="Calibri"/>
                <a:cs typeface="Calibri"/>
              </a:rPr>
              <a:t>Desi</a:t>
            </a:r>
            <a:r>
              <a:rPr sz="4000" b="1" spc="-10" dirty="0">
                <a:latin typeface="Calibri"/>
                <a:cs typeface="Calibri"/>
              </a:rPr>
              <a:t>g</a:t>
            </a:r>
            <a:r>
              <a:rPr sz="4000" b="1" spc="-25" dirty="0">
                <a:latin typeface="Calibri"/>
                <a:cs typeface="Calibri"/>
              </a:rPr>
              <a:t>n</a:t>
            </a:r>
            <a:r>
              <a:rPr sz="4000" b="1" dirty="0">
                <a:latin typeface="Calibri"/>
                <a:cs typeface="Calibri"/>
              </a:rPr>
              <a:t> </a:t>
            </a:r>
            <a:r>
              <a:rPr sz="4000" b="1" spc="-30" dirty="0">
                <a:latin typeface="Calibri"/>
                <a:cs typeface="Calibri"/>
              </a:rPr>
              <a:t>P</a:t>
            </a:r>
            <a:r>
              <a:rPr sz="4000" b="1" spc="-60" dirty="0">
                <a:latin typeface="Calibri"/>
                <a:cs typeface="Calibri"/>
              </a:rPr>
              <a:t>r</a:t>
            </a:r>
            <a:r>
              <a:rPr sz="4000" b="1" spc="-20" dirty="0">
                <a:latin typeface="Calibri"/>
                <a:cs typeface="Calibri"/>
              </a:rPr>
              <a:t>ocess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71294" y="1330833"/>
            <a:ext cx="3421379" cy="3353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Calibri"/>
              <a:buAutoNum type="arabicPeriod"/>
              <a:tabLst>
                <a:tab pos="355600" algn="l"/>
              </a:tabLst>
            </a:pPr>
            <a:r>
              <a:rPr sz="2800" spc="-25" dirty="0">
                <a:latin typeface="Calibri"/>
                <a:cs typeface="Calibri"/>
              </a:rPr>
              <a:t>D</a:t>
            </a:r>
            <a:r>
              <a:rPr sz="2800" spc="-45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fi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oblem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Calibri"/>
              <a:buAutoNum type="arabicPeriod"/>
              <a:tabLst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Gene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spc="-35" dirty="0">
                <a:latin typeface="Calibri"/>
                <a:cs typeface="Calibri"/>
              </a:rPr>
              <a:t>at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-20" dirty="0">
                <a:latin typeface="Calibri"/>
                <a:cs typeface="Calibri"/>
              </a:rPr>
              <a:t>once</a:t>
            </a:r>
            <a:r>
              <a:rPr sz="2800" spc="-25" dirty="0">
                <a:latin typeface="Calibri"/>
                <a:cs typeface="Calibri"/>
              </a:rPr>
              <a:t>p</a:t>
            </a:r>
            <a:r>
              <a:rPr sz="2800" spc="-15" dirty="0">
                <a:latin typeface="Calibri"/>
                <a:cs typeface="Calibri"/>
              </a:rPr>
              <a:t>ts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Calibri"/>
              <a:buAutoNum type="arabicPeriod"/>
              <a:tabLst>
                <a:tab pos="355600" algn="l"/>
              </a:tabLst>
            </a:pPr>
            <a:r>
              <a:rPr sz="2800" spc="-25" dirty="0">
                <a:latin typeface="Calibri"/>
                <a:cs typeface="Calibri"/>
              </a:rPr>
              <a:t>D</a:t>
            </a:r>
            <a:r>
              <a:rPr sz="2800" spc="-35" dirty="0">
                <a:latin typeface="Calibri"/>
                <a:cs typeface="Calibri"/>
              </a:rPr>
              <a:t>e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p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 So</a:t>
            </a:r>
            <a:r>
              <a:rPr sz="2800" spc="-10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ut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</a:t>
            </a:r>
            <a:endParaRPr sz="2800">
              <a:latin typeface="Calibri"/>
              <a:cs typeface="Calibri"/>
            </a:endParaRPr>
          </a:p>
          <a:p>
            <a:pPr marL="355600" marR="130175" indent="-342900">
              <a:lnSpc>
                <a:spcPts val="2800"/>
              </a:lnSpc>
              <a:spcBef>
                <a:spcPts val="1580"/>
              </a:spcBef>
              <a:buFont typeface="Calibri"/>
              <a:buAutoNum type="arabicPeriod"/>
              <a:tabLst>
                <a:tab pos="355600" algn="l"/>
              </a:tabLst>
            </a:pPr>
            <a:r>
              <a:rPr sz="2800" spc="-20" dirty="0">
                <a:latin typeface="Calibri"/>
                <a:cs typeface="Calibri"/>
              </a:rPr>
              <a:t>Con</a:t>
            </a:r>
            <a:r>
              <a:rPr sz="2800" spc="-60" dirty="0">
                <a:latin typeface="Calibri"/>
                <a:cs typeface="Calibri"/>
              </a:rPr>
              <a:t>s</a:t>
            </a:r>
            <a:r>
              <a:rPr sz="2800" spc="-15" dirty="0">
                <a:latin typeface="Calibri"/>
                <a:cs typeface="Calibri"/>
              </a:rPr>
              <a:t>truct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and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65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 P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oty</a:t>
            </a:r>
            <a:r>
              <a:rPr sz="2800" spc="-25" dirty="0">
                <a:latin typeface="Calibri"/>
                <a:cs typeface="Calibri"/>
              </a:rPr>
              <a:t>p</a:t>
            </a:r>
            <a:r>
              <a:rPr sz="2800" spc="-15" dirty="0"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25"/>
              </a:spcBef>
              <a:buFont typeface="Calibri"/>
              <a:buAutoNum type="arabicPeriod"/>
              <a:tabLst>
                <a:tab pos="355600" algn="l"/>
              </a:tabLst>
            </a:pPr>
            <a:r>
              <a:rPr sz="2800" spc="-75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alu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Solut</a:t>
            </a:r>
            <a:r>
              <a:rPr sz="2800" spc="-15" dirty="0">
                <a:latin typeface="Calibri"/>
                <a:cs typeface="Calibri"/>
              </a:rPr>
              <a:t>ion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Calibri"/>
              <a:buAutoNum type="arabicPeriod"/>
              <a:tabLst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ese</a:t>
            </a:r>
            <a:r>
              <a:rPr sz="2800" spc="-50" dirty="0">
                <a:latin typeface="Calibri"/>
                <a:cs typeface="Calibri"/>
              </a:rPr>
              <a:t>n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Solut</a:t>
            </a:r>
            <a:r>
              <a:rPr sz="2800" spc="-15" dirty="0">
                <a:latin typeface="Calibri"/>
                <a:cs typeface="Calibri"/>
              </a:rPr>
              <a:t>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49923" y="274320"/>
            <a:ext cx="4244339" cy="5026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5970" y="1165912"/>
            <a:ext cx="7235825" cy="4977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Arial"/>
                <a:cs typeface="Arial"/>
              </a:rPr>
              <a:t>Ident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-15" dirty="0">
                <a:latin typeface="Arial"/>
                <a:cs typeface="Arial"/>
              </a:rPr>
              <a:t>fy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proble</a:t>
            </a:r>
            <a:r>
              <a:rPr sz="2800" spc="-25" dirty="0"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229" dirty="0">
                <a:latin typeface="Arial"/>
                <a:cs typeface="Arial"/>
              </a:rPr>
              <a:t>V</a:t>
            </a:r>
            <a:r>
              <a:rPr sz="2800" spc="-2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l</a:t>
            </a:r>
            <a:r>
              <a:rPr sz="2800" spc="-10" dirty="0">
                <a:latin typeface="Arial"/>
                <a:cs typeface="Arial"/>
              </a:rPr>
              <a:t>i</a:t>
            </a:r>
            <a:r>
              <a:rPr sz="2800" spc="-15" dirty="0">
                <a:latin typeface="Arial"/>
                <a:cs typeface="Arial"/>
              </a:rPr>
              <a:t>date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spc="-15" dirty="0">
                <a:latin typeface="Arial"/>
                <a:cs typeface="Arial"/>
              </a:rPr>
              <a:t>h</a:t>
            </a:r>
            <a:r>
              <a:rPr sz="2800" spc="-20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</a:t>
            </a:r>
            <a:r>
              <a:rPr sz="2800" spc="-15" dirty="0">
                <a:latin typeface="Arial"/>
                <a:cs typeface="Arial"/>
              </a:rPr>
              <a:t>o</a:t>
            </a:r>
            <a:r>
              <a:rPr sz="2800" spc="-20" dirty="0">
                <a:latin typeface="Arial"/>
                <a:cs typeface="Arial"/>
              </a:rPr>
              <a:t>b</a:t>
            </a:r>
            <a:r>
              <a:rPr sz="2800" spc="-5" dirty="0">
                <a:latin typeface="Arial"/>
                <a:cs typeface="Arial"/>
              </a:rPr>
              <a:t>l</a:t>
            </a:r>
            <a:r>
              <a:rPr sz="2800" spc="-20" dirty="0">
                <a:latin typeface="Arial"/>
                <a:cs typeface="Arial"/>
              </a:rPr>
              <a:t>em</a:t>
            </a:r>
            <a:endParaRPr sz="28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i="1" spc="-20" dirty="0">
                <a:latin typeface="Arial"/>
                <a:cs typeface="Arial"/>
              </a:rPr>
              <a:t>Who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s</a:t>
            </a:r>
            <a:r>
              <a:rPr sz="2800" i="1" spc="-20" dirty="0">
                <a:latin typeface="Arial"/>
                <a:cs typeface="Arial"/>
              </a:rPr>
              <a:t>a</a:t>
            </a:r>
            <a:r>
              <a:rPr sz="2800" i="1" spc="-10" dirty="0">
                <a:latin typeface="Arial"/>
                <a:cs typeface="Arial"/>
              </a:rPr>
              <a:t>y</a:t>
            </a:r>
            <a:r>
              <a:rPr sz="2800" i="1" spc="-15" dirty="0">
                <a:latin typeface="Arial"/>
                <a:cs typeface="Arial"/>
              </a:rPr>
              <a:t>s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it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is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a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p</a:t>
            </a:r>
            <a:r>
              <a:rPr sz="2800" i="1" spc="-5" dirty="0">
                <a:latin typeface="Arial"/>
                <a:cs typeface="Arial"/>
              </a:rPr>
              <a:t>r</a:t>
            </a:r>
            <a:r>
              <a:rPr sz="2800" i="1" spc="-20" dirty="0">
                <a:latin typeface="Arial"/>
                <a:cs typeface="Arial"/>
              </a:rPr>
              <a:t>o</a:t>
            </a:r>
            <a:r>
              <a:rPr sz="2800" i="1" spc="-15" dirty="0">
                <a:latin typeface="Arial"/>
                <a:cs typeface="Arial"/>
              </a:rPr>
              <a:t>b</a:t>
            </a:r>
            <a:r>
              <a:rPr sz="2800" i="1" spc="-10" dirty="0">
                <a:latin typeface="Arial"/>
                <a:cs typeface="Arial"/>
              </a:rPr>
              <a:t>l</a:t>
            </a:r>
            <a:r>
              <a:rPr sz="2800" i="1" spc="-15" dirty="0">
                <a:latin typeface="Arial"/>
                <a:cs typeface="Arial"/>
              </a:rPr>
              <a:t>e</a:t>
            </a:r>
            <a:r>
              <a:rPr sz="2800" i="1" spc="-20" dirty="0">
                <a:latin typeface="Arial"/>
                <a:cs typeface="Arial"/>
              </a:rPr>
              <a:t>m?</a:t>
            </a:r>
            <a:endParaRPr sz="28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i="1" spc="-20" dirty="0">
                <a:latin typeface="Arial"/>
                <a:cs typeface="Arial"/>
              </a:rPr>
              <a:t>Needs</a:t>
            </a:r>
            <a:r>
              <a:rPr sz="2800" i="1" spc="20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and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wants</a:t>
            </a:r>
            <a:endParaRPr sz="28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756920" algn="l"/>
              </a:tabLst>
            </a:pPr>
            <a:r>
              <a:rPr sz="2800" i="1" spc="-15" dirty="0">
                <a:latin typeface="Arial"/>
                <a:cs typeface="Arial"/>
              </a:rPr>
              <a:t>Prio</a:t>
            </a:r>
            <a:r>
              <a:rPr sz="2800" i="1" spc="-10" dirty="0">
                <a:latin typeface="Arial"/>
                <a:cs typeface="Arial"/>
              </a:rPr>
              <a:t>r</a:t>
            </a:r>
            <a:r>
              <a:rPr sz="2800" i="1" spc="-5" dirty="0">
                <a:latin typeface="Arial"/>
                <a:cs typeface="Arial"/>
              </a:rPr>
              <a:t> s</a:t>
            </a:r>
            <a:r>
              <a:rPr sz="2800" i="1" spc="-20" dirty="0">
                <a:latin typeface="Arial"/>
                <a:cs typeface="Arial"/>
              </a:rPr>
              <a:t>o</a:t>
            </a:r>
            <a:r>
              <a:rPr sz="2800" i="1" spc="-5" dirty="0">
                <a:latin typeface="Arial"/>
                <a:cs typeface="Arial"/>
              </a:rPr>
              <a:t>l</a:t>
            </a:r>
            <a:r>
              <a:rPr sz="2800" i="1" spc="-15" dirty="0">
                <a:latin typeface="Arial"/>
                <a:cs typeface="Arial"/>
              </a:rPr>
              <a:t>ut</a:t>
            </a:r>
            <a:r>
              <a:rPr sz="2800" i="1" spc="-5" dirty="0">
                <a:latin typeface="Arial"/>
                <a:cs typeface="Arial"/>
              </a:rPr>
              <a:t>i</a:t>
            </a:r>
            <a:r>
              <a:rPr sz="2800" i="1" spc="-20" dirty="0">
                <a:latin typeface="Arial"/>
                <a:cs typeface="Arial"/>
              </a:rPr>
              <a:t>o</a:t>
            </a:r>
            <a:r>
              <a:rPr sz="2800" i="1" spc="-15" dirty="0">
                <a:latin typeface="Arial"/>
                <a:cs typeface="Arial"/>
              </a:rPr>
              <a:t>ns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Arial"/>
                <a:cs typeface="Arial"/>
              </a:rPr>
              <a:t>Jus</a:t>
            </a:r>
            <a:r>
              <a:rPr sz="2800" spc="-5" dirty="0">
                <a:latin typeface="Arial"/>
                <a:cs typeface="Arial"/>
              </a:rPr>
              <a:t>t</a:t>
            </a:r>
            <a:r>
              <a:rPr sz="2800" spc="-10" dirty="0">
                <a:latin typeface="Arial"/>
                <a:cs typeface="Arial"/>
              </a:rPr>
              <a:t>ify</a:t>
            </a:r>
            <a:r>
              <a:rPr sz="2800" spc="-15" dirty="0">
                <a:latin typeface="Arial"/>
                <a:cs typeface="Arial"/>
              </a:rPr>
              <a:t> the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p</a:t>
            </a:r>
            <a:r>
              <a:rPr sz="2800" dirty="0">
                <a:latin typeface="Arial"/>
                <a:cs typeface="Arial"/>
              </a:rPr>
              <a:t>r</a:t>
            </a:r>
            <a:r>
              <a:rPr sz="2800" spc="-20" dirty="0">
                <a:latin typeface="Arial"/>
                <a:cs typeface="Arial"/>
              </a:rPr>
              <a:t>o</a:t>
            </a:r>
            <a:r>
              <a:rPr sz="2800" spc="-15" dirty="0">
                <a:latin typeface="Arial"/>
                <a:cs typeface="Arial"/>
              </a:rPr>
              <a:t>b</a:t>
            </a:r>
            <a:r>
              <a:rPr sz="2800" spc="-10" dirty="0">
                <a:latin typeface="Arial"/>
                <a:cs typeface="Arial"/>
              </a:rPr>
              <a:t>l</a:t>
            </a:r>
            <a:r>
              <a:rPr sz="2800" spc="-15" dirty="0">
                <a:latin typeface="Arial"/>
                <a:cs typeface="Arial"/>
              </a:rPr>
              <a:t>e</a:t>
            </a:r>
            <a:r>
              <a:rPr sz="2800" spc="-25" dirty="0"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i="1" spc="-15" dirty="0">
                <a:latin typeface="Arial"/>
                <a:cs typeface="Arial"/>
              </a:rPr>
              <a:t>Is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the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proble</a:t>
            </a:r>
            <a:r>
              <a:rPr sz="2800" i="1" spc="-25" dirty="0">
                <a:latin typeface="Arial"/>
                <a:cs typeface="Arial"/>
              </a:rPr>
              <a:t>m</a:t>
            </a:r>
            <a:r>
              <a:rPr sz="2800" i="1" spc="1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worth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15" dirty="0">
                <a:latin typeface="Arial"/>
                <a:cs typeface="Arial"/>
              </a:rPr>
              <a:t>solv</a:t>
            </a:r>
            <a:r>
              <a:rPr sz="2800" i="1" spc="-5" dirty="0">
                <a:latin typeface="Arial"/>
                <a:cs typeface="Arial"/>
              </a:rPr>
              <a:t>i</a:t>
            </a:r>
            <a:r>
              <a:rPr sz="2800" i="1" spc="-20" dirty="0">
                <a:latin typeface="Arial"/>
                <a:cs typeface="Arial"/>
              </a:rPr>
              <a:t>ng?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Arial"/>
                <a:cs typeface="Arial"/>
              </a:rPr>
              <a:t>Cre</a:t>
            </a:r>
            <a:r>
              <a:rPr sz="2800" spc="-10" dirty="0">
                <a:latin typeface="Arial"/>
                <a:cs typeface="Arial"/>
              </a:rPr>
              <a:t>a</a:t>
            </a:r>
            <a:r>
              <a:rPr sz="2800" spc="-15" dirty="0">
                <a:latin typeface="Arial"/>
                <a:cs typeface="Arial"/>
              </a:rPr>
              <a:t>te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d</a:t>
            </a:r>
            <a:r>
              <a:rPr sz="2800" spc="-15" dirty="0">
                <a:latin typeface="Arial"/>
                <a:cs typeface="Arial"/>
              </a:rPr>
              <a:t>es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-20" dirty="0">
                <a:latin typeface="Arial"/>
                <a:cs typeface="Arial"/>
              </a:rPr>
              <a:t>gn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re</a:t>
            </a:r>
            <a:r>
              <a:rPr sz="2800" spc="-20" dirty="0">
                <a:latin typeface="Arial"/>
                <a:cs typeface="Arial"/>
              </a:rPr>
              <a:t>q</a:t>
            </a:r>
            <a:r>
              <a:rPr sz="2800" spc="-15" dirty="0">
                <a:latin typeface="Arial"/>
                <a:cs typeface="Arial"/>
              </a:rPr>
              <a:t>u</a:t>
            </a:r>
            <a:r>
              <a:rPr sz="2800" spc="-10" dirty="0">
                <a:latin typeface="Arial"/>
                <a:cs typeface="Arial"/>
              </a:rPr>
              <a:t>ire</a:t>
            </a:r>
            <a:r>
              <a:rPr sz="2800" spc="-20" dirty="0">
                <a:latin typeface="Arial"/>
                <a:cs typeface="Arial"/>
              </a:rPr>
              <a:t>me</a:t>
            </a:r>
            <a:r>
              <a:rPr sz="2800" spc="-15" dirty="0">
                <a:latin typeface="Arial"/>
                <a:cs typeface="Arial"/>
              </a:rPr>
              <a:t>nts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(s</a:t>
            </a:r>
            <a:r>
              <a:rPr sz="2800" spc="-20" dirty="0">
                <a:latin typeface="Arial"/>
                <a:cs typeface="Arial"/>
              </a:rPr>
              <a:t>p</a:t>
            </a:r>
            <a:r>
              <a:rPr sz="2800" spc="-15" dirty="0">
                <a:latin typeface="Arial"/>
                <a:cs typeface="Arial"/>
              </a:rPr>
              <a:t>ec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-10" dirty="0">
                <a:latin typeface="Arial"/>
                <a:cs typeface="Arial"/>
              </a:rPr>
              <a:t>fic</a:t>
            </a:r>
            <a:r>
              <a:rPr sz="2800" spc="-15" dirty="0">
                <a:latin typeface="Arial"/>
                <a:cs typeface="Arial"/>
              </a:rPr>
              <a:t>at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-20" dirty="0">
                <a:latin typeface="Arial"/>
                <a:cs typeface="Arial"/>
              </a:rPr>
              <a:t>o</a:t>
            </a:r>
            <a:r>
              <a:rPr sz="2800" spc="-15" dirty="0">
                <a:latin typeface="Arial"/>
                <a:cs typeface="Arial"/>
              </a:rPr>
              <a:t>ns)</a:t>
            </a:r>
            <a:endParaRPr sz="28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i="1" spc="-15" dirty="0">
                <a:latin typeface="Arial"/>
                <a:cs typeface="Arial"/>
              </a:rPr>
              <a:t>Crit</a:t>
            </a:r>
            <a:r>
              <a:rPr sz="2800" i="1" spc="-10" dirty="0">
                <a:latin typeface="Arial"/>
                <a:cs typeface="Arial"/>
              </a:rPr>
              <a:t>e</a:t>
            </a:r>
            <a:r>
              <a:rPr sz="2800" i="1" spc="-15" dirty="0">
                <a:latin typeface="Arial"/>
                <a:cs typeface="Arial"/>
              </a:rPr>
              <a:t>ria</a:t>
            </a:r>
            <a:r>
              <a:rPr sz="2800" i="1" spc="20" dirty="0">
                <a:latin typeface="Arial"/>
                <a:cs typeface="Arial"/>
              </a:rPr>
              <a:t> </a:t>
            </a:r>
            <a:r>
              <a:rPr sz="2800" i="1" spc="-20" dirty="0">
                <a:latin typeface="Arial"/>
                <a:cs typeface="Arial"/>
              </a:rPr>
              <a:t>a</a:t>
            </a:r>
            <a:r>
              <a:rPr sz="2800" i="1" spc="-15" dirty="0">
                <a:latin typeface="Arial"/>
                <a:cs typeface="Arial"/>
              </a:rPr>
              <a:t>n</a:t>
            </a:r>
            <a:r>
              <a:rPr sz="2800" i="1" spc="-20" dirty="0">
                <a:latin typeface="Arial"/>
                <a:cs typeface="Arial"/>
              </a:rPr>
              <a:t>d</a:t>
            </a:r>
            <a:r>
              <a:rPr sz="2800" i="1" spc="-5" dirty="0">
                <a:latin typeface="Arial"/>
                <a:cs typeface="Arial"/>
              </a:rPr>
              <a:t> c</a:t>
            </a:r>
            <a:r>
              <a:rPr sz="2800" i="1" spc="-20" dirty="0">
                <a:latin typeface="Arial"/>
                <a:cs typeface="Arial"/>
              </a:rPr>
              <a:t>o</a:t>
            </a:r>
            <a:r>
              <a:rPr sz="2800" i="1" spc="-15" dirty="0">
                <a:latin typeface="Arial"/>
                <a:cs typeface="Arial"/>
              </a:rPr>
              <a:t>ns</a:t>
            </a:r>
            <a:r>
              <a:rPr sz="2800" i="1" spc="-5" dirty="0">
                <a:latin typeface="Arial"/>
                <a:cs typeface="Arial"/>
              </a:rPr>
              <a:t>t</a:t>
            </a:r>
            <a:r>
              <a:rPr sz="2800" i="1" spc="-10" dirty="0">
                <a:latin typeface="Arial"/>
                <a:cs typeface="Arial"/>
              </a:rPr>
              <a:t>r</a:t>
            </a:r>
            <a:r>
              <a:rPr sz="2800" i="1" spc="-15" dirty="0">
                <a:latin typeface="Arial"/>
                <a:cs typeface="Arial"/>
              </a:rPr>
              <a:t>a</a:t>
            </a:r>
            <a:r>
              <a:rPr sz="2800" i="1" spc="-10" dirty="0">
                <a:latin typeface="Arial"/>
                <a:cs typeface="Arial"/>
              </a:rPr>
              <a:t>i</a:t>
            </a:r>
            <a:r>
              <a:rPr sz="2800" i="1" spc="-15" dirty="0">
                <a:latin typeface="Arial"/>
                <a:cs typeface="Arial"/>
              </a:rPr>
              <a:t>nts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Desig</a:t>
            </a:r>
            <a:r>
              <a:rPr sz="2800" i="1" spc="-20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800" i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i="1" spc="-15" dirty="0">
                <a:solidFill>
                  <a:srgbClr val="C00000"/>
                </a:solidFill>
                <a:latin typeface="Arial"/>
                <a:cs typeface="Arial"/>
              </a:rPr>
              <a:t>Brief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24800" y="812291"/>
            <a:ext cx="2209800" cy="562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D</a:t>
            </a:r>
            <a:r>
              <a:rPr spc="-50" dirty="0"/>
              <a:t>e</a:t>
            </a:r>
            <a:r>
              <a:rPr spc="-20" dirty="0"/>
              <a:t>fine</a:t>
            </a:r>
            <a:r>
              <a:rPr spc="5" dirty="0"/>
              <a:t> </a:t>
            </a:r>
            <a:r>
              <a:rPr spc="-20" dirty="0"/>
              <a:t>the</a:t>
            </a:r>
            <a:r>
              <a:rPr spc="-5" dirty="0"/>
              <a:t> </a:t>
            </a:r>
            <a:r>
              <a:rPr spc="-25" dirty="0"/>
              <a:t>P</a:t>
            </a:r>
            <a:r>
              <a:rPr spc="-85" dirty="0"/>
              <a:t>r</a:t>
            </a:r>
            <a:r>
              <a:rPr spc="-30" dirty="0"/>
              <a:t>oblem</a:t>
            </a:r>
          </a:p>
        </p:txBody>
      </p:sp>
      <p:sp>
        <p:nvSpPr>
          <p:cNvPr id="5" name="object 5"/>
          <p:cNvSpPr/>
          <p:nvPr/>
        </p:nvSpPr>
        <p:spPr>
          <a:xfrm>
            <a:off x="7879080" y="841247"/>
            <a:ext cx="2209800" cy="533400"/>
          </a:xfrm>
          <a:custGeom>
            <a:avLst/>
            <a:gdLst/>
            <a:ahLst/>
            <a:cxnLst/>
            <a:rect l="l" t="t" r="r" b="b"/>
            <a:pathLst>
              <a:path w="2209800" h="533400">
                <a:moveTo>
                  <a:pt x="0" y="533400"/>
                </a:moveTo>
                <a:lnTo>
                  <a:pt x="2209800" y="533400"/>
                </a:lnTo>
                <a:lnTo>
                  <a:pt x="22098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640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1026</Words>
  <Application>Microsoft Office PowerPoint</Application>
  <PresentationFormat>Widescreen</PresentationFormat>
  <Paragraphs>238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Courier New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A stationary solar system is a useful analogy for a design space.</vt:lpstr>
      <vt:lpstr>PowerPoint Presentation</vt:lpstr>
      <vt:lpstr>PowerPoint Presentation</vt:lpstr>
      <vt:lpstr>PowerPoint Presentation</vt:lpstr>
      <vt:lpstr>Define the Problem</vt:lpstr>
      <vt:lpstr>Define the Problem</vt:lpstr>
      <vt:lpstr>Define the Problem</vt:lpstr>
      <vt:lpstr>Generate Concepts</vt:lpstr>
      <vt:lpstr>Generate Concepts</vt:lpstr>
      <vt:lpstr>Generate Concepts</vt:lpstr>
      <vt:lpstr>Develop a Solution</vt:lpstr>
      <vt:lpstr>Develop a Solution</vt:lpstr>
      <vt:lpstr>PowerPoint Presentation</vt:lpstr>
      <vt:lpstr>PowerPoint Presentation</vt:lpstr>
      <vt:lpstr>Develop a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Evaluate the Solution</vt:lpstr>
      <vt:lpstr>Evaluate the Solution</vt:lpstr>
      <vt:lpstr>Evaluate the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Krunal</cp:lastModifiedBy>
  <cp:revision>1</cp:revision>
  <dcterms:created xsi:type="dcterms:W3CDTF">2020-11-26T20:51:19Z</dcterms:created>
  <dcterms:modified xsi:type="dcterms:W3CDTF">2020-11-26T15:22:43Z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2016-03-11T00:00:00Z</vt:filetime>
  </property>
  <property fmtid="{D5CDD505-2E9C-101B-9397-08002B2CF9AE}" pid="3" name="LastSaved">
    <vt:filetime>2020-11-26T00:00:00Z</vt:filetime>
  </property>
</Properties>
</file>