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34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Myanmar Text"/>
                <a:cs typeface="Myanmar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666744" y="557783"/>
            <a:ext cx="4965192" cy="6003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Myanmar Text"/>
                <a:cs typeface="Myanmar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52525"/>
                </a:solidFill>
                <a:latin typeface="Myanmar Text"/>
                <a:cs typeface="Myanmar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90984"/>
            <a:ext cx="12034520" cy="2306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52525"/>
                </a:solidFill>
                <a:latin typeface="Myanmar Text"/>
                <a:cs typeface="Myanmar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7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16-Nov-20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mailto:naseel@live.com" TargetMode="External"/><Relationship Id="rId4" Type="http://schemas.openxmlformats.org/officeDocument/2006/relationships/hyperlink" Target="http://www.slideshare.net/naseelazeeniy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1772" y="10667"/>
            <a:ext cx="8811768" cy="1359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7527" rIns="0" bIns="0" rtlCol="0">
            <a:spAutoFit/>
          </a:bodyPr>
          <a:lstStyle/>
          <a:p>
            <a:pPr marL="755650">
              <a:lnSpc>
                <a:spcPts val="5750"/>
              </a:lnSpc>
            </a:pPr>
            <a:r>
              <a:rPr sz="4800" b="1" i="1" dirty="0">
                <a:solidFill>
                  <a:srgbClr val="000000"/>
                </a:solidFill>
                <a:latin typeface="Bookman Old Style"/>
                <a:cs typeface="Bookman Old Style"/>
              </a:rPr>
              <a:t>DESIGN</a:t>
            </a:r>
            <a:r>
              <a:rPr sz="4800" b="1" i="1" spc="-10" dirty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sz="4800" b="1" i="1" dirty="0">
                <a:solidFill>
                  <a:srgbClr val="000000"/>
                </a:solidFill>
                <a:latin typeface="Bookman Old Style"/>
                <a:cs typeface="Bookman Old Style"/>
              </a:rPr>
              <a:t>&amp; </a:t>
            </a:r>
            <a:r>
              <a:rPr sz="4800" b="1" i="1" spc="-5" dirty="0">
                <a:solidFill>
                  <a:srgbClr val="000000"/>
                </a:solidFill>
                <a:latin typeface="Bookman Old Style"/>
                <a:cs typeface="Bookman Old Style"/>
              </a:rPr>
              <a:t>ENGINEERING</a:t>
            </a:r>
            <a:endParaRPr sz="4800" dirty="0"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0"/>
            <a:ext cx="615695" cy="4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1144" y="0"/>
            <a:ext cx="373380" cy="49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772" y="0"/>
            <a:ext cx="662940" cy="495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2521" y="3608054"/>
            <a:ext cx="5684520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C</a:t>
            </a:r>
            <a:r>
              <a:rPr sz="1800" b="1" dirty="0">
                <a:solidFill>
                  <a:srgbClr val="FF0000"/>
                </a:solidFill>
                <a:latin typeface="Century"/>
                <a:cs typeface="Century"/>
              </a:rPr>
              <a:t>r</a:t>
            </a:r>
            <a:r>
              <a:rPr sz="1800" b="1" spc="10" dirty="0">
                <a:solidFill>
                  <a:srgbClr val="FF0000"/>
                </a:solidFill>
                <a:latin typeface="Century"/>
                <a:cs typeface="Century"/>
              </a:rPr>
              <a:t>e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ati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v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i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ty</a:t>
            </a:r>
            <a:r>
              <a:rPr sz="1800" b="1" spc="-5" dirty="0">
                <a:solidFill>
                  <a:srgbClr val="FF0000"/>
                </a:solidFill>
                <a:latin typeface="Century"/>
                <a:cs typeface="Century"/>
              </a:rPr>
              <a:t>:</a:t>
            </a:r>
            <a:r>
              <a:rPr sz="1800" b="1" spc="-45" dirty="0">
                <a:solidFill>
                  <a:srgbClr val="FF0000"/>
                </a:solidFill>
                <a:latin typeface="Century"/>
                <a:cs typeface="Century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entury"/>
                <a:cs typeface="Century"/>
              </a:rPr>
              <a:t>Init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i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a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t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i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ng</a:t>
            </a:r>
            <a:r>
              <a:rPr sz="1800" b="1" spc="-35" dirty="0">
                <a:solidFill>
                  <a:srgbClr val="FF0000"/>
                </a:solidFill>
                <a:latin typeface="Century"/>
                <a:cs typeface="Century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C</a:t>
            </a:r>
            <a:r>
              <a:rPr sz="1800" b="1" dirty="0">
                <a:solidFill>
                  <a:srgbClr val="FF0000"/>
                </a:solidFill>
                <a:latin typeface="Century"/>
                <a:cs typeface="Century"/>
              </a:rPr>
              <a:t>r</a:t>
            </a:r>
            <a:r>
              <a:rPr sz="1800" b="1" spc="10" dirty="0">
                <a:solidFill>
                  <a:srgbClr val="FF0000"/>
                </a:solidFill>
                <a:latin typeface="Century"/>
                <a:cs typeface="Century"/>
              </a:rPr>
              <a:t>e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a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t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ive</a:t>
            </a:r>
            <a:r>
              <a:rPr sz="1800" b="1" spc="-45" dirty="0">
                <a:solidFill>
                  <a:srgbClr val="FF0000"/>
                </a:solidFill>
                <a:latin typeface="Century"/>
                <a:cs typeface="Century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entury"/>
                <a:cs typeface="Century"/>
              </a:rPr>
              <a:t>D</a:t>
            </a:r>
            <a:r>
              <a:rPr sz="1800" b="1" spc="10" dirty="0">
                <a:solidFill>
                  <a:srgbClr val="FF0000"/>
                </a:solidFill>
                <a:latin typeface="Century"/>
                <a:cs typeface="Century"/>
              </a:rPr>
              <a:t>e</a:t>
            </a:r>
            <a:r>
              <a:rPr sz="1800" b="1" spc="-5" dirty="0">
                <a:solidFill>
                  <a:srgbClr val="FF0000"/>
                </a:solidFill>
                <a:latin typeface="Century"/>
                <a:cs typeface="Century"/>
              </a:rPr>
              <a:t>s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ign</a:t>
            </a:r>
            <a:r>
              <a:rPr sz="1800" b="1" dirty="0">
                <a:solidFill>
                  <a:srgbClr val="FF0000"/>
                </a:solidFill>
                <a:latin typeface="Century"/>
                <a:cs typeface="Century"/>
              </a:rPr>
              <a:t> </a:t>
            </a:r>
            <a:r>
              <a:rPr sz="1800" b="1" spc="-25" dirty="0">
                <a:solidFill>
                  <a:srgbClr val="FF0000"/>
                </a:solidFill>
                <a:latin typeface="Century"/>
                <a:cs typeface="Century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B</a:t>
            </a:r>
            <a:r>
              <a:rPr sz="1800" b="1" dirty="0">
                <a:solidFill>
                  <a:srgbClr val="FF0000"/>
                </a:solidFill>
                <a:latin typeface="Century"/>
                <a:cs typeface="Century"/>
              </a:rPr>
              <a:t>r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a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i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ns</a:t>
            </a:r>
            <a:r>
              <a:rPr sz="1800" b="1" spc="-5" dirty="0">
                <a:solidFill>
                  <a:srgbClr val="FF0000"/>
                </a:solidFill>
                <a:latin typeface="Century"/>
                <a:cs typeface="Century"/>
              </a:rPr>
              <a:t>t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o</a:t>
            </a:r>
            <a:r>
              <a:rPr sz="1800" b="1" spc="-20" dirty="0">
                <a:solidFill>
                  <a:srgbClr val="FF0000"/>
                </a:solidFill>
                <a:latin typeface="Century"/>
                <a:cs typeface="Century"/>
              </a:rPr>
              <a:t>r</a:t>
            </a:r>
            <a:r>
              <a:rPr sz="1800" b="1" spc="-15" dirty="0">
                <a:solidFill>
                  <a:srgbClr val="FF0000"/>
                </a:solidFill>
                <a:latin typeface="Century"/>
                <a:cs typeface="Century"/>
              </a:rPr>
              <a:t>m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i</a:t>
            </a:r>
            <a:r>
              <a:rPr sz="1800" b="1" spc="-30" dirty="0">
                <a:solidFill>
                  <a:srgbClr val="FF0000"/>
                </a:solidFill>
                <a:latin typeface="Century"/>
                <a:cs typeface="Century"/>
              </a:rPr>
              <a:t>n</a:t>
            </a:r>
            <a:r>
              <a:rPr sz="1800" b="1" spc="-10" dirty="0">
                <a:solidFill>
                  <a:srgbClr val="FF0000"/>
                </a:solidFill>
                <a:latin typeface="Century"/>
                <a:cs typeface="Century"/>
              </a:rPr>
              <a:t>g</a:t>
            </a:r>
            <a:endParaRPr sz="1800" dirty="0">
              <a:latin typeface="Century"/>
              <a:cs typeface="Century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24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6204" y="273469"/>
            <a:ext cx="8502650" cy="1732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D</a:t>
            </a:r>
            <a:r>
              <a:rPr sz="2400" b="1" i="1" spc="-10" dirty="0">
                <a:latin typeface="Arial"/>
                <a:cs typeface="Arial"/>
              </a:rPr>
              <a:t>e</a:t>
            </a:r>
            <a:r>
              <a:rPr sz="2400" b="1" i="1" dirty="0">
                <a:latin typeface="Arial"/>
                <a:cs typeface="Arial"/>
              </a:rPr>
              <a:t>v</a:t>
            </a:r>
            <a:r>
              <a:rPr sz="2400" b="1" i="1" spc="-10" dirty="0">
                <a:latin typeface="Arial"/>
                <a:cs typeface="Arial"/>
              </a:rPr>
              <a:t>e</a:t>
            </a:r>
            <a:r>
              <a:rPr sz="2400" b="1" i="1" dirty="0">
                <a:latin typeface="Arial"/>
                <a:cs typeface="Arial"/>
              </a:rPr>
              <a:t>lop</a:t>
            </a:r>
            <a:r>
              <a:rPr sz="2400" b="1" i="1" spc="-5" dirty="0">
                <a:latin typeface="Arial"/>
                <a:cs typeface="Arial"/>
              </a:rPr>
              <a:t> a</a:t>
            </a:r>
            <a:r>
              <a:rPr sz="2400" b="1" i="1" dirty="0">
                <a:latin typeface="Arial"/>
                <a:cs typeface="Arial"/>
              </a:rPr>
              <a:t>n </a:t>
            </a:r>
            <a:r>
              <a:rPr sz="2400" b="1" i="1" spc="-5" dirty="0">
                <a:latin typeface="Arial"/>
                <a:cs typeface="Arial"/>
              </a:rPr>
              <a:t>ope</a:t>
            </a:r>
            <a:r>
              <a:rPr sz="2400" b="1" i="1" dirty="0">
                <a:latin typeface="Arial"/>
                <a:cs typeface="Arial"/>
              </a:rPr>
              <a:t>n</a:t>
            </a:r>
            <a:r>
              <a:rPr sz="2400" b="1" i="1" spc="-1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mind</a:t>
            </a:r>
            <a:r>
              <a:rPr sz="2400" b="1" i="1" spc="-2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spc="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ing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op</a:t>
            </a:r>
            <a:r>
              <a:rPr sz="2400" spc="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mind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means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being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recepti</a:t>
            </a:r>
            <a:r>
              <a:rPr sz="2400" spc="5" dirty="0">
                <a:latin typeface="Arial"/>
                <a:cs typeface="Arial"/>
              </a:rPr>
              <a:t>v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d</a:t>
            </a:r>
            <a:r>
              <a:rPr sz="2400" spc="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any 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ll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source</a:t>
            </a:r>
            <a:r>
              <a:rPr sz="2400" spc="5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.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Th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olutions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 pro</a:t>
            </a:r>
            <a:r>
              <a:rPr sz="2400" spc="5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ms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re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property 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f 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particular 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5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ipli</a:t>
            </a:r>
            <a:r>
              <a:rPr sz="2400" spc="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e, 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</a:t>
            </a:r>
            <a:r>
              <a:rPr sz="2400" dirty="0">
                <a:latin typeface="Arial"/>
                <a:cs typeface="Arial"/>
              </a:rPr>
              <a:t>r </a:t>
            </a:r>
            <a:r>
              <a:rPr sz="2400" spc="-2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there 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y </a:t>
            </a:r>
            <a:r>
              <a:rPr sz="2400" spc="-2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rule 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2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solutions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400"/>
              </a:lnSpc>
            </a:pPr>
            <a:r>
              <a:rPr sz="2400" dirty="0">
                <a:latin typeface="Arial"/>
                <a:cs typeface="Arial"/>
              </a:rPr>
              <a:t>can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ly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rsons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th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ge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gree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224948"/>
            <a:ext cx="8820785" cy="2098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Su</a:t>
            </a:r>
            <a:r>
              <a:rPr sz="2400" b="1" i="1" spc="-10" dirty="0">
                <a:latin typeface="Arial"/>
                <a:cs typeface="Arial"/>
              </a:rPr>
              <a:t>s</a:t>
            </a:r>
            <a:r>
              <a:rPr sz="2400" b="1" i="1" dirty="0">
                <a:latin typeface="Arial"/>
                <a:cs typeface="Arial"/>
              </a:rPr>
              <a:t>pe</a:t>
            </a:r>
            <a:r>
              <a:rPr sz="2400" b="1" i="1" spc="-10" dirty="0">
                <a:latin typeface="Arial"/>
                <a:cs typeface="Arial"/>
              </a:rPr>
              <a:t>n</a:t>
            </a:r>
            <a:r>
              <a:rPr sz="2400" b="1" i="1" dirty="0">
                <a:latin typeface="Arial"/>
                <a:cs typeface="Arial"/>
              </a:rPr>
              <a:t>d </a:t>
            </a:r>
            <a:r>
              <a:rPr sz="2400" b="1" i="1" spc="-5" dirty="0">
                <a:latin typeface="Arial"/>
                <a:cs typeface="Arial"/>
              </a:rPr>
              <a:t>you</a:t>
            </a:r>
            <a:r>
              <a:rPr sz="2400" b="1" i="1" dirty="0">
                <a:latin typeface="Arial"/>
                <a:cs typeface="Arial"/>
              </a:rPr>
              <a:t>r</a:t>
            </a:r>
            <a:r>
              <a:rPr sz="2400" b="1" i="1" spc="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judgment</a:t>
            </a:r>
            <a:r>
              <a:rPr sz="2400" b="1" i="1" spc="-2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e 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ve 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 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reative 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id</a:t>
            </a:r>
            <a:r>
              <a:rPr sz="2400" spc="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as 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vel</a:t>
            </a:r>
            <a:r>
              <a:rPr sz="2400" spc="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p 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sl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wl</a:t>
            </a:r>
            <a:r>
              <a:rPr sz="2400" spc="-185" dirty="0">
                <a:latin typeface="Arial"/>
                <a:cs typeface="Arial"/>
              </a:rPr>
              <a:t>y</a:t>
            </a:r>
            <a:r>
              <a:rPr sz="2400" dirty="0">
                <a:latin typeface="Arial"/>
                <a:cs typeface="Arial"/>
              </a:rPr>
              <a:t>, 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but 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thing inh</a:t>
            </a:r>
            <a:r>
              <a:rPr sz="2400" spc="5" dirty="0">
                <a:latin typeface="Arial"/>
                <a:cs typeface="Arial"/>
              </a:rPr>
              <a:t>ib</a:t>
            </a:r>
            <a:r>
              <a:rPr sz="2400" dirty="0">
                <a:latin typeface="Arial"/>
                <a:cs typeface="Arial"/>
              </a:rPr>
              <a:t>its 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creative 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process 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more </a:t>
            </a:r>
            <a:r>
              <a:rPr sz="2400" spc="-2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than </a:t>
            </a:r>
            <a:r>
              <a:rPr sz="2400" spc="-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5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itic</a:t>
            </a:r>
            <a:r>
              <a:rPr sz="2400" spc="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 </a:t>
            </a:r>
            <a:r>
              <a:rPr sz="2400" spc="-2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jud</a:t>
            </a:r>
            <a:r>
              <a:rPr sz="2400" spc="-10" dirty="0">
                <a:latin typeface="Arial"/>
                <a:cs typeface="Arial"/>
              </a:rPr>
              <a:t>g</a:t>
            </a:r>
            <a:r>
              <a:rPr sz="2400" spc="10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ent </a:t>
            </a:r>
            <a:r>
              <a:rPr sz="2400" spc="-20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2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 </a:t>
            </a:r>
            <a:r>
              <a:rPr sz="2400" dirty="0">
                <a:latin typeface="Arial"/>
                <a:cs typeface="Arial"/>
              </a:rPr>
              <a:t>emerg</a:t>
            </a:r>
            <a:r>
              <a:rPr sz="2400" spc="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ng  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idea.  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spc="5" dirty="0">
                <a:latin typeface="Arial"/>
                <a:cs typeface="Arial"/>
              </a:rPr>
              <a:t>g</a:t>
            </a:r>
            <a:r>
              <a:rPr sz="2400" dirty="0">
                <a:latin typeface="Arial"/>
                <a:cs typeface="Arial"/>
              </a:rPr>
              <a:t>ine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rs,  </a:t>
            </a:r>
            <a:r>
              <a:rPr sz="2400" spc="-5" dirty="0">
                <a:latin typeface="Arial"/>
                <a:cs typeface="Arial"/>
              </a:rPr>
              <a:t> b</a:t>
            </a:r>
            <a:r>
              <a:rPr sz="2400" dirty="0">
                <a:latin typeface="Arial"/>
                <a:cs typeface="Arial"/>
              </a:rPr>
              <a:t>y  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nature,  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nd  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ard  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critical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400"/>
              </a:lnSpc>
              <a:spcBef>
                <a:spcPts val="480"/>
              </a:spcBef>
            </a:pPr>
            <a:r>
              <a:rPr sz="2400" dirty="0">
                <a:latin typeface="Arial"/>
                <a:cs typeface="Arial"/>
              </a:rPr>
              <a:t>attitudes,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o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special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forbe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nce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req</a:t>
            </a:r>
            <a:r>
              <a:rPr sz="2400" spc="5" dirty="0"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ired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avo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judgment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at a</a:t>
            </a:r>
            <a:r>
              <a:rPr sz="2400" dirty="0">
                <a:latin typeface="Arial"/>
                <a:cs typeface="Arial"/>
              </a:rPr>
              <a:t>n early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stage 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f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conce</a:t>
            </a:r>
            <a:r>
              <a:rPr sz="2400" spc="-10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tual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des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403" y="351186"/>
            <a:ext cx="7636509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dirty="0">
                <a:latin typeface="Arial"/>
                <a:cs typeface="Arial"/>
              </a:rPr>
              <a:t>S</a:t>
            </a:r>
            <a:r>
              <a:rPr sz="2400" b="1" i="1" spc="-10" dirty="0">
                <a:latin typeface="Arial"/>
                <a:cs typeface="Arial"/>
              </a:rPr>
              <a:t>e</a:t>
            </a:r>
            <a:r>
              <a:rPr sz="2400" b="1" i="1" dirty="0">
                <a:latin typeface="Arial"/>
                <a:cs typeface="Arial"/>
              </a:rPr>
              <a:t>t</a:t>
            </a:r>
            <a:r>
              <a:rPr sz="2400" b="1" i="1" spc="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problem</a:t>
            </a:r>
            <a:r>
              <a:rPr sz="2400" b="1" i="1" spc="-2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bou</a:t>
            </a:r>
            <a:r>
              <a:rPr sz="2400" b="1" i="1" spc="-10" dirty="0">
                <a:latin typeface="Arial"/>
                <a:cs typeface="Arial"/>
              </a:rPr>
              <a:t>n</a:t>
            </a:r>
            <a:r>
              <a:rPr sz="2400" b="1" i="1" dirty="0">
                <a:latin typeface="Arial"/>
                <a:cs typeface="Arial"/>
              </a:rPr>
              <a:t>daries </a:t>
            </a:r>
            <a:r>
              <a:rPr sz="2400" i="1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</a:pPr>
            <a:r>
              <a:rPr sz="2400" spc="-5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22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ace</a:t>
            </a:r>
            <a:r>
              <a:rPr sz="2400" spc="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great</a:t>
            </a:r>
            <a:r>
              <a:rPr sz="2400" spc="2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emphasis</a:t>
            </a:r>
            <a:r>
              <a:rPr sz="2400" spc="229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22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</a:t>
            </a:r>
            <a:r>
              <a:rPr sz="2400" spc="10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op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</a:t>
            </a:r>
            <a:r>
              <a:rPr sz="2400" spc="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blem</a:t>
            </a:r>
            <a:r>
              <a:rPr sz="2400" spc="2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definit</a:t>
            </a:r>
            <a:r>
              <a:rPr sz="2400" spc="5" dirty="0">
                <a:latin typeface="Arial"/>
                <a:cs typeface="Arial"/>
              </a:rPr>
              <a:t>io</a:t>
            </a:r>
            <a:r>
              <a:rPr sz="2400" dirty="0"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403" y="1082459"/>
            <a:ext cx="7639684" cy="696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985" algn="r">
              <a:lnSpc>
                <a:spcPct val="100000"/>
              </a:lnSpc>
              <a:tabLst>
                <a:tab pos="509905" algn="l"/>
                <a:tab pos="868044" algn="l"/>
                <a:tab pos="1633220" algn="l"/>
                <a:tab pos="2736850" algn="l"/>
                <a:tab pos="4027804" algn="l"/>
                <a:tab pos="5352415" algn="l"/>
                <a:tab pos="7186295" algn="l"/>
              </a:tabLst>
            </a:pP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s	a	step	tow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rd	problem	solutio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.	E</a:t>
            </a:r>
            <a:r>
              <a:rPr sz="2400" spc="-1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tablish</a:t>
            </a:r>
            <a:r>
              <a:rPr sz="2400" spc="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ng	t</a:t>
            </a:r>
            <a:r>
              <a:rPr sz="2400" spc="5" dirty="0">
                <a:latin typeface="Arial"/>
                <a:cs typeface="Arial"/>
              </a:rPr>
              <a:t>h</a:t>
            </a:r>
            <a:r>
              <a:rPr sz="2400" dirty="0"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403" y="1448720"/>
            <a:ext cx="716280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46885" algn="l"/>
                <a:tab pos="2222500" algn="l"/>
                <a:tab pos="2868930" algn="l"/>
                <a:tab pos="4192904" algn="l"/>
                <a:tab pos="4636770" algn="l"/>
                <a:tab pos="5197475" algn="l"/>
                <a:tab pos="6624320" algn="l"/>
              </a:tabLst>
            </a:pPr>
            <a:r>
              <a:rPr sz="2400" dirty="0">
                <a:latin typeface="Arial"/>
                <a:cs typeface="Arial"/>
              </a:rPr>
              <a:t>boun</a:t>
            </a:r>
            <a:r>
              <a:rPr sz="2400" spc="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ar</a:t>
            </a:r>
            <a:r>
              <a:rPr sz="2400" spc="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es	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f	the	problem	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	</a:t>
            </a:r>
            <a:r>
              <a:rPr sz="2400" spc="-5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n	essential	part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403" y="1814480"/>
            <a:ext cx="7638415" cy="1001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91700"/>
              </a:lnSpc>
            </a:pPr>
            <a:r>
              <a:rPr sz="2400" dirty="0">
                <a:latin typeface="Arial"/>
                <a:cs typeface="Arial"/>
              </a:rPr>
              <a:t>pro</a:t>
            </a:r>
            <a:r>
              <a:rPr sz="2400" spc="5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m  </a:t>
            </a:r>
            <a:r>
              <a:rPr sz="2400" spc="225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d</a:t>
            </a:r>
            <a:r>
              <a:rPr sz="2400" dirty="0">
                <a:latin typeface="Arial"/>
                <a:cs typeface="Arial"/>
              </a:rPr>
              <a:t>efinitio</a:t>
            </a:r>
            <a:r>
              <a:rPr sz="2400" spc="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.  </a:t>
            </a:r>
            <a:r>
              <a:rPr sz="2400" spc="2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</a:t>
            </a:r>
            <a:r>
              <a:rPr sz="2400" spc="-10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10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ience  </a:t>
            </a:r>
            <a:r>
              <a:rPr sz="2400" spc="229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sho</a:t>
            </a:r>
            <a:r>
              <a:rPr sz="2400" spc="-1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s  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-10" dirty="0">
                <a:latin typeface="Arial"/>
                <a:cs typeface="Arial"/>
              </a:rPr>
              <a:t>h</a:t>
            </a:r>
            <a:r>
              <a:rPr sz="2400" dirty="0">
                <a:latin typeface="Arial"/>
                <a:cs typeface="Arial"/>
              </a:rPr>
              <a:t>at  </a:t>
            </a:r>
            <a:r>
              <a:rPr sz="2400" spc="2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ting pro</a:t>
            </a:r>
            <a:r>
              <a:rPr sz="2400" spc="5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m 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5" dirty="0">
                <a:latin typeface="Arial"/>
                <a:cs typeface="Arial"/>
              </a:rPr>
              <a:t>b</a:t>
            </a:r>
            <a:r>
              <a:rPr sz="2400" dirty="0">
                <a:latin typeface="Arial"/>
                <a:cs typeface="Arial"/>
              </a:rPr>
              <a:t>ounda</a:t>
            </a:r>
            <a:r>
              <a:rPr sz="2400" spc="10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s 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ap</a:t>
            </a:r>
            <a:r>
              <a:rPr sz="2400" spc="-10" dirty="0">
                <a:latin typeface="Arial"/>
                <a:cs typeface="Arial"/>
              </a:rPr>
              <a:t>p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pr</a:t>
            </a:r>
            <a:r>
              <a:rPr sz="2400" spc="5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at</a:t>
            </a:r>
            <a:r>
              <a:rPr sz="2400" spc="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85" dirty="0">
                <a:latin typeface="Arial"/>
                <a:cs typeface="Arial"/>
              </a:rPr>
              <a:t>y</a:t>
            </a:r>
            <a:r>
              <a:rPr sz="2400" dirty="0">
                <a:latin typeface="Arial"/>
                <a:cs typeface="Arial"/>
              </a:rPr>
              <a:t>, 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</a:t>
            </a:r>
            <a:r>
              <a:rPr sz="2400" dirty="0">
                <a:latin typeface="Arial"/>
                <a:cs typeface="Arial"/>
              </a:rPr>
              <a:t>t 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too 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tight 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 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ot too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open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s critic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ac</a:t>
            </a:r>
            <a:r>
              <a:rPr sz="2400" spc="-10" dirty="0">
                <a:latin typeface="Arial"/>
                <a:cs typeface="Arial"/>
              </a:rPr>
              <a:t>h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vi</a:t>
            </a:r>
            <a:r>
              <a:rPr sz="2400" spc="-10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 creative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uti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0758" y="3252690"/>
            <a:ext cx="5415280" cy="2098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latin typeface="Arial Black"/>
                <a:cs typeface="Arial Black"/>
              </a:rPr>
              <a:t>H</a:t>
            </a:r>
            <a:r>
              <a:rPr sz="4800" b="1" spc="-85" dirty="0">
                <a:latin typeface="Arial Black"/>
                <a:cs typeface="Arial Black"/>
              </a:rPr>
              <a:t>o</a:t>
            </a:r>
            <a:r>
              <a:rPr sz="4800" b="1" spc="-50" dirty="0">
                <a:latin typeface="Arial Black"/>
                <a:cs typeface="Arial Black"/>
              </a:rPr>
              <a:t>w</a:t>
            </a:r>
            <a:r>
              <a:rPr sz="4800" b="1" dirty="0">
                <a:latin typeface="Arial Black"/>
                <a:cs typeface="Arial Black"/>
              </a:rPr>
              <a:t> </a:t>
            </a:r>
            <a:r>
              <a:rPr sz="4800" b="1" spc="-30" dirty="0">
                <a:latin typeface="Arial Black"/>
                <a:cs typeface="Arial Black"/>
              </a:rPr>
              <a:t>to</a:t>
            </a:r>
            <a:endParaRPr sz="4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4800" b="1" spc="-5" dirty="0">
                <a:solidFill>
                  <a:srgbClr val="FFFFFF"/>
                </a:solidFill>
                <a:latin typeface="Arial Black"/>
                <a:cs typeface="Arial Black"/>
              </a:rPr>
              <a:t>Initi</a:t>
            </a:r>
            <a:r>
              <a:rPr sz="4800" b="1" spc="-8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dirty="0">
                <a:solidFill>
                  <a:srgbClr val="FFFFFF"/>
                </a:solidFill>
                <a:latin typeface="Arial Black"/>
                <a:cs typeface="Arial Black"/>
              </a:rPr>
              <a:t>te</a:t>
            </a:r>
            <a:r>
              <a:rPr sz="4800" b="1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4800" b="1" spc="6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800" b="1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800" b="1" spc="-8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dirty="0">
                <a:solidFill>
                  <a:srgbClr val="FFFFFF"/>
                </a:solidFill>
                <a:latin typeface="Arial Black"/>
                <a:cs typeface="Arial Black"/>
              </a:rPr>
              <a:t>ti</a:t>
            </a:r>
            <a:r>
              <a:rPr sz="4800" b="1" spc="-13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4800" b="1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4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4800" b="1" spc="12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4800" b="1" spc="-30" dirty="0">
                <a:solidFill>
                  <a:srgbClr val="FFFFFF"/>
                </a:solidFill>
                <a:latin typeface="Arial Black"/>
                <a:cs typeface="Arial Black"/>
              </a:rPr>
              <a:t>hinking</a:t>
            </a:r>
            <a:r>
              <a:rPr sz="4800" b="1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-30" dirty="0">
                <a:solidFill>
                  <a:srgbClr val="FFFFFF"/>
                </a:solidFill>
                <a:latin typeface="Arial Black"/>
                <a:cs typeface="Arial Black"/>
              </a:rPr>
              <a:t>?</a:t>
            </a:r>
            <a:endParaRPr sz="4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3870" y="1117892"/>
            <a:ext cx="5017770" cy="4444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90"/>
              </a:lnSpc>
              <a:tabLst>
                <a:tab pos="774700" algn="l"/>
              </a:tabLst>
            </a:pPr>
            <a:r>
              <a:rPr sz="3600" b="1" spc="-5" dirty="0">
                <a:latin typeface="Arial Black"/>
                <a:cs typeface="Arial Black"/>
              </a:rPr>
              <a:t>Si</a:t>
            </a:r>
            <a:r>
              <a:rPr sz="3600" b="1" dirty="0">
                <a:latin typeface="Arial Black"/>
                <a:cs typeface="Arial Black"/>
              </a:rPr>
              <a:t>t </a:t>
            </a:r>
            <a:r>
              <a:rPr sz="3600" b="1" spc="-30" dirty="0">
                <a:latin typeface="Arial Black"/>
                <a:cs typeface="Arial Black"/>
              </a:rPr>
              <a:t>some</a:t>
            </a:r>
            <a:r>
              <a:rPr sz="3600" b="1" spc="15" dirty="0">
                <a:latin typeface="Arial Black"/>
                <a:cs typeface="Arial Black"/>
              </a:rPr>
              <a:t>w</a:t>
            </a:r>
            <a:r>
              <a:rPr sz="3600" b="1" spc="-25" dirty="0">
                <a:latin typeface="Arial Black"/>
                <a:cs typeface="Arial Black"/>
              </a:rPr>
              <a:t>he</a:t>
            </a:r>
            <a:r>
              <a:rPr sz="3600" b="1" spc="30" dirty="0">
                <a:latin typeface="Arial Black"/>
                <a:cs typeface="Arial Black"/>
              </a:rPr>
              <a:t>r</a:t>
            </a:r>
            <a:r>
              <a:rPr sz="3600" b="1" spc="-25" dirty="0">
                <a:latin typeface="Arial Black"/>
                <a:cs typeface="Arial Black"/>
              </a:rPr>
              <a:t>e</a:t>
            </a:r>
            <a:r>
              <a:rPr sz="3600" b="1" spc="5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with</a:t>
            </a:r>
            <a:r>
              <a:rPr sz="3600" b="1" spc="-20" dirty="0">
                <a:latin typeface="Arial Black"/>
                <a:cs typeface="Arial Black"/>
              </a:rPr>
              <a:t> no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0" dirty="0">
                <a:latin typeface="Arial Black"/>
                <a:cs typeface="Arial Black"/>
              </a:rPr>
              <a:t>dist</a:t>
            </a:r>
            <a:r>
              <a:rPr sz="3600" b="1" spc="25" dirty="0">
                <a:latin typeface="Arial Black"/>
                <a:cs typeface="Arial Black"/>
              </a:rPr>
              <a:t>r</a:t>
            </a:r>
            <a:r>
              <a:rPr sz="3600" b="1" spc="-20" dirty="0">
                <a:latin typeface="Arial Black"/>
                <a:cs typeface="Arial Black"/>
              </a:rPr>
              <a:t>actions,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4000" b="1" spc="-25" dirty="0">
                <a:solidFill>
                  <a:srgbClr val="2187B8"/>
                </a:solidFill>
                <a:latin typeface="Arial Black"/>
                <a:cs typeface="Arial Black"/>
              </a:rPr>
              <a:t>think</a:t>
            </a:r>
            <a:r>
              <a:rPr sz="4000" b="1" spc="-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000" b="1" spc="10" dirty="0">
                <a:solidFill>
                  <a:srgbClr val="2187B8"/>
                </a:solidFill>
                <a:latin typeface="Arial Black"/>
                <a:cs typeface="Arial Black"/>
              </a:rPr>
              <a:t>a</a:t>
            </a:r>
            <a:r>
              <a:rPr sz="4000" b="1" spc="-25" dirty="0">
                <a:solidFill>
                  <a:srgbClr val="2187B8"/>
                </a:solidFill>
                <a:latin typeface="Arial Black"/>
                <a:cs typeface="Arial Black"/>
              </a:rPr>
              <a:t>gain</a:t>
            </a:r>
            <a:r>
              <a:rPr sz="4000" b="1" spc="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000" b="1" spc="20" dirty="0">
                <a:solidFill>
                  <a:srgbClr val="0FB0E7"/>
                </a:solidFill>
                <a:latin typeface="Arial Black"/>
                <a:cs typeface="Arial Black"/>
              </a:rPr>
              <a:t>w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h</a:t>
            </a:r>
            <a:r>
              <a:rPr sz="4000" b="1" spc="-105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4000" b="1" spc="-20" dirty="0">
                <a:solidFill>
                  <a:srgbClr val="0FB0E7"/>
                </a:solidFill>
                <a:latin typeface="Arial Black"/>
                <a:cs typeface="Arial Black"/>
              </a:rPr>
              <a:t>t</a:t>
            </a:r>
            <a:endParaRPr sz="4000">
              <a:latin typeface="Arial Black"/>
              <a:cs typeface="Arial Black"/>
            </a:endParaRPr>
          </a:p>
          <a:p>
            <a:pPr marL="12700" marR="311785">
              <a:lnSpc>
                <a:spcPts val="4320"/>
              </a:lnSpc>
              <a:spcBef>
                <a:spcPts val="1060"/>
              </a:spcBef>
            </a:pPr>
            <a:r>
              <a:rPr sz="4000" b="1" spc="-105" dirty="0">
                <a:solidFill>
                  <a:srgbClr val="0FB0E7"/>
                </a:solidFill>
                <a:latin typeface="Arial Black"/>
                <a:cs typeface="Arial Black"/>
              </a:rPr>
              <a:t>y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ou</a:t>
            </a:r>
            <a:r>
              <a:rPr sz="4000" b="1" spc="-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h</a:t>
            </a:r>
            <a:r>
              <a:rPr sz="4000" b="1" spc="-95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4000" b="1" spc="-140" dirty="0">
                <a:solidFill>
                  <a:srgbClr val="0FB0E7"/>
                </a:solidFill>
                <a:latin typeface="Arial Black"/>
                <a:cs typeface="Arial Black"/>
              </a:rPr>
              <a:t>v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e</a:t>
            </a:r>
            <a:r>
              <a:rPr sz="4000" b="1" spc="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20" dirty="0">
                <a:solidFill>
                  <a:srgbClr val="0FB0E7"/>
                </a:solidFill>
                <a:latin typeface="Arial Black"/>
                <a:cs typeface="Arial Black"/>
              </a:rPr>
              <a:t>al</a:t>
            </a:r>
            <a:r>
              <a:rPr sz="4000" b="1" spc="35" dirty="0">
                <a:solidFill>
                  <a:srgbClr val="0FB0E7"/>
                </a:solidFill>
                <a:latin typeface="Arial Black"/>
                <a:cs typeface="Arial Black"/>
              </a:rPr>
              <a:t>r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eady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 done</a:t>
            </a:r>
            <a:r>
              <a:rPr sz="4000" b="1" spc="-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and</a:t>
            </a:r>
            <a:endParaRPr sz="4000">
              <a:latin typeface="Arial Black"/>
              <a:cs typeface="Arial Black"/>
            </a:endParaRPr>
          </a:p>
          <a:p>
            <a:pPr marL="12700" marR="965200">
              <a:lnSpc>
                <a:spcPts val="5680"/>
              </a:lnSpc>
              <a:spcBef>
                <a:spcPts val="965"/>
              </a:spcBef>
            </a:pPr>
            <a:r>
              <a:rPr sz="4800" b="1" spc="-30" dirty="0">
                <a:solidFill>
                  <a:srgbClr val="18648A"/>
                </a:solidFill>
                <a:latin typeface="Arial Black"/>
                <a:cs typeface="Arial Black"/>
              </a:rPr>
              <a:t>sta</a:t>
            </a:r>
            <a:r>
              <a:rPr sz="4800" b="1" spc="215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4800" b="1" spc="-25" dirty="0">
                <a:solidFill>
                  <a:srgbClr val="18648A"/>
                </a:solidFill>
                <a:latin typeface="Arial Black"/>
                <a:cs typeface="Arial Black"/>
              </a:rPr>
              <a:t>t jotting d</a:t>
            </a:r>
            <a:r>
              <a:rPr sz="4800" b="1" spc="-114" dirty="0">
                <a:solidFill>
                  <a:srgbClr val="18648A"/>
                </a:solidFill>
                <a:latin typeface="Arial Black"/>
                <a:cs typeface="Arial Black"/>
              </a:rPr>
              <a:t>o</a:t>
            </a:r>
            <a:r>
              <a:rPr sz="4800" b="1" spc="-40" dirty="0">
                <a:solidFill>
                  <a:srgbClr val="18648A"/>
                </a:solidFill>
                <a:latin typeface="Arial Black"/>
                <a:cs typeface="Arial Black"/>
              </a:rPr>
              <a:t>wn</a:t>
            </a:r>
            <a:r>
              <a:rPr sz="4800" b="1" spc="185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5400" b="1" spc="-35" dirty="0">
                <a:solidFill>
                  <a:srgbClr val="DC6900"/>
                </a:solidFill>
                <a:latin typeface="Arial Black"/>
                <a:cs typeface="Arial Black"/>
              </a:rPr>
              <a:t>ideas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96200" y="1828800"/>
            <a:ext cx="2150363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5615" y="2081568"/>
            <a:ext cx="4641215" cy="1131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30" dirty="0">
                <a:latin typeface="Arial Black"/>
                <a:cs typeface="Arial Black"/>
              </a:rPr>
              <a:t>Sta</a:t>
            </a:r>
            <a:r>
              <a:rPr sz="3600" b="1" spc="155" dirty="0">
                <a:latin typeface="Arial Black"/>
                <a:cs typeface="Arial Black"/>
              </a:rPr>
              <a:t>r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s</a:t>
            </a:r>
            <a:r>
              <a:rPr sz="3600" b="1" spc="-145" dirty="0">
                <a:latin typeface="Arial Black"/>
                <a:cs typeface="Arial Black"/>
              </a:rPr>
              <a:t>k</a:t>
            </a:r>
            <a:r>
              <a:rPr sz="3600" b="1" spc="-20" dirty="0">
                <a:latin typeface="Arial Black"/>
                <a:cs typeface="Arial Black"/>
              </a:rPr>
              <a:t>et</a:t>
            </a:r>
            <a:r>
              <a:rPr sz="3600" b="1" spc="-90" dirty="0">
                <a:latin typeface="Arial Black"/>
                <a:cs typeface="Arial Black"/>
              </a:rPr>
              <a:t>c</a:t>
            </a:r>
            <a:r>
              <a:rPr sz="3600" b="1" spc="-25" dirty="0">
                <a:latin typeface="Arial Black"/>
                <a:cs typeface="Arial Black"/>
              </a:rPr>
              <a:t>hing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  <a:tabLst>
                <a:tab pos="2746375" algn="l"/>
              </a:tabLst>
            </a:pPr>
            <a:r>
              <a:rPr sz="4000" b="1" spc="20" dirty="0">
                <a:solidFill>
                  <a:srgbClr val="0FB0E7"/>
                </a:solidFill>
                <a:latin typeface="Arial Black"/>
                <a:cs typeface="Arial Black"/>
              </a:rPr>
              <a:t>w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h</a:t>
            </a:r>
            <a:r>
              <a:rPr sz="4000" b="1" spc="-110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4000" b="1" spc="-20" dirty="0">
                <a:solidFill>
                  <a:srgbClr val="0FB0E7"/>
                </a:solidFill>
                <a:latin typeface="Arial Black"/>
                <a:cs typeface="Arial Black"/>
              </a:rPr>
              <a:t>t</a:t>
            </a:r>
            <a:r>
              <a:rPr sz="4000" b="1" spc="-145" dirty="0">
                <a:solidFill>
                  <a:srgbClr val="0FB0E7"/>
                </a:solidFill>
                <a:latin typeface="Arial Black"/>
                <a:cs typeface="Arial Black"/>
              </a:rPr>
              <a:t>ev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er</a:t>
            </a:r>
            <a:r>
              <a:rPr sz="4000" b="1" dirty="0">
                <a:solidFill>
                  <a:srgbClr val="0FB0E7"/>
                </a:solidFill>
                <a:latin typeface="Arial Black"/>
                <a:cs typeface="Arial Black"/>
              </a:rPr>
              <a:t>	</a:t>
            </a:r>
            <a:r>
              <a:rPr sz="4000" b="1" spc="-20" dirty="0">
                <a:solidFill>
                  <a:srgbClr val="0FB0E7"/>
                </a:solidFill>
                <a:latin typeface="Arial Black"/>
                <a:cs typeface="Arial Black"/>
              </a:rPr>
              <a:t>in</a:t>
            </a:r>
            <a:r>
              <a:rPr sz="4000" b="1" spc="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105" dirty="0">
                <a:solidFill>
                  <a:srgbClr val="0FB0E7"/>
                </a:solidFill>
                <a:latin typeface="Arial Black"/>
                <a:cs typeface="Arial Black"/>
              </a:rPr>
              <a:t>y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our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5615" y="3248055"/>
            <a:ext cx="521589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mind</a:t>
            </a:r>
            <a:r>
              <a:rPr sz="4000" b="1" spc="1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or</a:t>
            </a:r>
            <a:r>
              <a:rPr sz="4000" b="1" spc="-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visualizing</a:t>
            </a:r>
            <a:endParaRPr sz="4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53870" y="1117892"/>
            <a:ext cx="6136005" cy="441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50"/>
              </a:lnSpc>
            </a:pPr>
            <a:r>
              <a:rPr sz="3600" b="1" dirty="0">
                <a:latin typeface="Arial Black"/>
                <a:cs typeface="Arial Black"/>
              </a:rPr>
              <a:t>N</a:t>
            </a:r>
            <a:r>
              <a:rPr sz="3600" b="1" spc="-65" dirty="0">
                <a:latin typeface="Arial Black"/>
                <a:cs typeface="Arial Black"/>
              </a:rPr>
              <a:t>o</a:t>
            </a:r>
            <a:r>
              <a:rPr sz="3600" b="1" spc="-35" dirty="0">
                <a:latin typeface="Arial Black"/>
                <a:cs typeface="Arial Black"/>
              </a:rPr>
              <a:t>w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sta</a:t>
            </a:r>
            <a:r>
              <a:rPr sz="3600" b="1" spc="145" dirty="0">
                <a:latin typeface="Arial Black"/>
                <a:cs typeface="Arial Black"/>
              </a:rPr>
              <a:t>r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0" dirty="0">
                <a:latin typeface="Arial Black"/>
                <a:cs typeface="Arial Black"/>
              </a:rPr>
              <a:t>putting</a:t>
            </a:r>
            <a:r>
              <a:rPr sz="3600" b="1" spc="10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things</a:t>
            </a:r>
            <a:r>
              <a:rPr sz="3600" b="1" spc="-20" dirty="0">
                <a:latin typeface="Arial Black"/>
                <a:cs typeface="Arial Black"/>
              </a:rPr>
              <a:t> h</a:t>
            </a:r>
            <a:r>
              <a:rPr sz="3600" b="1" dirty="0">
                <a:latin typeface="Arial Black"/>
                <a:cs typeface="Arial Black"/>
              </a:rPr>
              <a:t>a</a:t>
            </a:r>
            <a:r>
              <a:rPr sz="3600" b="1" spc="-25" dirty="0">
                <a:latin typeface="Arial Black"/>
                <a:cs typeface="Arial Black"/>
              </a:rPr>
              <a:t>phaza</a:t>
            </a:r>
            <a:r>
              <a:rPr sz="3600" b="1" spc="55" dirty="0">
                <a:latin typeface="Arial Black"/>
                <a:cs typeface="Arial Black"/>
              </a:rPr>
              <a:t>r</a:t>
            </a:r>
            <a:r>
              <a:rPr sz="3600" b="1" dirty="0">
                <a:latin typeface="Arial Black"/>
                <a:cs typeface="Arial Black"/>
              </a:rPr>
              <a:t>d</a:t>
            </a:r>
            <a:r>
              <a:rPr sz="3600" b="1" spc="55" dirty="0">
                <a:latin typeface="Arial Black"/>
                <a:cs typeface="Arial Black"/>
              </a:rPr>
              <a:t>l</a:t>
            </a:r>
            <a:r>
              <a:rPr sz="3600" b="1" spc="-365" dirty="0">
                <a:latin typeface="Arial Black"/>
                <a:cs typeface="Arial Black"/>
              </a:rPr>
              <a:t>y</a:t>
            </a:r>
            <a:r>
              <a:rPr sz="3600" b="1" dirty="0">
                <a:latin typeface="Arial Black"/>
                <a:cs typeface="Arial Black"/>
              </a:rPr>
              <a:t>.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5055"/>
              </a:lnSpc>
            </a:pPr>
            <a:r>
              <a:rPr sz="4400" b="1" spc="-5" dirty="0">
                <a:solidFill>
                  <a:srgbClr val="0FB0E7"/>
                </a:solidFill>
                <a:latin typeface="Arial Black"/>
                <a:cs typeface="Arial Black"/>
              </a:rPr>
              <a:t>Pi</a:t>
            </a:r>
            <a:r>
              <a:rPr sz="4400" b="1" spc="-75" dirty="0">
                <a:solidFill>
                  <a:srgbClr val="0FB0E7"/>
                </a:solidFill>
                <a:latin typeface="Arial Black"/>
                <a:cs typeface="Arial Black"/>
              </a:rPr>
              <a:t>c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k</a:t>
            </a:r>
            <a:r>
              <a:rPr sz="4400" b="1" spc="-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out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ts val="5175"/>
              </a:lnSpc>
            </a:pP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things</a:t>
            </a:r>
            <a:r>
              <a:rPr sz="4400" b="1" spc="-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th</a:t>
            </a:r>
            <a:r>
              <a:rPr sz="4400" b="1" spc="-70" dirty="0">
                <a:solidFill>
                  <a:srgbClr val="2187B8"/>
                </a:solidFill>
                <a:latin typeface="Arial Black"/>
                <a:cs typeface="Arial Black"/>
              </a:rPr>
              <a:t>a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t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ts val="5220"/>
              </a:lnSpc>
              <a:spcBef>
                <a:spcPts val="140"/>
              </a:spcBef>
            </a:pP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c</a:t>
            </a:r>
            <a:r>
              <a:rPr sz="4400" b="1" spc="-70" dirty="0">
                <a:solidFill>
                  <a:srgbClr val="2187B8"/>
                </a:solidFill>
                <a:latin typeface="Arial Black"/>
                <a:cs typeface="Arial Black"/>
              </a:rPr>
              <a:t>a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t</a:t>
            </a:r>
            <a:r>
              <a:rPr sz="4400" b="1" spc="-75" dirty="0">
                <a:solidFill>
                  <a:srgbClr val="2187B8"/>
                </a:solidFill>
                <a:latin typeface="Arial Black"/>
                <a:cs typeface="Arial Black"/>
              </a:rPr>
              <a:t>c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h</a:t>
            </a:r>
            <a:r>
              <a:rPr sz="4400" b="1" spc="-2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400" b="1" spc="-75" dirty="0">
                <a:solidFill>
                  <a:srgbClr val="2187B8"/>
                </a:solidFill>
                <a:latin typeface="Arial Black"/>
                <a:cs typeface="Arial Black"/>
              </a:rPr>
              <a:t>y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our e</a:t>
            </a:r>
            <a:r>
              <a:rPr sz="4400" b="1" spc="-80" dirty="0">
                <a:solidFill>
                  <a:srgbClr val="2187B8"/>
                </a:solidFill>
                <a:latin typeface="Arial Black"/>
                <a:cs typeface="Arial Black"/>
              </a:rPr>
              <a:t>y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e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ts val="5095"/>
              </a:lnSpc>
            </a:pP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&amp; put</a:t>
            </a:r>
            <a:r>
              <a:rPr sz="4400" b="1" spc="-15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them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ts val="6350"/>
              </a:lnSpc>
            </a:pP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all</a:t>
            </a:r>
            <a:r>
              <a:rPr sz="4400" b="1" spc="330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5400" b="1" spc="-35" dirty="0">
                <a:solidFill>
                  <a:srgbClr val="DC6900"/>
                </a:solidFill>
                <a:latin typeface="Arial Black"/>
                <a:cs typeface="Arial Black"/>
              </a:rPr>
              <a:t>togethe</a:t>
            </a:r>
            <a:r>
              <a:rPr sz="5400" b="1" spc="-434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5400" b="1" dirty="0">
                <a:solidFill>
                  <a:srgbClr val="DC6900"/>
                </a:solidFill>
                <a:latin typeface="Arial Black"/>
                <a:cs typeface="Arial Black"/>
              </a:rPr>
              <a:t>.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6603" y="3244594"/>
            <a:ext cx="5835394" cy="3561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8792" y="1884972"/>
            <a:ext cx="551497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21765" algn="l"/>
                <a:tab pos="4321175" algn="l"/>
              </a:tabLst>
            </a:pPr>
            <a:r>
              <a:rPr sz="3600" b="1" spc="95" dirty="0">
                <a:latin typeface="Arial Black"/>
                <a:cs typeface="Arial Black"/>
              </a:rPr>
              <a:t>T</a:t>
            </a:r>
            <a:r>
              <a:rPr sz="3600" b="1" spc="-25" dirty="0">
                <a:latin typeface="Arial Black"/>
                <a:cs typeface="Arial Black"/>
              </a:rPr>
              <a:t>hen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sta</a:t>
            </a:r>
            <a:r>
              <a:rPr sz="3600" b="1" spc="145" dirty="0">
                <a:latin typeface="Arial Black"/>
                <a:cs typeface="Arial Black"/>
              </a:rPr>
              <a:t>r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35" dirty="0">
                <a:latin typeface="Arial Black"/>
                <a:cs typeface="Arial Black"/>
              </a:rPr>
              <a:t>a</a:t>
            </a:r>
            <a:r>
              <a:rPr sz="3600" b="1" spc="-25" dirty="0">
                <a:latin typeface="Arial Black"/>
                <a:cs typeface="Arial Black"/>
              </a:rPr>
              <a:t>gain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150" dirty="0">
                <a:latin typeface="Arial Black"/>
                <a:cs typeface="Arial Black"/>
              </a:rPr>
              <a:t>o</a:t>
            </a:r>
            <a:r>
              <a:rPr sz="3600" b="1" spc="-130" dirty="0">
                <a:latin typeface="Arial Black"/>
                <a:cs typeface="Arial Black"/>
              </a:rPr>
              <a:t>v</a:t>
            </a:r>
            <a:r>
              <a:rPr sz="3600" b="1" spc="-25" dirty="0">
                <a:latin typeface="Arial Black"/>
                <a:cs typeface="Arial Black"/>
              </a:rPr>
              <a:t>e</a:t>
            </a:r>
            <a:r>
              <a:rPr sz="3600" b="1" spc="-305" dirty="0">
                <a:latin typeface="Arial Black"/>
                <a:cs typeface="Arial Black"/>
              </a:rPr>
              <a:t>r</a:t>
            </a:r>
            <a:r>
              <a:rPr sz="3600" b="1" dirty="0">
                <a:latin typeface="Arial Black"/>
                <a:cs typeface="Arial Black"/>
              </a:rPr>
              <a:t>.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8792" y="2438184"/>
            <a:ext cx="3302000" cy="291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  <a:tabLst>
                <a:tab pos="1091565" algn="l"/>
              </a:tabLst>
            </a:pPr>
            <a:r>
              <a:rPr sz="3600" b="1" spc="-340" dirty="0">
                <a:solidFill>
                  <a:srgbClr val="0FB0E7"/>
                </a:solidFill>
                <a:latin typeface="Arial Black"/>
                <a:cs typeface="Arial Black"/>
              </a:rPr>
              <a:t>Y</a:t>
            </a:r>
            <a:r>
              <a:rPr sz="3600" b="1" spc="-25" dirty="0">
                <a:solidFill>
                  <a:srgbClr val="0FB0E7"/>
                </a:solidFill>
                <a:latin typeface="Arial Black"/>
                <a:cs typeface="Arial Black"/>
              </a:rPr>
              <a:t>ou</a:t>
            </a:r>
            <a:r>
              <a:rPr sz="3600" b="1" dirty="0">
                <a:solidFill>
                  <a:srgbClr val="0FB0E7"/>
                </a:solidFill>
                <a:latin typeface="Arial Black"/>
                <a:cs typeface="Arial Black"/>
              </a:rPr>
              <a:t>	</a:t>
            </a:r>
            <a:r>
              <a:rPr sz="3600" b="1" spc="-25" dirty="0">
                <a:solidFill>
                  <a:srgbClr val="0FB0E7"/>
                </a:solidFill>
                <a:latin typeface="Arial Black"/>
                <a:cs typeface="Arial Black"/>
              </a:rPr>
              <a:t>should</a:t>
            </a:r>
            <a:r>
              <a:rPr sz="3600" b="1" spc="-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con</a:t>
            </a:r>
            <a:r>
              <a:rPr sz="3600" b="1" spc="-15" dirty="0">
                <a:solidFill>
                  <a:srgbClr val="2187B8"/>
                </a:solidFill>
                <a:latin typeface="Arial Black"/>
                <a:cs typeface="Arial Black"/>
              </a:rPr>
              <a:t>t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inue </a:t>
            </a:r>
            <a:r>
              <a:rPr sz="3600" b="1" spc="-15" dirty="0">
                <a:solidFill>
                  <a:srgbClr val="2187B8"/>
                </a:solidFill>
                <a:latin typeface="Arial Black"/>
                <a:cs typeface="Arial Black"/>
              </a:rPr>
              <a:t>t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his </a:t>
            </a:r>
            <a:r>
              <a:rPr sz="3600" b="1" spc="-25" dirty="0">
                <a:solidFill>
                  <a:srgbClr val="2187B8"/>
                </a:solidFill>
                <a:latin typeface="Arial Black"/>
                <a:cs typeface="Arial Black"/>
              </a:rPr>
              <a:t>p</a:t>
            </a:r>
            <a:r>
              <a:rPr sz="3600" b="1" spc="30" dirty="0">
                <a:solidFill>
                  <a:srgbClr val="2187B8"/>
                </a:solidFill>
                <a:latin typeface="Arial Black"/>
                <a:cs typeface="Arial Black"/>
              </a:rPr>
              <a:t>r</a:t>
            </a:r>
            <a:r>
              <a:rPr sz="3600" b="1" spc="-25" dirty="0">
                <a:solidFill>
                  <a:srgbClr val="2187B8"/>
                </a:solidFill>
                <a:latin typeface="Arial Black"/>
                <a:cs typeface="Arial Black"/>
              </a:rPr>
              <a:t>ocess</a:t>
            </a:r>
            <a:r>
              <a:rPr sz="3600" b="1" spc="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3600" b="1" spc="-25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3600" b="1" spc="-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spc="-75" dirty="0">
                <a:solidFill>
                  <a:srgbClr val="0FB0E7"/>
                </a:solidFill>
                <a:latin typeface="Arial Black"/>
                <a:cs typeface="Arial Black"/>
              </a:rPr>
              <a:t>f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ew</a:t>
            </a:r>
            <a:r>
              <a:rPr sz="4400" b="1" spc="-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times 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until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792" y="5469585"/>
            <a:ext cx="3482340" cy="139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99"/>
              </a:lnSpc>
            </a:pPr>
            <a:r>
              <a:rPr sz="4400" b="1" spc="-75" dirty="0">
                <a:solidFill>
                  <a:srgbClr val="18648A"/>
                </a:solidFill>
                <a:latin typeface="Arial Black"/>
                <a:cs typeface="Arial Black"/>
              </a:rPr>
              <a:t>y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ou </a:t>
            </a:r>
            <a:r>
              <a:rPr sz="4400" b="1" spc="130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un out of</a:t>
            </a:r>
            <a:r>
              <a:rPr sz="4400" b="1" spc="325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5400" b="1" spc="-30" dirty="0">
                <a:solidFill>
                  <a:srgbClr val="DC6900"/>
                </a:solidFill>
                <a:latin typeface="Arial Black"/>
                <a:cs typeface="Arial Black"/>
              </a:rPr>
              <a:t>ideas.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7126" y="1863382"/>
            <a:ext cx="8490585" cy="4496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50"/>
              </a:lnSpc>
              <a:tabLst>
                <a:tab pos="6484620" algn="l"/>
              </a:tabLst>
            </a:pPr>
            <a:r>
              <a:rPr sz="3600" b="1" spc="-5" dirty="0">
                <a:latin typeface="Arial Black"/>
                <a:cs typeface="Arial Black"/>
              </a:rPr>
              <a:t>Se</a:t>
            </a:r>
            <a:r>
              <a:rPr sz="3600" b="1" dirty="0">
                <a:latin typeface="Arial Black"/>
                <a:cs typeface="Arial Black"/>
              </a:rPr>
              <a:t>e</a:t>
            </a:r>
            <a:r>
              <a:rPr sz="3600" b="1" spc="5" dirty="0">
                <a:latin typeface="Arial Black"/>
                <a:cs typeface="Arial Black"/>
              </a:rPr>
              <a:t> </a:t>
            </a:r>
            <a:r>
              <a:rPr sz="3600" b="1" spc="20" dirty="0">
                <a:latin typeface="Arial Black"/>
                <a:cs typeface="Arial Black"/>
              </a:rPr>
              <a:t>w</a:t>
            </a:r>
            <a:r>
              <a:rPr sz="3600" b="1" spc="-25" dirty="0">
                <a:latin typeface="Arial Black"/>
                <a:cs typeface="Arial Black"/>
              </a:rPr>
              <a:t>h</a:t>
            </a:r>
            <a:r>
              <a:rPr sz="3600" b="1" spc="-85" dirty="0">
                <a:latin typeface="Arial Black"/>
                <a:cs typeface="Arial Black"/>
              </a:rPr>
              <a:t>a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idea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0" dirty="0">
                <a:latin typeface="Arial Black"/>
                <a:cs typeface="Arial Black"/>
              </a:rPr>
              <a:t>or</a:t>
            </a:r>
            <a:r>
              <a:rPr sz="3600" b="1" spc="15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s</a:t>
            </a:r>
            <a:r>
              <a:rPr sz="3600" b="1" spc="-90" dirty="0">
                <a:latin typeface="Arial Black"/>
                <a:cs typeface="Arial Black"/>
              </a:rPr>
              <a:t>c</a:t>
            </a:r>
            <a:r>
              <a:rPr sz="3600" b="1" spc="-30" dirty="0">
                <a:latin typeface="Arial Black"/>
                <a:cs typeface="Arial Black"/>
              </a:rPr>
              <a:t>heme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c</a:t>
            </a:r>
            <a:r>
              <a:rPr sz="3600" b="1" spc="-80" dirty="0">
                <a:latin typeface="Arial Black"/>
                <a:cs typeface="Arial Black"/>
              </a:rPr>
              <a:t>a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spc="-90" dirty="0">
                <a:latin typeface="Arial Black"/>
                <a:cs typeface="Arial Black"/>
              </a:rPr>
              <a:t>c</a:t>
            </a:r>
            <a:r>
              <a:rPr sz="3600" b="1" spc="-25" dirty="0">
                <a:latin typeface="Arial Black"/>
                <a:cs typeface="Arial Black"/>
              </a:rPr>
              <a:t>hes</a:t>
            </a:r>
            <a:r>
              <a:rPr sz="3600" b="1" spc="-15" dirty="0">
                <a:latin typeface="Arial Black"/>
                <a:cs typeface="Arial Black"/>
              </a:rPr>
              <a:t> </a:t>
            </a:r>
            <a:r>
              <a:rPr sz="3600" b="1" spc="-90" dirty="0">
                <a:latin typeface="Arial Black"/>
                <a:cs typeface="Arial Black"/>
              </a:rPr>
              <a:t>y</a:t>
            </a:r>
            <a:r>
              <a:rPr sz="3600" b="1" spc="-25" dirty="0">
                <a:latin typeface="Arial Black"/>
                <a:cs typeface="Arial Black"/>
              </a:rPr>
              <a:t>our</a:t>
            </a:r>
            <a:r>
              <a:rPr sz="3600" b="1" spc="10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e</a:t>
            </a:r>
            <a:r>
              <a:rPr sz="3600" b="1" spc="-90" dirty="0">
                <a:latin typeface="Arial Black"/>
                <a:cs typeface="Arial Black"/>
              </a:rPr>
              <a:t>y</a:t>
            </a:r>
            <a:r>
              <a:rPr sz="3600" b="1" dirty="0">
                <a:latin typeface="Arial Black"/>
                <a:cs typeface="Arial Black"/>
              </a:rPr>
              <a:t>e.</a:t>
            </a:r>
            <a:endParaRPr sz="3600">
              <a:latin typeface="Arial Black"/>
              <a:cs typeface="Arial Black"/>
            </a:endParaRPr>
          </a:p>
          <a:p>
            <a:pPr marL="12700" marR="4767580">
              <a:lnSpc>
                <a:spcPct val="95500"/>
              </a:lnSpc>
              <a:spcBef>
                <a:spcPts val="125"/>
              </a:spcBef>
            </a:pP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Ask</a:t>
            </a:r>
            <a:r>
              <a:rPr sz="4000" b="1" spc="-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95" dirty="0">
                <a:solidFill>
                  <a:srgbClr val="0FB0E7"/>
                </a:solidFill>
                <a:latin typeface="Arial Black"/>
                <a:cs typeface="Arial Black"/>
              </a:rPr>
              <a:t>y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ou</a:t>
            </a:r>
            <a:r>
              <a:rPr sz="4000" b="1" spc="75" dirty="0">
                <a:solidFill>
                  <a:srgbClr val="0FB0E7"/>
                </a:solidFill>
                <a:latin typeface="Arial Black"/>
                <a:cs typeface="Arial Black"/>
              </a:rPr>
              <a:t>r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sel</a:t>
            </a:r>
            <a:r>
              <a:rPr sz="4000" b="1" spc="-210" dirty="0">
                <a:solidFill>
                  <a:srgbClr val="0FB0E7"/>
                </a:solidFill>
                <a:latin typeface="Arial Black"/>
                <a:cs typeface="Arial Black"/>
              </a:rPr>
              <a:t>f</a:t>
            </a:r>
            <a:r>
              <a:rPr sz="4000" b="1" spc="-15" dirty="0">
                <a:solidFill>
                  <a:srgbClr val="0FB0E7"/>
                </a:solidFill>
                <a:latin typeface="Arial Black"/>
                <a:cs typeface="Arial Black"/>
              </a:rPr>
              <a:t>, </a:t>
            </a:r>
            <a:r>
              <a:rPr sz="4000" b="1" spc="90" dirty="0">
                <a:solidFill>
                  <a:srgbClr val="0FB0E7"/>
                </a:solidFill>
                <a:latin typeface="Arial Black"/>
                <a:cs typeface="Arial Black"/>
              </a:rPr>
              <a:t>W</a:t>
            </a:r>
            <a:r>
              <a:rPr sz="4000" b="1" spc="-30" dirty="0">
                <a:solidFill>
                  <a:srgbClr val="0FB0E7"/>
                </a:solidFill>
                <a:latin typeface="Arial Black"/>
                <a:cs typeface="Arial Black"/>
              </a:rPr>
              <a:t>h</a:t>
            </a:r>
            <a:r>
              <a:rPr sz="4000" b="1" spc="-100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4000" b="1" spc="-20" dirty="0">
                <a:solidFill>
                  <a:srgbClr val="0FB0E7"/>
                </a:solidFill>
                <a:latin typeface="Arial Black"/>
                <a:cs typeface="Arial Black"/>
              </a:rPr>
              <a:t>t</a:t>
            </a:r>
            <a:r>
              <a:rPr sz="4000" b="1" spc="1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caught </a:t>
            </a:r>
            <a:r>
              <a:rPr sz="4400" b="1" spc="-70" dirty="0">
                <a:solidFill>
                  <a:srgbClr val="2187B8"/>
                </a:solidFill>
                <a:latin typeface="Arial Black"/>
                <a:cs typeface="Arial Black"/>
              </a:rPr>
              <a:t>y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our e</a:t>
            </a:r>
            <a:r>
              <a:rPr sz="4400" b="1" spc="-70" dirty="0">
                <a:solidFill>
                  <a:srgbClr val="2187B8"/>
                </a:solidFill>
                <a:latin typeface="Arial Black"/>
                <a:cs typeface="Arial Black"/>
              </a:rPr>
              <a:t>y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e </a:t>
            </a:r>
            <a:r>
              <a:rPr sz="5400" b="1" spc="-40" dirty="0">
                <a:solidFill>
                  <a:srgbClr val="18648A"/>
                </a:solidFill>
                <a:latin typeface="Arial Black"/>
                <a:cs typeface="Arial Black"/>
              </a:rPr>
              <a:t>and</a:t>
            </a:r>
            <a:endParaRPr sz="5400">
              <a:latin typeface="Arial Black"/>
              <a:cs typeface="Arial Black"/>
            </a:endParaRPr>
          </a:p>
          <a:p>
            <a:pPr marL="12700">
              <a:lnSpc>
                <a:spcPts val="6590"/>
              </a:lnSpc>
            </a:pPr>
            <a:r>
              <a:rPr sz="6000" b="1" spc="100" dirty="0">
                <a:solidFill>
                  <a:srgbClr val="DC6900"/>
                </a:solidFill>
                <a:latin typeface="Arial Black"/>
                <a:cs typeface="Arial Black"/>
              </a:rPr>
              <a:t>w</a:t>
            </a:r>
            <a:r>
              <a:rPr sz="6000" b="1" dirty="0">
                <a:solidFill>
                  <a:srgbClr val="DC6900"/>
                </a:solidFill>
                <a:latin typeface="Arial Black"/>
                <a:cs typeface="Arial Black"/>
              </a:rPr>
              <a:t>hy ?</a:t>
            </a:r>
            <a:endParaRPr sz="6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1302" y="3969693"/>
            <a:ext cx="4568190" cy="281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85"/>
              </a:lnSpc>
            </a:pPr>
            <a:r>
              <a:rPr sz="3600" b="1" dirty="0">
                <a:latin typeface="Arial Black"/>
                <a:cs typeface="Arial Black"/>
              </a:rPr>
              <a:t>sho</a:t>
            </a:r>
            <a:r>
              <a:rPr sz="3600" b="1" spc="-20" dirty="0">
                <a:latin typeface="Arial Black"/>
                <a:cs typeface="Arial Black"/>
              </a:rPr>
              <a:t>u</a:t>
            </a:r>
            <a:r>
              <a:rPr sz="3600" b="1" dirty="0">
                <a:latin typeface="Arial Black"/>
                <a:cs typeface="Arial Black"/>
              </a:rPr>
              <a:t>ld this</a:t>
            </a:r>
            <a:r>
              <a:rPr sz="3600" b="1" spc="-10" dirty="0">
                <a:latin typeface="Arial Black"/>
                <a:cs typeface="Arial Black"/>
              </a:rPr>
              <a:t> </a:t>
            </a:r>
            <a:r>
              <a:rPr sz="3600" b="1" dirty="0">
                <a:latin typeface="Arial Black"/>
                <a:cs typeface="Arial Black"/>
              </a:rPr>
              <a:t>be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685"/>
              </a:lnSpc>
            </a:pPr>
            <a:r>
              <a:rPr sz="3600" b="1" spc="-25" dirty="0">
                <a:latin typeface="Arial Black"/>
                <a:cs typeface="Arial Black"/>
              </a:rPr>
              <a:t>the</a:t>
            </a:r>
            <a:r>
              <a:rPr sz="3600" b="1" spc="-10" dirty="0">
                <a:latin typeface="Arial Black"/>
                <a:cs typeface="Arial Black"/>
              </a:rPr>
              <a:t> </a:t>
            </a:r>
            <a:r>
              <a:rPr sz="4000" b="1" spc="-85" dirty="0">
                <a:solidFill>
                  <a:srgbClr val="0FB0E7"/>
                </a:solidFill>
                <a:latin typeface="Arial Black"/>
                <a:cs typeface="Arial Black"/>
              </a:rPr>
              <a:t>f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ocal</a:t>
            </a:r>
            <a:r>
              <a:rPr sz="4000" b="1" spc="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000" b="1" spc="-25" dirty="0">
                <a:solidFill>
                  <a:srgbClr val="0FB0E7"/>
                </a:solidFill>
                <a:latin typeface="Arial Black"/>
                <a:cs typeface="Arial Black"/>
              </a:rPr>
              <a:t>point?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ts val="6405"/>
              </a:lnSpc>
            </a:pPr>
            <a:r>
              <a:rPr sz="4800" b="1" spc="145" dirty="0">
                <a:solidFill>
                  <a:srgbClr val="2187B8"/>
                </a:solidFill>
                <a:latin typeface="Arial Black"/>
                <a:cs typeface="Arial Black"/>
              </a:rPr>
              <a:t>W</a:t>
            </a:r>
            <a:r>
              <a:rPr sz="4800" b="1" dirty="0">
                <a:solidFill>
                  <a:srgbClr val="2187B8"/>
                </a:solidFill>
                <a:latin typeface="Arial Black"/>
                <a:cs typeface="Arial Black"/>
              </a:rPr>
              <a:t>ill it</a:t>
            </a:r>
            <a:r>
              <a:rPr sz="4800" b="1" spc="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5400" b="1" spc="-100" dirty="0">
                <a:solidFill>
                  <a:srgbClr val="18648A"/>
                </a:solidFill>
                <a:latin typeface="Arial Black"/>
                <a:cs typeface="Arial Black"/>
              </a:rPr>
              <a:t>w</a:t>
            </a: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o</a:t>
            </a:r>
            <a:r>
              <a:rPr sz="5400" b="1" spc="170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k</a:t>
            </a:r>
            <a:endParaRPr sz="5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6000" b="1" spc="-40" dirty="0">
                <a:solidFill>
                  <a:srgbClr val="DC6900"/>
                </a:solidFill>
                <a:latin typeface="Arial Black"/>
                <a:cs typeface="Arial Black"/>
              </a:rPr>
              <a:t>co</a:t>
            </a:r>
            <a:r>
              <a:rPr sz="6000" b="1" spc="200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6000" b="1" spc="55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6000" b="1" spc="-40" dirty="0">
                <a:solidFill>
                  <a:srgbClr val="DC6900"/>
                </a:solidFill>
                <a:latin typeface="Arial Black"/>
                <a:cs typeface="Arial Black"/>
              </a:rPr>
              <a:t>ect</a:t>
            </a:r>
            <a:r>
              <a:rPr sz="6000" b="1" spc="75" dirty="0">
                <a:solidFill>
                  <a:srgbClr val="DC6900"/>
                </a:solidFill>
                <a:latin typeface="Arial Black"/>
                <a:cs typeface="Arial Black"/>
              </a:rPr>
              <a:t>l</a:t>
            </a:r>
            <a:r>
              <a:rPr sz="6000" b="1" spc="-40" dirty="0">
                <a:solidFill>
                  <a:srgbClr val="DC6900"/>
                </a:solidFill>
                <a:latin typeface="Arial Black"/>
                <a:cs typeface="Arial Black"/>
              </a:rPr>
              <a:t>y</a:t>
            </a:r>
            <a:r>
              <a:rPr sz="6000" b="1" spc="20" dirty="0">
                <a:solidFill>
                  <a:srgbClr val="DC6900"/>
                </a:solidFill>
                <a:latin typeface="Arial Black"/>
                <a:cs typeface="Arial Black"/>
              </a:rPr>
              <a:t> </a:t>
            </a:r>
            <a:r>
              <a:rPr sz="6000" b="1" spc="-40" dirty="0">
                <a:solidFill>
                  <a:srgbClr val="DC6900"/>
                </a:solidFill>
                <a:latin typeface="Arial Black"/>
                <a:cs typeface="Arial Black"/>
              </a:rPr>
              <a:t>?</a:t>
            </a:r>
            <a:endParaRPr sz="6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0542" rIns="0" bIns="0" rtlCol="0">
            <a:spAutoFit/>
          </a:bodyPr>
          <a:lstStyle/>
          <a:p>
            <a:pPr marL="115570">
              <a:lnSpc>
                <a:spcPct val="100000"/>
              </a:lnSpc>
            </a:pPr>
            <a:r>
              <a:rPr sz="9600" b="1" spc="15" dirty="0">
                <a:solidFill>
                  <a:srgbClr val="FFFFFF"/>
                </a:solidFill>
                <a:latin typeface="Myanmar Text"/>
                <a:cs typeface="Myanmar Text"/>
              </a:rPr>
              <a:t>C</a:t>
            </a:r>
            <a:r>
              <a:rPr sz="9600" b="1" spc="-25" dirty="0">
                <a:solidFill>
                  <a:srgbClr val="FFFFFF"/>
                </a:solidFill>
                <a:latin typeface="Myanmar Text"/>
                <a:cs typeface="Myanmar Text"/>
              </a:rPr>
              <a:t>r</a:t>
            </a:r>
            <a:r>
              <a:rPr sz="9600" b="1" spc="-35" dirty="0">
                <a:solidFill>
                  <a:srgbClr val="FFFFFF"/>
                </a:solidFill>
                <a:latin typeface="Myanmar Text"/>
                <a:cs typeface="Myanmar Text"/>
              </a:rPr>
              <a:t>e</a:t>
            </a:r>
            <a:r>
              <a:rPr sz="9600" b="1" spc="-50" dirty="0">
                <a:solidFill>
                  <a:srgbClr val="FFFFFF"/>
                </a:solidFill>
                <a:latin typeface="Myanmar Text"/>
                <a:cs typeface="Myanmar Text"/>
              </a:rPr>
              <a:t>a</a:t>
            </a:r>
            <a:r>
              <a:rPr sz="9600" b="1" spc="-40" dirty="0">
                <a:solidFill>
                  <a:srgbClr val="FFFFFF"/>
                </a:solidFill>
                <a:latin typeface="Myanmar Text"/>
                <a:cs typeface="Myanmar Text"/>
              </a:rPr>
              <a:t>t</a:t>
            </a:r>
            <a:r>
              <a:rPr sz="9600" b="1" spc="-15" dirty="0">
                <a:solidFill>
                  <a:srgbClr val="FFFFFF"/>
                </a:solidFill>
                <a:latin typeface="Myanmar Text"/>
                <a:cs typeface="Myanmar Text"/>
              </a:rPr>
              <a:t>i</a:t>
            </a:r>
            <a:r>
              <a:rPr sz="9600" b="1" spc="-45" dirty="0">
                <a:solidFill>
                  <a:srgbClr val="FFFFFF"/>
                </a:solidFill>
                <a:latin typeface="Myanmar Text"/>
                <a:cs typeface="Myanmar Text"/>
              </a:rPr>
              <a:t>v</a:t>
            </a:r>
            <a:r>
              <a:rPr sz="9600" b="1" spc="-30" dirty="0">
                <a:solidFill>
                  <a:srgbClr val="FFFFFF"/>
                </a:solidFill>
                <a:latin typeface="Myanmar Text"/>
                <a:cs typeface="Myanmar Text"/>
              </a:rPr>
              <a:t>i</a:t>
            </a:r>
            <a:r>
              <a:rPr sz="9600" b="1" spc="-40" dirty="0">
                <a:solidFill>
                  <a:srgbClr val="FFFFFF"/>
                </a:solidFill>
                <a:latin typeface="Myanmar Text"/>
                <a:cs typeface="Myanmar Text"/>
              </a:rPr>
              <a:t>t</a:t>
            </a:r>
            <a:r>
              <a:rPr sz="9600" b="1" spc="45" dirty="0">
                <a:solidFill>
                  <a:srgbClr val="FFFFFF"/>
                </a:solidFill>
                <a:latin typeface="Myanmar Text"/>
                <a:cs typeface="Myanmar Text"/>
              </a:rPr>
              <a:t>y</a:t>
            </a:r>
            <a:endParaRPr sz="9600">
              <a:latin typeface="Myanmar Text"/>
              <a:cs typeface="Myanmar Tex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3410" y="2710345"/>
            <a:ext cx="776922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01210" algn="l"/>
                <a:tab pos="5058410" algn="l"/>
              </a:tabLst>
            </a:pPr>
            <a:r>
              <a:rPr sz="3600" b="1" spc="-25" dirty="0">
                <a:latin typeface="Arial Black"/>
                <a:cs typeface="Arial Black"/>
              </a:rPr>
              <a:t>Basic</a:t>
            </a:r>
            <a:r>
              <a:rPr sz="3600" b="1" spc="-40" dirty="0">
                <a:latin typeface="Arial Black"/>
                <a:cs typeface="Arial Black"/>
              </a:rPr>
              <a:t>a</a:t>
            </a:r>
            <a:r>
              <a:rPr sz="3600" b="1" dirty="0">
                <a:latin typeface="Arial Black"/>
                <a:cs typeface="Arial Black"/>
              </a:rPr>
              <a:t>l</a:t>
            </a:r>
            <a:r>
              <a:rPr sz="3600" b="1" spc="55" dirty="0">
                <a:latin typeface="Arial Black"/>
                <a:cs typeface="Arial Black"/>
              </a:rPr>
              <a:t>l</a:t>
            </a:r>
            <a:r>
              <a:rPr sz="3600" b="1" spc="-25" dirty="0">
                <a:latin typeface="Arial Black"/>
                <a:cs typeface="Arial Black"/>
              </a:rPr>
              <a:t>y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5" dirty="0">
                <a:latin typeface="Arial Black"/>
                <a:cs typeface="Arial Black"/>
              </a:rPr>
              <a:t>i</a:t>
            </a:r>
            <a:r>
              <a:rPr sz="3600" b="1" spc="-20" dirty="0">
                <a:latin typeface="Arial Black"/>
                <a:cs typeface="Arial Black"/>
              </a:rPr>
              <a:t>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0" dirty="0">
                <a:latin typeface="Arial Black"/>
                <a:cs typeface="Arial Black"/>
              </a:rPr>
              <a:t>is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5" dirty="0">
                <a:latin typeface="Arial Black"/>
                <a:cs typeface="Arial Black"/>
              </a:rPr>
              <a:t>l</a:t>
            </a:r>
            <a:r>
              <a:rPr sz="3600" b="1" dirty="0">
                <a:latin typeface="Arial Black"/>
                <a:cs typeface="Arial Black"/>
              </a:rPr>
              <a:t>i</a:t>
            </a:r>
            <a:r>
              <a:rPr sz="3600" b="1" spc="-145" dirty="0">
                <a:latin typeface="Arial Black"/>
                <a:cs typeface="Arial Black"/>
              </a:rPr>
              <a:t>k</a:t>
            </a:r>
            <a:r>
              <a:rPr sz="3600" b="1" spc="-25" dirty="0">
                <a:latin typeface="Arial Black"/>
                <a:cs typeface="Arial Black"/>
              </a:rPr>
              <a:t>e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a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5" dirty="0">
                <a:latin typeface="Arial Black"/>
                <a:cs typeface="Arial Black"/>
              </a:rPr>
              <a:t>fl</a:t>
            </a:r>
            <a:r>
              <a:rPr sz="3600" b="1" spc="-60" dirty="0">
                <a:latin typeface="Arial Black"/>
                <a:cs typeface="Arial Black"/>
              </a:rPr>
              <a:t>o</a:t>
            </a:r>
            <a:r>
              <a:rPr sz="3600" b="1" spc="-35" dirty="0">
                <a:latin typeface="Arial Black"/>
                <a:cs typeface="Arial Black"/>
              </a:rPr>
              <a:t>w</a:t>
            </a:r>
            <a:r>
              <a:rPr sz="3600" b="1" spc="-15" dirty="0">
                <a:latin typeface="Arial Black"/>
                <a:cs typeface="Arial Black"/>
              </a:rPr>
              <a:t> </a:t>
            </a:r>
            <a:r>
              <a:rPr sz="3600" b="1" spc="-90" dirty="0">
                <a:latin typeface="Arial Black"/>
                <a:cs typeface="Arial Black"/>
              </a:rPr>
              <a:t>c</a:t>
            </a:r>
            <a:r>
              <a:rPr sz="3600" b="1" spc="-25" dirty="0">
                <a:latin typeface="Arial Black"/>
                <a:cs typeface="Arial Black"/>
              </a:rPr>
              <a:t>ha</a:t>
            </a:r>
            <a:r>
              <a:rPr sz="3600" b="1" spc="150" dirty="0">
                <a:latin typeface="Arial Black"/>
                <a:cs typeface="Arial Black"/>
              </a:rPr>
              <a:t>r</a:t>
            </a:r>
            <a:r>
              <a:rPr sz="3600" b="1" spc="-15" dirty="0">
                <a:latin typeface="Arial Black"/>
                <a:cs typeface="Arial Black"/>
              </a:rPr>
              <a:t>t.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410" y="3292204"/>
            <a:ext cx="3046095" cy="3483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5300"/>
              </a:lnSpc>
            </a:pPr>
            <a:r>
              <a:rPr sz="4800" b="1" spc="-5" dirty="0">
                <a:solidFill>
                  <a:srgbClr val="0FB0E7"/>
                </a:solidFill>
                <a:latin typeface="Arial Black"/>
                <a:cs typeface="Arial Black"/>
              </a:rPr>
              <a:t>I</a:t>
            </a:r>
            <a:r>
              <a:rPr sz="4800" b="1" dirty="0">
                <a:solidFill>
                  <a:srgbClr val="0FB0E7"/>
                </a:solidFill>
                <a:latin typeface="Arial Black"/>
                <a:cs typeface="Arial Black"/>
              </a:rPr>
              <a:t>f</a:t>
            </a:r>
            <a:r>
              <a:rPr sz="4800" b="1" spc="26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800" b="1" spc="-95" dirty="0">
                <a:solidFill>
                  <a:srgbClr val="0FB0E7"/>
                </a:solidFill>
                <a:latin typeface="Arial Black"/>
                <a:cs typeface="Arial Black"/>
              </a:rPr>
              <a:t>y</a:t>
            </a:r>
            <a:r>
              <a:rPr sz="4800" b="1" dirty="0">
                <a:solidFill>
                  <a:srgbClr val="0FB0E7"/>
                </a:solidFill>
                <a:latin typeface="Arial Black"/>
                <a:cs typeface="Arial Black"/>
              </a:rPr>
              <a:t>es, </a:t>
            </a:r>
            <a:r>
              <a:rPr sz="4800" b="1" spc="-30" dirty="0">
                <a:solidFill>
                  <a:srgbClr val="0FB0E7"/>
                </a:solidFill>
                <a:latin typeface="Arial Black"/>
                <a:cs typeface="Arial Black"/>
              </a:rPr>
              <a:t>then</a:t>
            </a:r>
            <a:r>
              <a:rPr sz="4800" b="1" spc="-2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800" b="1" spc="-170" dirty="0">
                <a:solidFill>
                  <a:srgbClr val="2187B8"/>
                </a:solidFill>
                <a:latin typeface="Arial Black"/>
                <a:cs typeface="Arial Black"/>
              </a:rPr>
              <a:t>k</a:t>
            </a:r>
            <a:r>
              <a:rPr sz="4800" b="1" dirty="0">
                <a:solidFill>
                  <a:srgbClr val="2187B8"/>
                </a:solidFill>
                <a:latin typeface="Arial Black"/>
                <a:cs typeface="Arial Black"/>
              </a:rPr>
              <a:t>eep </a:t>
            </a:r>
            <a:r>
              <a:rPr sz="5400" b="1" spc="-150" dirty="0">
                <a:solidFill>
                  <a:srgbClr val="DC6900"/>
                </a:solidFill>
                <a:latin typeface="Arial Black"/>
                <a:cs typeface="Arial Black"/>
              </a:rPr>
              <a:t>w</a:t>
            </a:r>
            <a:r>
              <a:rPr sz="5400" b="1" spc="-40" dirty="0">
                <a:solidFill>
                  <a:srgbClr val="DC6900"/>
                </a:solidFill>
                <a:latin typeface="Arial Black"/>
                <a:cs typeface="Arial Black"/>
              </a:rPr>
              <a:t>o</a:t>
            </a:r>
            <a:r>
              <a:rPr sz="5400" b="1" spc="145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5400" b="1" spc="-35" dirty="0">
                <a:solidFill>
                  <a:srgbClr val="DC6900"/>
                </a:solidFill>
                <a:latin typeface="Arial Black"/>
                <a:cs typeface="Arial Black"/>
              </a:rPr>
              <a:t>king</a:t>
            </a:r>
            <a:r>
              <a:rPr sz="5400" b="1" spc="-20" dirty="0">
                <a:solidFill>
                  <a:srgbClr val="DC6900"/>
                </a:solidFill>
                <a:latin typeface="Arial Black"/>
                <a:cs typeface="Arial Black"/>
              </a:rPr>
              <a:t> </a:t>
            </a:r>
            <a:r>
              <a:rPr sz="4800" b="1" dirty="0">
                <a:solidFill>
                  <a:srgbClr val="18648A"/>
                </a:solidFill>
                <a:latin typeface="Arial Black"/>
                <a:cs typeface="Arial Black"/>
              </a:rPr>
              <a:t>on it.</a:t>
            </a:r>
            <a:endParaRPr sz="4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1588" y="2311438"/>
            <a:ext cx="4805045" cy="406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91565" algn="l"/>
              </a:tabLst>
            </a:pPr>
            <a:r>
              <a:rPr sz="3600" b="1" spc="-340" dirty="0">
                <a:latin typeface="Arial Black"/>
                <a:cs typeface="Arial Black"/>
              </a:rPr>
              <a:t>Y</a:t>
            </a:r>
            <a:r>
              <a:rPr sz="3600" b="1" spc="-25" dirty="0">
                <a:latin typeface="Arial Black"/>
                <a:cs typeface="Arial Black"/>
              </a:rPr>
              <a:t>ou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should</a:t>
            </a:r>
            <a:r>
              <a:rPr sz="3600" b="1" spc="-10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look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70" dirty="0">
                <a:latin typeface="Arial Black"/>
                <a:cs typeface="Arial Black"/>
              </a:rPr>
              <a:t>f</a:t>
            </a:r>
            <a:r>
              <a:rPr sz="3600" b="1" spc="-20" dirty="0">
                <a:latin typeface="Arial Black"/>
                <a:cs typeface="Arial Black"/>
              </a:rPr>
              <a:t>or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985"/>
              </a:lnSpc>
              <a:spcBef>
                <a:spcPts val="75"/>
              </a:spcBef>
            </a:pPr>
            <a:r>
              <a:rPr sz="4200" b="1" spc="-40" dirty="0">
                <a:solidFill>
                  <a:srgbClr val="0FB0E7"/>
                </a:solidFill>
                <a:latin typeface="Arial Black"/>
                <a:cs typeface="Arial Black"/>
              </a:rPr>
              <a:t>othe</a:t>
            </a:r>
            <a:r>
              <a:rPr sz="4200" b="1" spc="-20" dirty="0">
                <a:solidFill>
                  <a:srgbClr val="0FB0E7"/>
                </a:solidFill>
                <a:latin typeface="Arial Black"/>
                <a:cs typeface="Arial Black"/>
              </a:rPr>
              <a:t>r</a:t>
            </a:r>
            <a:r>
              <a:rPr sz="4200" b="1" spc="15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200" b="1" spc="-30" dirty="0">
                <a:solidFill>
                  <a:srgbClr val="2187B8"/>
                </a:solidFill>
                <a:latin typeface="Arial Black"/>
                <a:cs typeface="Arial Black"/>
              </a:rPr>
              <a:t>items</a:t>
            </a:r>
            <a:endParaRPr sz="4200">
              <a:latin typeface="Arial Black"/>
              <a:cs typeface="Arial Black"/>
            </a:endParaRPr>
          </a:p>
          <a:p>
            <a:pPr marL="12700">
              <a:lnSpc>
                <a:spcPts val="4985"/>
              </a:lnSpc>
            </a:pPr>
            <a:r>
              <a:rPr sz="4200" b="1" spc="-40" dirty="0">
                <a:solidFill>
                  <a:srgbClr val="0FB0E7"/>
                </a:solidFill>
                <a:latin typeface="Arial Black"/>
                <a:cs typeface="Arial Black"/>
              </a:rPr>
              <a:t>an</a:t>
            </a:r>
            <a:r>
              <a:rPr sz="4200" b="1" spc="-30" dirty="0">
                <a:solidFill>
                  <a:srgbClr val="0FB0E7"/>
                </a:solidFill>
                <a:latin typeface="Arial Black"/>
                <a:cs typeface="Arial Black"/>
              </a:rPr>
              <a:t>d</a:t>
            </a:r>
            <a:r>
              <a:rPr sz="4200" b="1" spc="1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200" b="1" spc="-30" dirty="0">
                <a:solidFill>
                  <a:srgbClr val="2187B8"/>
                </a:solidFill>
                <a:latin typeface="Arial Black"/>
                <a:cs typeface="Arial Black"/>
              </a:rPr>
              <a:t>ac</a:t>
            </a:r>
            <a:r>
              <a:rPr sz="4200" b="1" spc="-50" dirty="0">
                <a:solidFill>
                  <a:srgbClr val="2187B8"/>
                </a:solidFill>
                <a:latin typeface="Arial Black"/>
                <a:cs typeface="Arial Black"/>
              </a:rPr>
              <a:t>c</a:t>
            </a:r>
            <a:r>
              <a:rPr sz="4200" b="1" spc="-25" dirty="0">
                <a:solidFill>
                  <a:srgbClr val="2187B8"/>
                </a:solidFill>
                <a:latin typeface="Arial Black"/>
                <a:cs typeface="Arial Black"/>
              </a:rPr>
              <a:t>essories</a:t>
            </a:r>
            <a:endParaRPr sz="4200">
              <a:latin typeface="Arial Black"/>
              <a:cs typeface="Arial Black"/>
            </a:endParaRPr>
          </a:p>
          <a:p>
            <a:pPr marL="12700" marR="741045">
              <a:lnSpc>
                <a:spcPct val="102000"/>
              </a:lnSpc>
              <a:spcBef>
                <a:spcPts val="315"/>
              </a:spcBef>
            </a:pP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also</a:t>
            </a:r>
            <a:r>
              <a:rPr sz="4400" b="1" spc="-2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th</a:t>
            </a:r>
            <a:r>
              <a:rPr sz="4400" b="1" spc="-75" dirty="0">
                <a:solidFill>
                  <a:srgbClr val="0FB0E7"/>
                </a:solidFill>
                <a:latin typeface="Arial Black"/>
                <a:cs typeface="Arial Black"/>
              </a:rPr>
              <a:t>a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t </a:t>
            </a:r>
            <a:r>
              <a:rPr sz="5400" b="1" spc="-40" dirty="0">
                <a:solidFill>
                  <a:srgbClr val="DC6900"/>
                </a:solidFill>
                <a:latin typeface="Arial Black"/>
                <a:cs typeface="Arial Black"/>
              </a:rPr>
              <a:t>coo</a:t>
            </a:r>
            <a:r>
              <a:rPr sz="5400" b="1" spc="100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5400" b="1" spc="-30" dirty="0">
                <a:solidFill>
                  <a:srgbClr val="DC6900"/>
                </a:solidFill>
                <a:latin typeface="Arial Black"/>
                <a:cs typeface="Arial Black"/>
              </a:rPr>
              <a:t>din</a:t>
            </a:r>
            <a:r>
              <a:rPr sz="5400" b="1" spc="-140" dirty="0">
                <a:solidFill>
                  <a:srgbClr val="DC6900"/>
                </a:solidFill>
                <a:latin typeface="Arial Black"/>
                <a:cs typeface="Arial Black"/>
              </a:rPr>
              <a:t>a</a:t>
            </a:r>
            <a:r>
              <a:rPr sz="5400" b="1" spc="-30" dirty="0">
                <a:solidFill>
                  <a:srgbClr val="DC6900"/>
                </a:solidFill>
                <a:latin typeface="Arial Black"/>
                <a:cs typeface="Arial Black"/>
              </a:rPr>
              <a:t>te</a:t>
            </a:r>
            <a:r>
              <a:rPr sz="5400" b="1" spc="-20" dirty="0">
                <a:solidFill>
                  <a:srgbClr val="DC6900"/>
                </a:solidFill>
                <a:latin typeface="Arial Black"/>
                <a:cs typeface="Arial Black"/>
              </a:rPr>
              <a:t> </a:t>
            </a:r>
            <a:r>
              <a:rPr sz="4800" b="1" dirty="0">
                <a:solidFill>
                  <a:srgbClr val="18648A"/>
                </a:solidFill>
                <a:latin typeface="Arial Black"/>
                <a:cs typeface="Arial Black"/>
              </a:rPr>
              <a:t>with</a:t>
            </a:r>
            <a:r>
              <a:rPr sz="4800" b="1" spc="-5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4800" b="1" spc="-15" dirty="0">
                <a:solidFill>
                  <a:srgbClr val="18648A"/>
                </a:solidFill>
                <a:latin typeface="Arial Black"/>
                <a:cs typeface="Arial Black"/>
              </a:rPr>
              <a:t>i</a:t>
            </a:r>
            <a:r>
              <a:rPr sz="4800" b="1" dirty="0">
                <a:solidFill>
                  <a:srgbClr val="18648A"/>
                </a:solidFill>
                <a:latin typeface="Arial Black"/>
                <a:cs typeface="Arial Black"/>
              </a:rPr>
              <a:t>t.</a:t>
            </a:r>
            <a:endParaRPr sz="4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30070" y="1238796"/>
            <a:ext cx="4713605" cy="8966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  <a:tabLst>
                <a:tab pos="1456690" algn="l"/>
                <a:tab pos="3488690" algn="l"/>
              </a:tabLst>
            </a:pPr>
            <a:r>
              <a:rPr sz="3600" b="1" spc="-5" dirty="0">
                <a:latin typeface="Arial Black"/>
                <a:cs typeface="Arial Black"/>
              </a:rPr>
              <a:t>I</a:t>
            </a:r>
            <a:r>
              <a:rPr sz="3600" b="1" dirty="0">
                <a:latin typeface="Arial Black"/>
                <a:cs typeface="Arial Black"/>
              </a:rPr>
              <a:t>f</a:t>
            </a:r>
            <a:r>
              <a:rPr sz="3600" b="1" spc="204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n</a:t>
            </a:r>
            <a:r>
              <a:rPr sz="3600" b="1" spc="-65" dirty="0">
                <a:latin typeface="Arial Black"/>
                <a:cs typeface="Arial Black"/>
              </a:rPr>
              <a:t>o</a:t>
            </a:r>
            <a:r>
              <a:rPr sz="3600" b="1" dirty="0">
                <a:latin typeface="Arial Black"/>
                <a:cs typeface="Arial Black"/>
              </a:rPr>
              <a:t>,	</a:t>
            </a:r>
            <a:r>
              <a:rPr sz="3600" b="1" spc="-25" dirty="0">
                <a:latin typeface="Arial Black"/>
                <a:cs typeface="Arial Black"/>
              </a:rPr>
              <a:t>then</a:t>
            </a:r>
            <a:r>
              <a:rPr sz="3600" b="1" spc="-5" dirty="0">
                <a:latin typeface="Arial Black"/>
                <a:cs typeface="Arial Black"/>
              </a:rPr>
              <a:t> </a:t>
            </a:r>
            <a:r>
              <a:rPr sz="3600" b="1" spc="-25" dirty="0">
                <a:latin typeface="Arial Black"/>
                <a:cs typeface="Arial Black"/>
              </a:rPr>
              <a:t>go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ba</a:t>
            </a:r>
            <a:r>
              <a:rPr sz="3600" b="1" spc="-95" dirty="0">
                <a:latin typeface="Arial Black"/>
                <a:cs typeface="Arial Black"/>
              </a:rPr>
              <a:t>c</a:t>
            </a:r>
            <a:r>
              <a:rPr sz="3600" b="1" spc="-25" dirty="0">
                <a:latin typeface="Arial Black"/>
                <a:cs typeface="Arial Black"/>
              </a:rPr>
              <a:t>k</a:t>
            </a:r>
            <a:r>
              <a:rPr sz="3600" b="1" spc="-15" dirty="0">
                <a:latin typeface="Arial Black"/>
                <a:cs typeface="Arial Black"/>
              </a:rPr>
              <a:t> </a:t>
            </a:r>
            <a:r>
              <a:rPr sz="3600" b="1" spc="-30" dirty="0">
                <a:latin typeface="Arial Black"/>
                <a:cs typeface="Arial Black"/>
              </a:rPr>
              <a:t>and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30070" y="2224142"/>
            <a:ext cx="3724275" cy="2485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825"/>
              </a:lnSpc>
            </a:pPr>
            <a:r>
              <a:rPr sz="4400" b="1" spc="-5" dirty="0">
                <a:solidFill>
                  <a:srgbClr val="0FB0E7"/>
                </a:solidFill>
                <a:latin typeface="Arial Black"/>
                <a:cs typeface="Arial Black"/>
              </a:rPr>
              <a:t>fin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d</a:t>
            </a:r>
            <a:r>
              <a:rPr sz="4400" b="1" spc="-10" dirty="0">
                <a:solidFill>
                  <a:srgbClr val="0FB0E7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0FB0E7"/>
                </a:solidFill>
                <a:latin typeface="Arial Black"/>
                <a:cs typeface="Arial Black"/>
              </a:rPr>
              <a:t>another</a:t>
            </a:r>
            <a:endParaRPr sz="4400">
              <a:latin typeface="Arial Black"/>
              <a:cs typeface="Arial Black"/>
            </a:endParaRPr>
          </a:p>
          <a:p>
            <a:pPr marL="12700" marR="944880">
              <a:lnSpc>
                <a:spcPct val="91700"/>
              </a:lnSpc>
              <a:spcBef>
                <a:spcPts val="80"/>
              </a:spcBef>
            </a:pPr>
            <a:r>
              <a:rPr sz="5400" b="1" spc="-30" dirty="0">
                <a:solidFill>
                  <a:srgbClr val="DC6900"/>
                </a:solidFill>
                <a:latin typeface="Arial Black"/>
                <a:cs typeface="Arial Black"/>
              </a:rPr>
              <a:t>idea </a:t>
            </a:r>
            <a:r>
              <a:rPr sz="4400" b="1" spc="-30" dirty="0">
                <a:solidFill>
                  <a:srgbClr val="2187B8"/>
                </a:solidFill>
                <a:latin typeface="Arial Black"/>
                <a:cs typeface="Arial Black"/>
              </a:rPr>
              <a:t>and</a:t>
            </a:r>
            <a:r>
              <a:rPr sz="4400" b="1" spc="-27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sta</a:t>
            </a:r>
            <a:r>
              <a:rPr sz="4400" b="1" spc="204" dirty="0">
                <a:solidFill>
                  <a:srgbClr val="2187B8"/>
                </a:solidFill>
                <a:latin typeface="Arial Black"/>
                <a:cs typeface="Arial Black"/>
              </a:rPr>
              <a:t>r</a:t>
            </a:r>
            <a:r>
              <a:rPr sz="4400" b="1" dirty="0">
                <a:solidFill>
                  <a:srgbClr val="2187B8"/>
                </a:solidFill>
                <a:latin typeface="Arial Black"/>
                <a:cs typeface="Arial Black"/>
              </a:rPr>
              <a:t>t </a:t>
            </a:r>
            <a:r>
              <a:rPr sz="4400" b="1" spc="-80" dirty="0">
                <a:solidFill>
                  <a:srgbClr val="18648A"/>
                </a:solidFill>
                <a:latin typeface="Arial Black"/>
                <a:cs typeface="Arial Black"/>
              </a:rPr>
              <a:t>w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o</a:t>
            </a:r>
            <a:r>
              <a:rPr sz="4400" b="1" spc="140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4400" b="1" dirty="0">
                <a:solidFill>
                  <a:srgbClr val="18648A"/>
                </a:solidFill>
                <a:latin typeface="Arial Black"/>
                <a:cs typeface="Arial Black"/>
              </a:rPr>
              <a:t>king</a:t>
            </a:r>
            <a:endParaRPr sz="4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0070" y="4779576"/>
            <a:ext cx="3632200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35" dirty="0">
                <a:solidFill>
                  <a:srgbClr val="18648A"/>
                </a:solidFill>
                <a:latin typeface="Arial Black"/>
                <a:cs typeface="Arial Black"/>
              </a:rPr>
              <a:t>with</a:t>
            </a:r>
            <a:r>
              <a:rPr sz="5400" b="1" spc="-5" dirty="0">
                <a:solidFill>
                  <a:srgbClr val="18648A"/>
                </a:solidFill>
                <a:latin typeface="Arial Black"/>
                <a:cs typeface="Arial Black"/>
              </a:rPr>
              <a:t> </a:t>
            </a:r>
            <a:r>
              <a:rPr sz="5400" b="1" spc="-30" dirty="0">
                <a:solidFill>
                  <a:srgbClr val="18648A"/>
                </a:solidFill>
                <a:latin typeface="Arial Black"/>
                <a:cs typeface="Arial Black"/>
              </a:rPr>
              <a:t>th</a:t>
            </a:r>
            <a:r>
              <a:rPr sz="5400" b="1" spc="-135" dirty="0">
                <a:solidFill>
                  <a:srgbClr val="18648A"/>
                </a:solidFill>
                <a:latin typeface="Arial Black"/>
                <a:cs typeface="Arial Black"/>
              </a:rPr>
              <a:t>a</a:t>
            </a:r>
            <a:r>
              <a:rPr sz="5400" b="1" spc="-25" dirty="0">
                <a:solidFill>
                  <a:srgbClr val="18648A"/>
                </a:solidFill>
                <a:latin typeface="Arial Black"/>
                <a:cs typeface="Arial Black"/>
              </a:rPr>
              <a:t>t.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081" y="161709"/>
            <a:ext cx="5758815" cy="396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91565" algn="l"/>
                <a:tab pos="5135245" algn="l"/>
              </a:tabLst>
            </a:pPr>
            <a:r>
              <a:rPr sz="3600" b="1" spc="-34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3600" b="1" spc="-25" dirty="0">
                <a:solidFill>
                  <a:srgbClr val="FFFFFF"/>
                </a:solidFill>
                <a:latin typeface="Arial Black"/>
                <a:cs typeface="Arial Black"/>
              </a:rPr>
              <a:t>ou</a:t>
            </a:r>
            <a:r>
              <a:rPr sz="3600" b="1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600" b="1" spc="-30" dirty="0">
                <a:solidFill>
                  <a:srgbClr val="FFFFFF"/>
                </a:solidFill>
                <a:latin typeface="Arial Black"/>
                <a:cs typeface="Arial Black"/>
              </a:rPr>
              <a:t>may</a:t>
            </a:r>
            <a:r>
              <a:rPr sz="3600" b="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3600" b="1" spc="-9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600" b="1" spc="-13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3600" b="1" spc="-2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3600" b="1" spc="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b="1" spc="-30" dirty="0">
                <a:solidFill>
                  <a:srgbClr val="FFFFFF"/>
                </a:solidFill>
                <a:latin typeface="Arial Black"/>
                <a:cs typeface="Arial Black"/>
              </a:rPr>
              <a:t>come</a:t>
            </a:r>
            <a:r>
              <a:rPr sz="3600" b="1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3600" b="1" spc="-25" dirty="0">
                <a:solidFill>
                  <a:srgbClr val="FFFFFF"/>
                </a:solidFill>
                <a:latin typeface="Arial Black"/>
                <a:cs typeface="Arial Black"/>
              </a:rPr>
              <a:t>up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770"/>
              </a:lnSpc>
              <a:spcBef>
                <a:spcPts val="20"/>
              </a:spcBef>
            </a:pPr>
            <a:r>
              <a:rPr sz="3600" b="1" dirty="0">
                <a:solidFill>
                  <a:srgbClr val="FFFFFF"/>
                </a:solidFill>
                <a:latin typeface="Arial Black"/>
                <a:cs typeface="Arial Black"/>
              </a:rPr>
              <a:t>with </a:t>
            </a:r>
            <a:r>
              <a:rPr sz="4000" b="1" spc="-30" dirty="0">
                <a:solidFill>
                  <a:srgbClr val="FFFFFF"/>
                </a:solidFill>
                <a:latin typeface="Arial Black"/>
                <a:cs typeface="Arial Black"/>
              </a:rPr>
              <a:t>an</a:t>
            </a:r>
            <a:r>
              <a:rPr sz="4000" b="1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b="1" spc="-150" dirty="0">
                <a:solidFill>
                  <a:srgbClr val="FFFFFF"/>
                </a:solidFill>
                <a:latin typeface="Arial Black"/>
                <a:cs typeface="Arial Black"/>
              </a:rPr>
              <a:t>ev</a:t>
            </a:r>
            <a:r>
              <a:rPr sz="4000" b="1" spc="-3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ts val="4630"/>
              </a:lnSpc>
            </a:pPr>
            <a:r>
              <a:rPr sz="4000" b="1" spc="-25" dirty="0">
                <a:solidFill>
                  <a:srgbClr val="FFFFFF"/>
                </a:solidFill>
                <a:latin typeface="Arial Black"/>
                <a:cs typeface="Arial Black"/>
              </a:rPr>
              <a:t>better</a:t>
            </a:r>
            <a:endParaRPr sz="4000">
              <a:latin typeface="Arial Black"/>
              <a:cs typeface="Arial Black"/>
            </a:endParaRPr>
          </a:p>
          <a:p>
            <a:pPr marL="12700">
              <a:lnSpc>
                <a:spcPts val="5620"/>
              </a:lnSpc>
            </a:pPr>
            <a:r>
              <a:rPr sz="4800" b="1" dirty="0">
                <a:solidFill>
                  <a:srgbClr val="DC6900"/>
                </a:solidFill>
                <a:latin typeface="Arial Black"/>
                <a:cs typeface="Arial Black"/>
              </a:rPr>
              <a:t>idea</a:t>
            </a:r>
            <a:endParaRPr sz="4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4800" b="1" dirty="0">
                <a:solidFill>
                  <a:srgbClr val="2187B8"/>
                </a:solidFill>
                <a:latin typeface="Arial Black"/>
                <a:cs typeface="Arial Black"/>
              </a:rPr>
              <a:t>of</a:t>
            </a:r>
            <a:r>
              <a:rPr sz="4800" b="1" spc="27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800" b="1" spc="-130" dirty="0">
                <a:solidFill>
                  <a:srgbClr val="2187B8"/>
                </a:solidFill>
                <a:latin typeface="Arial Black"/>
                <a:cs typeface="Arial Black"/>
              </a:rPr>
              <a:t>y</a:t>
            </a:r>
            <a:r>
              <a:rPr sz="4800" b="1" spc="-30" dirty="0">
                <a:solidFill>
                  <a:srgbClr val="2187B8"/>
                </a:solidFill>
                <a:latin typeface="Arial Black"/>
                <a:cs typeface="Arial Black"/>
              </a:rPr>
              <a:t>our</a:t>
            </a:r>
            <a:r>
              <a:rPr sz="4800" b="1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800" b="1" spc="-114" dirty="0">
                <a:solidFill>
                  <a:srgbClr val="2187B8"/>
                </a:solidFill>
                <a:latin typeface="Arial Black"/>
                <a:cs typeface="Arial Black"/>
              </a:rPr>
              <a:t>o</a:t>
            </a:r>
            <a:r>
              <a:rPr sz="4800" b="1" spc="-40" dirty="0">
                <a:solidFill>
                  <a:srgbClr val="2187B8"/>
                </a:solidFill>
                <a:latin typeface="Arial Black"/>
                <a:cs typeface="Arial Black"/>
              </a:rPr>
              <a:t>wn</a:t>
            </a:r>
            <a:r>
              <a:rPr sz="4800" b="1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4800" b="1" spc="-80" dirty="0">
                <a:solidFill>
                  <a:srgbClr val="2187B8"/>
                </a:solidFill>
                <a:latin typeface="Arial Black"/>
                <a:cs typeface="Arial Black"/>
              </a:rPr>
              <a:t>f</a:t>
            </a:r>
            <a:r>
              <a:rPr sz="4800" b="1" spc="-30" dirty="0">
                <a:solidFill>
                  <a:srgbClr val="2187B8"/>
                </a:solidFill>
                <a:latin typeface="Arial Black"/>
                <a:cs typeface="Arial Black"/>
              </a:rPr>
              <a:t>or</a:t>
            </a:r>
            <a:endParaRPr sz="4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b</a:t>
            </a:r>
            <a:r>
              <a:rPr sz="5400" b="1" spc="85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ainsto</a:t>
            </a:r>
            <a:r>
              <a:rPr sz="5400" b="1" spc="250" dirty="0">
                <a:solidFill>
                  <a:srgbClr val="18648A"/>
                </a:solidFill>
                <a:latin typeface="Arial Black"/>
                <a:cs typeface="Arial Black"/>
              </a:rPr>
              <a:t>r</a:t>
            </a: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ming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3260" y="122339"/>
            <a:ext cx="572643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7600" algn="l"/>
                <a:tab pos="3875404" algn="l"/>
              </a:tabLst>
            </a:pPr>
            <a:r>
              <a:rPr sz="3600" b="1" spc="100" dirty="0">
                <a:latin typeface="Arial Black"/>
                <a:cs typeface="Arial Black"/>
              </a:rPr>
              <a:t>T</a:t>
            </a:r>
            <a:r>
              <a:rPr sz="3600" b="1" spc="-25" dirty="0">
                <a:latin typeface="Arial Black"/>
                <a:cs typeface="Arial Black"/>
              </a:rPr>
              <a:t>he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30" dirty="0">
                <a:latin typeface="Arial Black"/>
                <a:cs typeface="Arial Black"/>
              </a:rPr>
              <a:t>f</a:t>
            </a:r>
            <a:r>
              <a:rPr sz="3600" b="1" spc="-25" dirty="0">
                <a:latin typeface="Arial Black"/>
                <a:cs typeface="Arial Black"/>
              </a:rPr>
              <a:t>act</a:t>
            </a:r>
            <a:r>
              <a:rPr sz="3600" b="1" dirty="0">
                <a:latin typeface="Arial Black"/>
                <a:cs typeface="Arial Black"/>
              </a:rPr>
              <a:t> </a:t>
            </a:r>
            <a:r>
              <a:rPr sz="3600" b="1" spc="-20" dirty="0">
                <a:latin typeface="Arial Black"/>
                <a:cs typeface="Arial Black"/>
              </a:rPr>
              <a:t>is</a:t>
            </a:r>
            <a:r>
              <a:rPr sz="3600" b="1" spc="5" dirty="0">
                <a:latin typeface="Arial Black"/>
                <a:cs typeface="Arial Black"/>
              </a:rPr>
              <a:t> </a:t>
            </a:r>
            <a:r>
              <a:rPr sz="3600" b="1" spc="-90" dirty="0">
                <a:latin typeface="Arial Black"/>
                <a:cs typeface="Arial Black"/>
              </a:rPr>
              <a:t>y</a:t>
            </a:r>
            <a:r>
              <a:rPr sz="3600" b="1" spc="-25" dirty="0">
                <a:latin typeface="Arial Black"/>
                <a:cs typeface="Arial Black"/>
              </a:rPr>
              <a:t>ou</a:t>
            </a:r>
            <a:r>
              <a:rPr sz="3600" b="1" dirty="0">
                <a:latin typeface="Arial Black"/>
                <a:cs typeface="Arial Black"/>
              </a:rPr>
              <a:t>	</a:t>
            </a:r>
            <a:r>
              <a:rPr sz="3600" b="1" spc="-25" dirty="0">
                <a:latin typeface="Arial Black"/>
                <a:cs typeface="Arial Black"/>
              </a:rPr>
              <a:t>h</a:t>
            </a:r>
            <a:r>
              <a:rPr sz="3600" b="1" spc="-80" dirty="0">
                <a:latin typeface="Arial Black"/>
                <a:cs typeface="Arial Black"/>
              </a:rPr>
              <a:t>a</a:t>
            </a:r>
            <a:r>
              <a:rPr sz="3600" b="1" spc="-125" dirty="0">
                <a:latin typeface="Arial Black"/>
                <a:cs typeface="Arial Black"/>
              </a:rPr>
              <a:t>v</a:t>
            </a:r>
            <a:r>
              <a:rPr sz="3600" b="1" spc="-25" dirty="0">
                <a:latin typeface="Arial Black"/>
                <a:cs typeface="Arial Black"/>
              </a:rPr>
              <a:t>e</a:t>
            </a:r>
            <a:r>
              <a:rPr sz="3600" b="1" spc="10" dirty="0">
                <a:latin typeface="Arial Black"/>
                <a:cs typeface="Arial Black"/>
              </a:rPr>
              <a:t> </a:t>
            </a:r>
            <a:r>
              <a:rPr sz="3600" b="1" spc="-20" dirty="0">
                <a:latin typeface="Arial Black"/>
                <a:cs typeface="Arial Black"/>
              </a:rPr>
              <a:t>to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260" y="693601"/>
            <a:ext cx="9163685" cy="2416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85"/>
              </a:lnSpc>
            </a:pPr>
            <a:r>
              <a:rPr sz="3600" b="1" dirty="0">
                <a:solidFill>
                  <a:srgbClr val="FF0000"/>
                </a:solidFill>
                <a:latin typeface="Arial Black"/>
                <a:cs typeface="Arial Black"/>
              </a:rPr>
              <a:t>VIS</a:t>
            </a:r>
            <a:r>
              <a:rPr sz="3600" b="1" spc="-114" dirty="0">
                <a:solidFill>
                  <a:srgbClr val="FF0000"/>
                </a:solidFill>
                <a:latin typeface="Arial Black"/>
                <a:cs typeface="Arial Black"/>
              </a:rPr>
              <a:t>U</a:t>
            </a:r>
            <a:r>
              <a:rPr sz="3600" b="1" dirty="0">
                <a:solidFill>
                  <a:srgbClr val="FF0000"/>
                </a:solidFill>
                <a:latin typeface="Arial Black"/>
                <a:cs typeface="Arial Black"/>
              </a:rPr>
              <a:t>ALIZE</a:t>
            </a:r>
            <a:r>
              <a:rPr sz="3600" b="1" spc="-25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3600" b="1" spc="50" dirty="0">
                <a:solidFill>
                  <a:srgbClr val="2187B8"/>
                </a:solidFill>
                <a:latin typeface="Arial Black"/>
                <a:cs typeface="Arial Black"/>
              </a:rPr>
              <a:t>w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h</a:t>
            </a:r>
            <a:r>
              <a:rPr sz="3600" b="1" spc="-65" dirty="0">
                <a:solidFill>
                  <a:srgbClr val="2187B8"/>
                </a:solidFill>
                <a:latin typeface="Arial Black"/>
                <a:cs typeface="Arial Black"/>
              </a:rPr>
              <a:t>a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t thi</a:t>
            </a:r>
            <a:r>
              <a:rPr sz="3600" b="1" spc="-15" dirty="0">
                <a:solidFill>
                  <a:srgbClr val="2187B8"/>
                </a:solidFill>
                <a:latin typeface="Arial Black"/>
                <a:cs typeface="Arial Black"/>
              </a:rPr>
              <a:t>n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gs will</a:t>
            </a:r>
            <a:r>
              <a:rPr sz="3600" b="1" spc="-5" dirty="0">
                <a:solidFill>
                  <a:srgbClr val="2187B8"/>
                </a:solidFill>
                <a:latin typeface="Arial Black"/>
                <a:cs typeface="Arial Black"/>
              </a:rPr>
              <a:t> 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look li</a:t>
            </a:r>
            <a:r>
              <a:rPr sz="3600" b="1" spc="-130" dirty="0">
                <a:solidFill>
                  <a:srgbClr val="2187B8"/>
                </a:solidFill>
                <a:latin typeface="Arial Black"/>
                <a:cs typeface="Arial Black"/>
              </a:rPr>
              <a:t>k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e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4185"/>
              </a:lnSpc>
              <a:tabLst>
                <a:tab pos="1518285" algn="l"/>
              </a:tabLst>
            </a:pPr>
            <a:r>
              <a:rPr sz="3600" b="1" spc="20" dirty="0">
                <a:solidFill>
                  <a:srgbClr val="2187B8"/>
                </a:solidFill>
                <a:latin typeface="Arial Black"/>
                <a:cs typeface="Arial Black"/>
              </a:rPr>
              <a:t>w</a:t>
            </a:r>
            <a:r>
              <a:rPr sz="3600" b="1" spc="-25" dirty="0">
                <a:solidFill>
                  <a:srgbClr val="2187B8"/>
                </a:solidFill>
                <a:latin typeface="Arial Black"/>
                <a:cs typeface="Arial Black"/>
              </a:rPr>
              <a:t>hen</a:t>
            </a:r>
            <a:r>
              <a:rPr sz="3600" b="1" dirty="0">
                <a:solidFill>
                  <a:srgbClr val="2187B8"/>
                </a:solidFill>
                <a:latin typeface="Arial Black"/>
                <a:cs typeface="Arial Black"/>
              </a:rPr>
              <a:t>	</a:t>
            </a:r>
            <a:r>
              <a:rPr sz="3600" b="1" spc="-25" dirty="0">
                <a:solidFill>
                  <a:srgbClr val="2187B8"/>
                </a:solidFill>
                <a:latin typeface="Arial Black"/>
                <a:cs typeface="Arial Black"/>
              </a:rPr>
              <a:t>the</a:t>
            </a:r>
            <a:endParaRPr sz="3600">
              <a:latin typeface="Arial Black"/>
              <a:cs typeface="Arial Black"/>
            </a:endParaRPr>
          </a:p>
          <a:p>
            <a:pPr marL="12700">
              <a:lnSpc>
                <a:spcPts val="5670"/>
              </a:lnSpc>
              <a:tabLst>
                <a:tab pos="2919095" algn="l"/>
              </a:tabLst>
            </a:pPr>
            <a:r>
              <a:rPr sz="5400" b="1" dirty="0">
                <a:solidFill>
                  <a:srgbClr val="DC6900"/>
                </a:solidFill>
                <a:latin typeface="Arial Black"/>
                <a:cs typeface="Arial Black"/>
              </a:rPr>
              <a:t>p</a:t>
            </a:r>
            <a:r>
              <a:rPr sz="5400" b="1" spc="80" dirty="0">
                <a:solidFill>
                  <a:srgbClr val="DC6900"/>
                </a:solidFill>
                <a:latin typeface="Arial Black"/>
                <a:cs typeface="Arial Black"/>
              </a:rPr>
              <a:t>r</a:t>
            </a:r>
            <a:r>
              <a:rPr sz="5400" b="1" dirty="0">
                <a:solidFill>
                  <a:srgbClr val="DC6900"/>
                </a:solidFill>
                <a:latin typeface="Arial Black"/>
                <a:cs typeface="Arial Black"/>
              </a:rPr>
              <a:t>oject	</a:t>
            </a:r>
            <a:r>
              <a:rPr sz="5400" b="1" dirty="0">
                <a:solidFill>
                  <a:srgbClr val="18648A"/>
                </a:solidFill>
                <a:latin typeface="Arial Black"/>
                <a:cs typeface="Arial Black"/>
              </a:rPr>
              <a:t>become</a:t>
            </a:r>
            <a:endParaRPr sz="5400">
              <a:latin typeface="Arial Black"/>
              <a:cs typeface="Arial Black"/>
            </a:endParaRPr>
          </a:p>
          <a:p>
            <a:pPr marL="12700">
              <a:lnSpc>
                <a:spcPts val="5670"/>
              </a:lnSpc>
            </a:pPr>
            <a:r>
              <a:rPr sz="5400" b="1" spc="-35" dirty="0">
                <a:solidFill>
                  <a:srgbClr val="18648A"/>
                </a:solidFill>
                <a:latin typeface="Arial Black"/>
                <a:cs typeface="Arial Black"/>
              </a:rPr>
              <a:t>completed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66694" y="5492569"/>
            <a:ext cx="5307330" cy="1143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800" b="1" dirty="0">
                <a:solidFill>
                  <a:srgbClr val="00AF50"/>
                </a:solidFill>
                <a:latin typeface="Sakkal Majalla"/>
                <a:cs typeface="Sakkal Majalla"/>
              </a:rPr>
              <a:t>Brainstorming</a:t>
            </a:r>
            <a:endParaRPr sz="8800">
              <a:latin typeface="Sakkal Majalla"/>
              <a:cs typeface="Sakkal Majall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234695"/>
            <a:ext cx="8173720" cy="1201420"/>
          </a:xfrm>
          <a:custGeom>
            <a:avLst/>
            <a:gdLst/>
            <a:ahLst/>
            <a:cxnLst/>
            <a:rect l="l" t="t" r="r" b="b"/>
            <a:pathLst>
              <a:path w="8173720" h="1201420">
                <a:moveTo>
                  <a:pt x="0" y="1200912"/>
                </a:moveTo>
                <a:lnTo>
                  <a:pt x="8173211" y="1200912"/>
                </a:lnTo>
                <a:lnTo>
                  <a:pt x="8173211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0020" y="234695"/>
            <a:ext cx="8173720" cy="1201420"/>
          </a:xfrm>
          <a:prstGeom prst="rect">
            <a:avLst/>
          </a:prstGeom>
          <a:solidFill>
            <a:srgbClr val="FFFFFF"/>
          </a:solidFill>
          <a:ln w="15239">
            <a:solidFill>
              <a:srgbClr val="DE7D1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 marR="73025" algn="just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Br</a:t>
            </a:r>
            <a:r>
              <a:rPr sz="2400" spc="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sto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ing </a:t>
            </a:r>
            <a:r>
              <a:rPr sz="2400" spc="-229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is 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 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group </a:t>
            </a:r>
            <a:r>
              <a:rPr sz="2400" spc="-2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cre</a:t>
            </a:r>
            <a:r>
              <a:rPr sz="2400" spc="-1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y 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tech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ique </a:t>
            </a:r>
            <a:r>
              <a:rPr sz="2400" spc="-2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 </a:t>
            </a:r>
            <a:r>
              <a:rPr sz="2400" spc="-20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which </a:t>
            </a:r>
            <a:r>
              <a:rPr sz="2400" spc="-2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55" dirty="0">
                <a:latin typeface="Times New Roman"/>
                <a:cs typeface="Times New Roman"/>
              </a:rPr>
              <a:t>f</a:t>
            </a:r>
            <a:r>
              <a:rPr sz="2400" dirty="0">
                <a:latin typeface="Times New Roman"/>
                <a:cs typeface="Times New Roman"/>
              </a:rPr>
              <a:t>forts a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ade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find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lus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on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for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speci</a:t>
            </a:r>
            <a:r>
              <a:rPr sz="2400" spc="-10" dirty="0">
                <a:latin typeface="Times New Roman"/>
                <a:cs typeface="Times New Roman"/>
              </a:rPr>
              <a:t>f</a:t>
            </a:r>
            <a:r>
              <a:rPr sz="2400" dirty="0">
                <a:latin typeface="Times New Roman"/>
                <a:cs typeface="Times New Roman"/>
              </a:rPr>
              <a:t>ic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p</a:t>
            </a:r>
            <a:r>
              <a:rPr sz="2400" dirty="0">
                <a:latin typeface="Times New Roman"/>
                <a:cs typeface="Times New Roman"/>
              </a:rPr>
              <a:t>roblem by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gathering a l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st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 ide</a:t>
            </a:r>
            <a:r>
              <a:rPr sz="2400" spc="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spontaneous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cont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ibu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ed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 its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bers.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563" y="4629911"/>
            <a:ext cx="7249795" cy="1940560"/>
          </a:xfrm>
          <a:custGeom>
            <a:avLst/>
            <a:gdLst/>
            <a:ahLst/>
            <a:cxnLst/>
            <a:rect l="l" t="t" r="r" b="b"/>
            <a:pathLst>
              <a:path w="7249795" h="1940559">
                <a:moveTo>
                  <a:pt x="0" y="1940052"/>
                </a:moveTo>
                <a:lnTo>
                  <a:pt x="7249668" y="1940052"/>
                </a:lnTo>
                <a:lnTo>
                  <a:pt x="7249668" y="0"/>
                </a:lnTo>
                <a:lnTo>
                  <a:pt x="0" y="0"/>
                </a:lnTo>
                <a:lnTo>
                  <a:pt x="0" y="19400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1563" y="4629911"/>
            <a:ext cx="7249795" cy="1940560"/>
          </a:xfrm>
          <a:prstGeom prst="rect">
            <a:avLst/>
          </a:prstGeom>
          <a:solidFill>
            <a:srgbClr val="FFFFFF"/>
          </a:solidFill>
          <a:ln w="15240">
            <a:solidFill>
              <a:srgbClr val="DE7D1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820" marR="73660" algn="just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ol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bo</a:t>
            </a:r>
            <a:r>
              <a:rPr sz="2000" dirty="0">
                <a:latin typeface="Times New Roman"/>
                <a:cs typeface="Times New Roman"/>
              </a:rPr>
              <a:t>rat</a:t>
            </a:r>
            <a:r>
              <a:rPr sz="2000" spc="-2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on 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ke</a:t>
            </a:r>
            <a:r>
              <a:rPr sz="2000" spc="-2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! 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yo</a:t>
            </a:r>
            <a:r>
              <a:rPr sz="2000" dirty="0">
                <a:latin typeface="Times New Roman"/>
                <a:cs typeface="Times New Roman"/>
              </a:rPr>
              <a:t>u 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an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se</a:t>
            </a:r>
            <a:r>
              <a:rPr sz="2000" spc="-2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l 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gro</a:t>
            </a:r>
            <a:r>
              <a:rPr sz="2000" dirty="0">
                <a:latin typeface="Times New Roman"/>
                <a:cs typeface="Times New Roman"/>
              </a:rPr>
              <a:t>up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pan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re ac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ively 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vol</a:t>
            </a:r>
            <a:r>
              <a:rPr sz="2000" spc="-15" dirty="0">
                <a:latin typeface="Times New Roman"/>
                <a:cs typeface="Times New Roman"/>
              </a:rPr>
              <a:t>v</a:t>
            </a:r>
            <a:r>
              <a:rPr sz="2000" dirty="0">
                <a:latin typeface="Times New Roman"/>
                <a:cs typeface="Times New Roman"/>
              </a:rPr>
              <a:t>ed </a:t>
            </a:r>
            <a:r>
              <a:rPr sz="2000" spc="-1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 </a:t>
            </a:r>
            <a:r>
              <a:rPr sz="2000" spc="-17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 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</a:t>
            </a:r>
            <a:r>
              <a:rPr sz="2000" spc="-50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fe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ve 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bra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ns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5" dirty="0">
                <a:latin typeface="Times New Roman"/>
                <a:cs typeface="Times New Roman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ing 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15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ss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on. </a:t>
            </a:r>
            <a:r>
              <a:rPr sz="2000" spc="-185" dirty="0">
                <a:latin typeface="Times New Roman"/>
                <a:cs typeface="Times New Roman"/>
              </a:rPr>
              <a:t> </a:t>
            </a:r>
            <a:r>
              <a:rPr sz="2000" spc="-20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10" dirty="0">
                <a:latin typeface="Times New Roman"/>
                <a:cs typeface="Times New Roman"/>
              </a:rPr>
              <a:t>u</a:t>
            </a:r>
            <a:r>
              <a:rPr sz="2000" spc="-15" dirty="0">
                <a:latin typeface="Times New Roman"/>
                <a:cs typeface="Times New Roman"/>
              </a:rPr>
              <a:t>'</a:t>
            </a:r>
            <a:r>
              <a:rPr sz="2000" dirty="0">
                <a:latin typeface="Times New Roman"/>
                <a:cs typeface="Times New Roman"/>
              </a:rPr>
              <a:t>ll </a:t>
            </a:r>
            <a:r>
              <a:rPr sz="2000" spc="-1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l</a:t>
            </a:r>
            <a:r>
              <a:rPr sz="2000" spc="-15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o not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ce 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hat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0" dirty="0">
                <a:latin typeface="Times New Roman"/>
                <a:cs typeface="Times New Roman"/>
              </a:rPr>
              <a:t>o</a:t>
            </a:r>
            <a:r>
              <a:rPr sz="2000" spc="5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p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s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 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rea</a:t>
            </a:r>
            <a:r>
              <a:rPr sz="2000" spc="-2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ly 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ea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ive 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b</a:t>
            </a:r>
            <a:r>
              <a:rPr sz="2000" dirty="0">
                <a:latin typeface="Times New Roman"/>
                <a:cs typeface="Times New Roman"/>
              </a:rPr>
              <a:t>y 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bra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ns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or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ing vi</a:t>
            </a:r>
            <a:r>
              <a:rPr sz="2000" spc="-10" dirty="0">
                <a:latin typeface="Times New Roman"/>
                <a:cs typeface="Times New Roman"/>
              </a:rPr>
              <a:t>s</a:t>
            </a:r>
            <a:r>
              <a:rPr sz="2000" dirty="0">
                <a:latin typeface="Times New Roman"/>
                <a:cs typeface="Times New Roman"/>
              </a:rPr>
              <a:t>ually </a:t>
            </a:r>
            <a:r>
              <a:rPr sz="2000" spc="-2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wi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 </a:t>
            </a:r>
            <a:r>
              <a:rPr sz="2000" spc="-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pa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nts. </a:t>
            </a:r>
            <a:r>
              <a:rPr sz="2000" spc="-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Br</a:t>
            </a:r>
            <a:r>
              <a:rPr sz="2000" spc="-1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s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 </a:t>
            </a:r>
            <a:r>
              <a:rPr sz="2000" spc="-1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 </a:t>
            </a:r>
            <a:r>
              <a:rPr sz="2000" spc="-1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2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ke </a:t>
            </a:r>
            <a:r>
              <a:rPr sz="2000" spc="-18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any 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-15" dirty="0">
                <a:latin typeface="Times New Roman"/>
                <a:cs typeface="Times New Roman"/>
              </a:rPr>
              <a:t>i</a:t>
            </a:r>
            <a:r>
              <a:rPr sz="2000" spc="-35" dirty="0">
                <a:latin typeface="Times New Roman"/>
                <a:cs typeface="Times New Roman"/>
              </a:rPr>
              <a:t>f</a:t>
            </a:r>
            <a:r>
              <a:rPr sz="2000" dirty="0">
                <a:latin typeface="Times New Roman"/>
                <a:cs typeface="Times New Roman"/>
              </a:rPr>
              <a:t>f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nt </a:t>
            </a:r>
            <a:r>
              <a:rPr sz="2000" spc="-1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spc="-20" dirty="0">
                <a:latin typeface="Times New Roman"/>
                <a:cs typeface="Times New Roman"/>
              </a:rPr>
              <a:t>ms</a:t>
            </a:r>
            <a:r>
              <a:rPr sz="2000" dirty="0">
                <a:latin typeface="Times New Roman"/>
                <a:cs typeface="Times New Roman"/>
              </a:rPr>
              <a:t>. </a:t>
            </a:r>
            <a:r>
              <a:rPr sz="2000" spc="-20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our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oup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shou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oose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bra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ns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orm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id</a:t>
            </a:r>
            <a:r>
              <a:rPr sz="2000" spc="-15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as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at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hat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ks the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best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for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10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101" rIns="0" bIns="0" rtlCol="0">
            <a:spAutoFit/>
          </a:bodyPr>
          <a:lstStyle/>
          <a:p>
            <a:pPr marL="1936750">
              <a:lnSpc>
                <a:spcPct val="100000"/>
              </a:lnSpc>
            </a:pPr>
            <a:r>
              <a:rPr sz="4000" b="1" spc="-20" dirty="0">
                <a:solidFill>
                  <a:srgbClr val="00AF50"/>
                </a:solidFill>
                <a:latin typeface="EucrosiaUPC"/>
                <a:cs typeface="EucrosiaUPC"/>
              </a:rPr>
              <a:t>Tip</a:t>
            </a:r>
            <a:r>
              <a:rPr sz="4000" b="1" spc="-15" dirty="0">
                <a:solidFill>
                  <a:srgbClr val="00AF50"/>
                </a:solidFill>
                <a:latin typeface="EucrosiaUPC"/>
                <a:cs typeface="EucrosiaUPC"/>
              </a:rPr>
              <a:t>s</a:t>
            </a:r>
            <a:r>
              <a:rPr sz="4000" b="1" dirty="0">
                <a:solidFill>
                  <a:srgbClr val="00AF50"/>
                </a:solidFill>
                <a:latin typeface="EucrosiaUPC"/>
                <a:cs typeface="EucrosiaUPC"/>
              </a:rPr>
              <a:t> </a:t>
            </a:r>
            <a:r>
              <a:rPr sz="4000" b="1" spc="-20" dirty="0">
                <a:solidFill>
                  <a:srgbClr val="00AF50"/>
                </a:solidFill>
                <a:latin typeface="EucrosiaUPC"/>
                <a:cs typeface="EucrosiaUPC"/>
              </a:rPr>
              <a:t>fo</a:t>
            </a:r>
            <a:r>
              <a:rPr sz="4000" b="1" spc="-15" dirty="0">
                <a:solidFill>
                  <a:srgbClr val="00AF50"/>
                </a:solidFill>
                <a:latin typeface="EucrosiaUPC"/>
                <a:cs typeface="EucrosiaUPC"/>
              </a:rPr>
              <a:t>r</a:t>
            </a:r>
            <a:r>
              <a:rPr sz="4000" b="1" spc="15" dirty="0">
                <a:solidFill>
                  <a:srgbClr val="00AF50"/>
                </a:solidFill>
                <a:latin typeface="EucrosiaUPC"/>
                <a:cs typeface="EucrosiaUPC"/>
              </a:rPr>
              <a:t> </a:t>
            </a:r>
            <a:r>
              <a:rPr sz="4000" b="1" spc="-20" dirty="0">
                <a:solidFill>
                  <a:srgbClr val="00AF50"/>
                </a:solidFill>
                <a:latin typeface="EucrosiaUPC"/>
                <a:cs typeface="EucrosiaUPC"/>
              </a:rPr>
              <a:t>Effectiv</a:t>
            </a:r>
            <a:r>
              <a:rPr sz="4000" b="1" spc="-15" dirty="0">
                <a:solidFill>
                  <a:srgbClr val="00AF50"/>
                </a:solidFill>
                <a:latin typeface="EucrosiaUPC"/>
                <a:cs typeface="EucrosiaUPC"/>
              </a:rPr>
              <a:t>e</a:t>
            </a:r>
            <a:r>
              <a:rPr sz="4000" b="1" spc="30" dirty="0">
                <a:solidFill>
                  <a:srgbClr val="00AF50"/>
                </a:solidFill>
                <a:latin typeface="EucrosiaUPC"/>
                <a:cs typeface="EucrosiaUPC"/>
              </a:rPr>
              <a:t> </a:t>
            </a:r>
            <a:r>
              <a:rPr sz="4000" b="1" spc="-20" dirty="0">
                <a:solidFill>
                  <a:srgbClr val="00AF50"/>
                </a:solidFill>
                <a:latin typeface="EucrosiaUPC"/>
                <a:cs typeface="EucrosiaUPC"/>
              </a:rPr>
              <a:t>Brainsto</a:t>
            </a:r>
            <a:r>
              <a:rPr sz="4000" b="1" spc="-25" dirty="0">
                <a:solidFill>
                  <a:srgbClr val="00AF50"/>
                </a:solidFill>
                <a:latin typeface="EucrosiaUPC"/>
                <a:cs typeface="EucrosiaUPC"/>
              </a:rPr>
              <a:t>r</a:t>
            </a:r>
            <a:r>
              <a:rPr sz="4000" b="1" spc="-15" dirty="0">
                <a:solidFill>
                  <a:srgbClr val="00AF50"/>
                </a:solidFill>
                <a:latin typeface="EucrosiaUPC"/>
                <a:cs typeface="EucrosiaUPC"/>
              </a:rPr>
              <a:t>ming</a:t>
            </a:r>
            <a:endParaRPr sz="4000">
              <a:latin typeface="EucrosiaUPC"/>
              <a:cs typeface="EucrosiaUP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3540" y="540176"/>
            <a:ext cx="6748145" cy="1483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solidFill>
                  <a:srgbClr val="404040"/>
                </a:solidFill>
                <a:latin typeface="Arial"/>
                <a:cs typeface="Arial"/>
              </a:rPr>
              <a:t>#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800" b="1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r>
              <a:rPr sz="2800" b="1" spc="-15" dirty="0">
                <a:solidFill>
                  <a:srgbClr val="404040"/>
                </a:solidFill>
                <a:latin typeface="Arial"/>
                <a:cs typeface="Arial"/>
              </a:rPr>
              <a:t>sign</a:t>
            </a:r>
            <a:r>
              <a:rPr sz="28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404040"/>
                </a:solidFill>
                <a:latin typeface="Arial"/>
                <a:cs typeface="Arial"/>
              </a:rPr>
              <a:t>Mo</a:t>
            </a:r>
            <a:r>
              <a:rPr sz="2800" b="1" spc="-3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800" b="1" spc="-15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Assi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ning 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so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ne 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to 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800" spc="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sto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 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session </a:t>
            </a:r>
            <a:r>
              <a:rPr sz="180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to 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 pr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cti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2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ction</a:t>
            </a:r>
            <a:r>
              <a:rPr sz="1800" spc="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2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spc="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ute</a:t>
            </a:r>
            <a:r>
              <a:rPr sz="1800" spc="20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mus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800" spc="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ti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2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 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es</a:t>
            </a:r>
            <a:r>
              <a:rPr sz="1800" spc="1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800" spc="1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free</a:t>
            </a:r>
            <a:r>
              <a:rPr sz="1800" spc="1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fl</a:t>
            </a:r>
            <a:r>
              <a:rPr sz="1800" spc="1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00" spc="1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eas,</a:t>
            </a:r>
            <a:r>
              <a:rPr sz="1800" spc="1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this</a:t>
            </a:r>
            <a:r>
              <a:rPr sz="1800" spc="1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can</a:t>
            </a:r>
            <a:r>
              <a:rPr sz="1800" spc="1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q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ickly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ge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comp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et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4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 track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trol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 no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ke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51147" y="2369820"/>
            <a:ext cx="4341876" cy="3430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7670" y="5221942"/>
            <a:ext cx="11680190" cy="142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b="1" spc="15" dirty="0">
                <a:latin typeface="Myanmar Text"/>
                <a:cs typeface="Myanmar Text"/>
              </a:rPr>
              <a:t>C</a:t>
            </a:r>
            <a:r>
              <a:rPr sz="2400" b="1" spc="-10" dirty="0">
                <a:latin typeface="Myanmar Text"/>
                <a:cs typeface="Myanmar Text"/>
              </a:rPr>
              <a:t>re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v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5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y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5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i</a:t>
            </a:r>
            <a:r>
              <a:rPr sz="2400" b="1" spc="10" dirty="0">
                <a:latin typeface="Myanmar Text"/>
                <a:cs typeface="Myanmar Text"/>
              </a:rPr>
              <a:t>s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45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-20" dirty="0">
                <a:latin typeface="Myanmar Text"/>
                <a:cs typeface="Myanmar Text"/>
              </a:rPr>
              <a:t>h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0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10" dirty="0">
                <a:latin typeface="Myanmar Text"/>
                <a:cs typeface="Myanmar Text"/>
              </a:rPr>
              <a:t>c</a:t>
            </a:r>
            <a:r>
              <a:rPr sz="2400" b="1" spc="5" dirty="0">
                <a:latin typeface="Myanmar Text"/>
                <a:cs typeface="Myanmar Text"/>
              </a:rPr>
              <a:t>t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5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o</a:t>
            </a:r>
            <a:r>
              <a:rPr sz="2400" b="1" spc="5" dirty="0">
                <a:latin typeface="Myanmar Text"/>
                <a:cs typeface="Myanmar Text"/>
              </a:rPr>
              <a:t>f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40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-20" dirty="0">
                <a:latin typeface="Myanmar Text"/>
                <a:cs typeface="Myanmar Text"/>
              </a:rPr>
              <a:t>u</a:t>
            </a:r>
            <a:r>
              <a:rPr sz="2400" b="1" spc="-15" dirty="0">
                <a:latin typeface="Myanmar Text"/>
                <a:cs typeface="Myanmar Text"/>
              </a:rPr>
              <a:t>r</a:t>
            </a:r>
            <a:r>
              <a:rPr sz="2400" b="1" spc="-20" dirty="0">
                <a:latin typeface="Myanmar Text"/>
                <a:cs typeface="Myanmar Text"/>
              </a:rPr>
              <a:t>n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10" dirty="0">
                <a:latin typeface="Myanmar Text"/>
                <a:cs typeface="Myanmar Text"/>
              </a:rPr>
              <a:t>n</a:t>
            </a:r>
            <a:r>
              <a:rPr sz="2400" b="1" spc="10" dirty="0">
                <a:latin typeface="Myanmar Text"/>
                <a:cs typeface="Myanmar Text"/>
              </a:rPr>
              <a:t>g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65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n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15" dirty="0">
                <a:latin typeface="Myanmar Text"/>
                <a:cs typeface="Myanmar Text"/>
              </a:rPr>
              <a:t>w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65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20" dirty="0">
                <a:latin typeface="Myanmar Text"/>
                <a:cs typeface="Myanmar Text"/>
              </a:rPr>
              <a:t>n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5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i</a:t>
            </a:r>
            <a:r>
              <a:rPr sz="2400" b="1" spc="-10" dirty="0">
                <a:latin typeface="Myanmar Text"/>
                <a:cs typeface="Myanmar Text"/>
              </a:rPr>
              <a:t>m</a:t>
            </a:r>
            <a:r>
              <a:rPr sz="2400" b="1" spc="-25" dirty="0">
                <a:latin typeface="Myanmar Text"/>
                <a:cs typeface="Myanmar Text"/>
              </a:rPr>
              <a:t>a</a:t>
            </a:r>
            <a:r>
              <a:rPr sz="2400" b="1" spc="-15" dirty="0">
                <a:latin typeface="Myanmar Text"/>
                <a:cs typeface="Myanmar Text"/>
              </a:rPr>
              <a:t>g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5" dirty="0">
                <a:latin typeface="Myanmar Text"/>
                <a:cs typeface="Myanmar Text"/>
              </a:rPr>
              <a:t>n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v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65" dirty="0">
                <a:latin typeface="Myanmar Text"/>
                <a:cs typeface="Myanmar Text"/>
              </a:rPr>
              <a:t> 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d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10" dirty="0">
                <a:latin typeface="Myanmar Text"/>
                <a:cs typeface="Myanmar Text"/>
              </a:rPr>
              <a:t>s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45" dirty="0">
                <a:latin typeface="Myanmar Text"/>
                <a:cs typeface="Myanmar Text"/>
              </a:rPr>
              <a:t> 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5" dirty="0">
                <a:latin typeface="Myanmar Text"/>
                <a:cs typeface="Myanmar Text"/>
              </a:rPr>
              <a:t>n</a:t>
            </a:r>
            <a:r>
              <a:rPr sz="2400" b="1" spc="-20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o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60" dirty="0">
                <a:latin typeface="Myanmar Text"/>
                <a:cs typeface="Myanmar Text"/>
              </a:rPr>
              <a:t> </a:t>
            </a:r>
            <a:r>
              <a:rPr sz="2400" b="1" spc="-10" dirty="0">
                <a:latin typeface="Myanmar Text"/>
                <a:cs typeface="Myanmar Text"/>
              </a:rPr>
              <a:t>rea</a:t>
            </a:r>
            <a:r>
              <a:rPr sz="2400" b="1" dirty="0">
                <a:latin typeface="Myanmar Text"/>
                <a:cs typeface="Myanmar Text"/>
              </a:rPr>
              <a:t>l</a:t>
            </a:r>
            <a:r>
              <a:rPr sz="2400" b="1" spc="-5" dirty="0">
                <a:latin typeface="Myanmar Text"/>
                <a:cs typeface="Myanmar Text"/>
              </a:rPr>
              <a:t>i</a:t>
            </a:r>
            <a:r>
              <a:rPr sz="2400" b="1" spc="5" dirty="0">
                <a:latin typeface="Myanmar Text"/>
                <a:cs typeface="Myanmar Text"/>
              </a:rPr>
              <a:t>t</a:t>
            </a:r>
            <a:r>
              <a:rPr sz="2400" b="1" spc="-30" dirty="0">
                <a:latin typeface="Myanmar Text"/>
                <a:cs typeface="Myanmar Text"/>
              </a:rPr>
              <a:t>y</a:t>
            </a:r>
            <a:r>
              <a:rPr sz="2400" b="1" spc="5" dirty="0">
                <a:latin typeface="Myanmar Text"/>
                <a:cs typeface="Myanmar Text"/>
              </a:rPr>
              <a:t>.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0" dirty="0">
                <a:latin typeface="Myanmar Text"/>
                <a:cs typeface="Myanmar Text"/>
              </a:rPr>
              <a:t> </a:t>
            </a:r>
            <a:r>
              <a:rPr sz="2400" b="1" dirty="0">
                <a:latin typeface="Myanmar Text"/>
                <a:cs typeface="Myanmar Text"/>
              </a:rPr>
              <a:t>C</a:t>
            </a:r>
            <a:r>
              <a:rPr sz="2400" b="1" spc="-10" dirty="0">
                <a:latin typeface="Myanmar Text"/>
                <a:cs typeface="Myanmar Text"/>
              </a:rPr>
              <a:t>re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v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10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y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-55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is </a:t>
            </a:r>
            <a:r>
              <a:rPr sz="2400" b="1" spc="-10" dirty="0">
                <a:latin typeface="Myanmar Text"/>
                <a:cs typeface="Myanmar Text"/>
              </a:rPr>
              <a:t>c</a:t>
            </a:r>
            <a:r>
              <a:rPr sz="2400" b="1" spc="-20" dirty="0">
                <a:latin typeface="Myanmar Text"/>
                <a:cs typeface="Myanmar Text"/>
              </a:rPr>
              <a:t>h</a:t>
            </a:r>
            <a:r>
              <a:rPr sz="2400" b="1" dirty="0">
                <a:latin typeface="Myanmar Text"/>
                <a:cs typeface="Myanmar Text"/>
              </a:rPr>
              <a:t>a</a:t>
            </a:r>
            <a:r>
              <a:rPr sz="2400" b="1" spc="-15" dirty="0">
                <a:latin typeface="Myanmar Text"/>
                <a:cs typeface="Myanmar Text"/>
              </a:rPr>
              <a:t>ra</a:t>
            </a:r>
            <a:r>
              <a:rPr sz="2400" b="1" spc="-10" dirty="0">
                <a:latin typeface="Myanmar Text"/>
                <a:cs typeface="Myanmar Text"/>
              </a:rPr>
              <a:t>c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-10" dirty="0">
                <a:latin typeface="Myanmar Text"/>
                <a:cs typeface="Myanmar Text"/>
              </a:rPr>
              <a:t>er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s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spc="135" dirty="0">
                <a:latin typeface="Myanmar Text"/>
                <a:cs typeface="Myanmar Text"/>
              </a:rPr>
              <a:t> </a:t>
            </a:r>
            <a:r>
              <a:rPr sz="2400" b="1" spc="-10" dirty="0">
                <a:latin typeface="Myanmar Text"/>
                <a:cs typeface="Myanmar Text"/>
              </a:rPr>
              <a:t>b</a:t>
            </a:r>
            <a:r>
              <a:rPr sz="2400" b="1" spc="10" dirty="0">
                <a:latin typeface="Myanmar Text"/>
                <a:cs typeface="Myanmar Text"/>
              </a:rPr>
              <a:t>y</a:t>
            </a:r>
            <a:r>
              <a:rPr sz="2400" b="1" spc="135" dirty="0">
                <a:latin typeface="Myanmar Text"/>
                <a:cs typeface="Myanmar Text"/>
              </a:rPr>
              <a:t> </a:t>
            </a:r>
            <a:r>
              <a:rPr sz="2400" b="1" spc="5" dirty="0">
                <a:latin typeface="Myanmar Text"/>
                <a:cs typeface="Myanmar Text"/>
              </a:rPr>
              <a:t>t</a:t>
            </a:r>
            <a:r>
              <a:rPr sz="2400" b="1" spc="-15" dirty="0">
                <a:latin typeface="Myanmar Text"/>
                <a:cs typeface="Myanmar Text"/>
              </a:rPr>
              <a:t>h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spc="135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10" dirty="0">
                <a:latin typeface="Myanmar Text"/>
                <a:cs typeface="Myanmar Text"/>
              </a:rPr>
              <a:t>b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5" dirty="0">
                <a:latin typeface="Myanmar Text"/>
                <a:cs typeface="Myanmar Text"/>
              </a:rPr>
              <a:t>l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10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y</a:t>
            </a:r>
            <a:r>
              <a:rPr sz="2400" b="1" spc="135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o</a:t>
            </a:r>
            <a:r>
              <a:rPr sz="2400" b="1" spc="130" dirty="0">
                <a:latin typeface="Myanmar Text"/>
                <a:cs typeface="Myanmar Text"/>
              </a:rPr>
              <a:t> </a:t>
            </a:r>
            <a:r>
              <a:rPr sz="2400" b="1" spc="-10" dirty="0">
                <a:latin typeface="Myanmar Text"/>
                <a:cs typeface="Myanmar Text"/>
              </a:rPr>
              <a:t>p</a:t>
            </a:r>
            <a:r>
              <a:rPr sz="2400" b="1" spc="-25" dirty="0">
                <a:latin typeface="Myanmar Text"/>
                <a:cs typeface="Myanmar Text"/>
              </a:rPr>
              <a:t>e</a:t>
            </a:r>
            <a:r>
              <a:rPr sz="2400" b="1" spc="-10" dirty="0">
                <a:latin typeface="Myanmar Text"/>
                <a:cs typeface="Myanmar Text"/>
              </a:rPr>
              <a:t>rce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v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spc="150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-20" dirty="0">
                <a:latin typeface="Myanmar Text"/>
                <a:cs typeface="Myanmar Text"/>
              </a:rPr>
              <a:t>h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spc="150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wo</a:t>
            </a:r>
            <a:r>
              <a:rPr sz="2400" b="1" spc="-15" dirty="0">
                <a:latin typeface="Myanmar Text"/>
                <a:cs typeface="Myanmar Text"/>
              </a:rPr>
              <a:t>r</a:t>
            </a:r>
            <a:r>
              <a:rPr sz="2400" b="1" dirty="0">
                <a:latin typeface="Myanmar Text"/>
                <a:cs typeface="Myanmar Text"/>
              </a:rPr>
              <a:t>l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spc="130" dirty="0">
                <a:latin typeface="Myanmar Text"/>
                <a:cs typeface="Myanmar Text"/>
              </a:rPr>
              <a:t> </a:t>
            </a:r>
            <a:r>
              <a:rPr sz="2400" b="1" spc="10" dirty="0">
                <a:latin typeface="Myanmar Text"/>
                <a:cs typeface="Myanmar Text"/>
              </a:rPr>
              <a:t>in</a:t>
            </a:r>
            <a:r>
              <a:rPr sz="2400" b="1" spc="140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n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15" dirty="0">
                <a:latin typeface="Myanmar Text"/>
                <a:cs typeface="Myanmar Text"/>
              </a:rPr>
              <a:t>w</a:t>
            </a:r>
            <a:r>
              <a:rPr sz="2400" b="1" spc="125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w</a:t>
            </a:r>
            <a:r>
              <a:rPr sz="2400" b="1" spc="-15" dirty="0">
                <a:latin typeface="Myanmar Text"/>
                <a:cs typeface="Myanmar Text"/>
              </a:rPr>
              <a:t>ay</a:t>
            </a:r>
            <a:r>
              <a:rPr sz="2400" b="1" spc="-5" dirty="0">
                <a:latin typeface="Myanmar Text"/>
                <a:cs typeface="Myanmar Text"/>
              </a:rPr>
              <a:t>s</a:t>
            </a:r>
            <a:r>
              <a:rPr sz="2400" b="1" spc="5" dirty="0">
                <a:latin typeface="Myanmar Text"/>
                <a:cs typeface="Myanmar Text"/>
              </a:rPr>
              <a:t>,</a:t>
            </a:r>
            <a:r>
              <a:rPr sz="2400" b="1" spc="150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o</a:t>
            </a:r>
            <a:r>
              <a:rPr sz="2400" b="1" spc="120" dirty="0">
                <a:latin typeface="Myanmar Text"/>
                <a:cs typeface="Myanmar Text"/>
              </a:rPr>
              <a:t> </a:t>
            </a:r>
            <a:r>
              <a:rPr sz="2400" b="1" spc="5" dirty="0">
                <a:latin typeface="Myanmar Text"/>
                <a:cs typeface="Myanmar Text"/>
              </a:rPr>
              <a:t>f</a:t>
            </a:r>
            <a:r>
              <a:rPr sz="2400" b="1" spc="-10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n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spc="150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h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20" dirty="0">
                <a:latin typeface="Myanmar Text"/>
                <a:cs typeface="Myanmar Text"/>
              </a:rPr>
              <a:t>d</a:t>
            </a:r>
            <a:r>
              <a:rPr sz="2400" b="1" spc="-15" dirty="0">
                <a:latin typeface="Myanmar Text"/>
                <a:cs typeface="Myanmar Text"/>
              </a:rPr>
              <a:t>d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10" dirty="0">
                <a:latin typeface="Myanmar Text"/>
                <a:cs typeface="Myanmar Text"/>
              </a:rPr>
              <a:t>n</a:t>
            </a:r>
            <a:r>
              <a:rPr sz="2400" b="1" spc="120" dirty="0">
                <a:latin typeface="Myanmar Text"/>
                <a:cs typeface="Myanmar Text"/>
              </a:rPr>
              <a:t> </a:t>
            </a:r>
            <a:r>
              <a:rPr sz="2400" b="1" spc="-10" dirty="0">
                <a:latin typeface="Myanmar Text"/>
                <a:cs typeface="Myanmar Text"/>
              </a:rPr>
              <a:t>p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tt</a:t>
            </a:r>
            <a:r>
              <a:rPr sz="2400" b="1" spc="-10" dirty="0">
                <a:latin typeface="Myanmar Text"/>
                <a:cs typeface="Myanmar Text"/>
              </a:rPr>
              <a:t>e</a:t>
            </a:r>
            <a:r>
              <a:rPr sz="2400" b="1" spc="5" dirty="0">
                <a:latin typeface="Myanmar Text"/>
                <a:cs typeface="Myanmar Text"/>
              </a:rPr>
              <a:t>r</a:t>
            </a:r>
            <a:r>
              <a:rPr sz="2400" b="1" spc="-25" dirty="0">
                <a:latin typeface="Myanmar Text"/>
                <a:cs typeface="Myanmar Text"/>
              </a:rPr>
              <a:t>n</a:t>
            </a:r>
            <a:r>
              <a:rPr sz="2400" b="1" spc="-5" dirty="0">
                <a:latin typeface="Myanmar Text"/>
                <a:cs typeface="Myanmar Text"/>
              </a:rPr>
              <a:t>s</a:t>
            </a:r>
            <a:r>
              <a:rPr sz="2400" b="1" spc="5" dirty="0">
                <a:latin typeface="Myanmar Text"/>
                <a:cs typeface="Myanmar Text"/>
              </a:rPr>
              <a:t>,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o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180" dirty="0">
                <a:latin typeface="Myanmar Text"/>
                <a:cs typeface="Myanmar Text"/>
              </a:rPr>
              <a:t> </a:t>
            </a:r>
            <a:r>
              <a:rPr sz="2400" b="1" spc="10" dirty="0">
                <a:latin typeface="Myanmar Text"/>
                <a:cs typeface="Myanmar Text"/>
              </a:rPr>
              <a:t>m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10" dirty="0">
                <a:latin typeface="Myanmar Text"/>
                <a:cs typeface="Myanmar Text"/>
              </a:rPr>
              <a:t>k</a:t>
            </a:r>
            <a:r>
              <a:rPr sz="2400" b="1" spc="20" dirty="0">
                <a:latin typeface="Myanmar Text"/>
                <a:cs typeface="Myanmar Text"/>
              </a:rPr>
              <a:t>e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195" dirty="0">
                <a:latin typeface="Myanmar Text"/>
                <a:cs typeface="Myanmar Text"/>
              </a:rPr>
              <a:t> </a:t>
            </a:r>
            <a:r>
              <a:rPr sz="2400" b="1" spc="-20" dirty="0">
                <a:latin typeface="Myanmar Text"/>
                <a:cs typeface="Myanmar Text"/>
              </a:rPr>
              <a:t>c</a:t>
            </a:r>
            <a:r>
              <a:rPr sz="2400" b="1" spc="-5" dirty="0">
                <a:latin typeface="Myanmar Text"/>
                <a:cs typeface="Myanmar Text"/>
              </a:rPr>
              <a:t>on</a:t>
            </a:r>
            <a:r>
              <a:rPr sz="2400" b="1" spc="5" dirty="0">
                <a:latin typeface="Myanmar Text"/>
                <a:cs typeface="Myanmar Text"/>
              </a:rPr>
              <a:t>n</a:t>
            </a:r>
            <a:r>
              <a:rPr sz="2400" b="1" spc="-5" dirty="0">
                <a:latin typeface="Myanmar Text"/>
                <a:cs typeface="Myanmar Text"/>
              </a:rPr>
              <a:t>e</a:t>
            </a:r>
            <a:r>
              <a:rPr sz="2400" b="1" spc="-10" dirty="0">
                <a:latin typeface="Myanmar Text"/>
                <a:cs typeface="Myanmar Text"/>
              </a:rPr>
              <a:t>c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-15" dirty="0">
                <a:latin typeface="Myanmar Text"/>
                <a:cs typeface="Myanmar Text"/>
              </a:rPr>
              <a:t>i</a:t>
            </a:r>
            <a:r>
              <a:rPr sz="2400" b="1" spc="-5" dirty="0">
                <a:latin typeface="Myanmar Text"/>
                <a:cs typeface="Myanmar Text"/>
              </a:rPr>
              <a:t>on</a:t>
            </a:r>
            <a:r>
              <a:rPr sz="2400" b="1" spc="10" dirty="0">
                <a:latin typeface="Myanmar Text"/>
                <a:cs typeface="Myanmar Text"/>
              </a:rPr>
              <a:t>s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200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b</a:t>
            </a:r>
            <a:r>
              <a:rPr sz="2400" b="1" spc="-5" dirty="0">
                <a:latin typeface="Myanmar Text"/>
                <a:cs typeface="Myanmar Text"/>
              </a:rPr>
              <a:t>etwee</a:t>
            </a:r>
            <a:r>
              <a:rPr sz="2400" b="1" spc="25" dirty="0">
                <a:latin typeface="Myanmar Text"/>
                <a:cs typeface="Myanmar Text"/>
              </a:rPr>
              <a:t>n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210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se</a:t>
            </a:r>
            <a:r>
              <a:rPr sz="2400" b="1" spc="-15" dirty="0">
                <a:latin typeface="Myanmar Text"/>
                <a:cs typeface="Myanmar Text"/>
              </a:rPr>
              <a:t>e</a:t>
            </a:r>
            <a:r>
              <a:rPr sz="2400" b="1" spc="10" dirty="0">
                <a:latin typeface="Myanmar Text"/>
                <a:cs typeface="Myanmar Text"/>
              </a:rPr>
              <a:t>m</a:t>
            </a:r>
            <a:r>
              <a:rPr sz="2400" b="1" spc="5" dirty="0">
                <a:latin typeface="Myanmar Text"/>
                <a:cs typeface="Myanmar Text"/>
              </a:rPr>
              <a:t>i</a:t>
            </a:r>
            <a:r>
              <a:rPr sz="2400" b="1" spc="-10" dirty="0">
                <a:latin typeface="Myanmar Text"/>
                <a:cs typeface="Myanmar Text"/>
              </a:rPr>
              <a:t>n</a:t>
            </a:r>
            <a:r>
              <a:rPr sz="2400" b="1" spc="-15" dirty="0">
                <a:latin typeface="Myanmar Text"/>
                <a:cs typeface="Myanmar Text"/>
              </a:rPr>
              <a:t>g</a:t>
            </a:r>
            <a:r>
              <a:rPr sz="2400" b="1" dirty="0">
                <a:latin typeface="Myanmar Text"/>
                <a:cs typeface="Myanmar Text"/>
              </a:rPr>
              <a:t>l</a:t>
            </a:r>
            <a:r>
              <a:rPr sz="2400" b="1" spc="10" dirty="0">
                <a:latin typeface="Myanmar Text"/>
                <a:cs typeface="Myanmar Text"/>
              </a:rPr>
              <a:t>y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180" dirty="0">
                <a:latin typeface="Myanmar Text"/>
                <a:cs typeface="Myanmar Text"/>
              </a:rPr>
              <a:t> </a:t>
            </a:r>
            <a:r>
              <a:rPr sz="2400" b="1" dirty="0">
                <a:latin typeface="Myanmar Text"/>
                <a:cs typeface="Myanmar Text"/>
              </a:rPr>
              <a:t>unr</a:t>
            </a:r>
            <a:r>
              <a:rPr sz="2400" b="1" spc="-5" dirty="0">
                <a:latin typeface="Myanmar Text"/>
                <a:cs typeface="Myanmar Text"/>
              </a:rPr>
              <a:t>e</a:t>
            </a:r>
            <a:r>
              <a:rPr sz="2400" b="1" dirty="0">
                <a:latin typeface="Myanmar Text"/>
                <a:cs typeface="Myanmar Text"/>
              </a:rPr>
              <a:t>l</a:t>
            </a:r>
            <a:r>
              <a:rPr sz="2400" b="1" spc="-20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te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190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p</a:t>
            </a:r>
            <a:r>
              <a:rPr sz="2400" b="1" spc="-5" dirty="0">
                <a:latin typeface="Myanmar Text"/>
                <a:cs typeface="Myanmar Text"/>
              </a:rPr>
              <a:t>h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spc="-5" dirty="0">
                <a:latin typeface="Myanmar Text"/>
                <a:cs typeface="Myanmar Text"/>
              </a:rPr>
              <a:t>n</a:t>
            </a:r>
            <a:r>
              <a:rPr sz="2400" b="1" spc="-20" dirty="0">
                <a:latin typeface="Myanmar Text"/>
                <a:cs typeface="Myanmar Text"/>
              </a:rPr>
              <a:t>o</a:t>
            </a:r>
            <a:r>
              <a:rPr sz="2400" b="1" spc="10" dirty="0">
                <a:latin typeface="Myanmar Text"/>
                <a:cs typeface="Myanmar Text"/>
              </a:rPr>
              <a:t>m</a:t>
            </a:r>
            <a:r>
              <a:rPr sz="2400" b="1" spc="-5" dirty="0">
                <a:latin typeface="Myanmar Text"/>
                <a:cs typeface="Myanmar Text"/>
              </a:rPr>
              <a:t>en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5" dirty="0">
                <a:latin typeface="Myanmar Text"/>
                <a:cs typeface="Myanmar Text"/>
              </a:rPr>
              <a:t>,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225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an</a:t>
            </a:r>
            <a:r>
              <a:rPr sz="2400" b="1" spc="10" dirty="0">
                <a:latin typeface="Myanmar Text"/>
                <a:cs typeface="Myanmar Text"/>
              </a:rPr>
              <a:t>d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200" dirty="0">
                <a:latin typeface="Myanmar Text"/>
                <a:cs typeface="Myanmar Text"/>
              </a:rPr>
              <a:t> 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10" dirty="0">
                <a:latin typeface="Myanmar Text"/>
                <a:cs typeface="Myanmar Text"/>
              </a:rPr>
              <a:t>o</a:t>
            </a:r>
            <a:r>
              <a:rPr sz="2400" b="1" dirty="0">
                <a:latin typeface="Myanmar Text"/>
                <a:cs typeface="Myanmar Text"/>
              </a:rPr>
              <a:t> </a:t>
            </a:r>
            <a:r>
              <a:rPr sz="2400" b="1" spc="180" dirty="0">
                <a:latin typeface="Myanmar Text"/>
                <a:cs typeface="Myanmar Text"/>
              </a:rPr>
              <a:t> </a:t>
            </a:r>
            <a:r>
              <a:rPr sz="2400" b="1" spc="-15" dirty="0">
                <a:latin typeface="Myanmar Text"/>
                <a:cs typeface="Myanmar Text"/>
              </a:rPr>
              <a:t>g</a:t>
            </a:r>
            <a:r>
              <a:rPr sz="2400" b="1" spc="10" dirty="0">
                <a:latin typeface="Myanmar Text"/>
                <a:cs typeface="Myanmar Text"/>
              </a:rPr>
              <a:t>e</a:t>
            </a:r>
            <a:r>
              <a:rPr sz="2400" b="1" spc="-5" dirty="0">
                <a:latin typeface="Myanmar Text"/>
                <a:cs typeface="Myanmar Text"/>
              </a:rPr>
              <a:t>ner</a:t>
            </a:r>
            <a:r>
              <a:rPr sz="2400" b="1" spc="-15" dirty="0">
                <a:latin typeface="Myanmar Text"/>
                <a:cs typeface="Myanmar Text"/>
              </a:rPr>
              <a:t>a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spc="20" dirty="0">
                <a:latin typeface="Myanmar Text"/>
                <a:cs typeface="Myanmar Text"/>
              </a:rPr>
              <a:t>e</a:t>
            </a:r>
            <a:r>
              <a:rPr sz="2400" b="1" spc="10" dirty="0">
                <a:latin typeface="Myanmar Text"/>
                <a:cs typeface="Myanmar Text"/>
              </a:rPr>
              <a:t> </a:t>
            </a:r>
            <a:r>
              <a:rPr sz="2400" b="1" spc="5" dirty="0">
                <a:latin typeface="Myanmar Text"/>
                <a:cs typeface="Myanmar Text"/>
              </a:rPr>
              <a:t>s</a:t>
            </a:r>
            <a:r>
              <a:rPr sz="2400" b="1" spc="-5" dirty="0">
                <a:latin typeface="Myanmar Text"/>
                <a:cs typeface="Myanmar Text"/>
              </a:rPr>
              <a:t>o</a:t>
            </a:r>
            <a:r>
              <a:rPr sz="2400" b="1" dirty="0">
                <a:latin typeface="Myanmar Text"/>
                <a:cs typeface="Myanmar Text"/>
              </a:rPr>
              <a:t>l</a:t>
            </a:r>
            <a:r>
              <a:rPr sz="2400" b="1" spc="-25" dirty="0">
                <a:latin typeface="Myanmar Text"/>
                <a:cs typeface="Myanmar Text"/>
              </a:rPr>
              <a:t>u</a:t>
            </a:r>
            <a:r>
              <a:rPr sz="2400" b="1" spc="-5" dirty="0">
                <a:latin typeface="Myanmar Text"/>
                <a:cs typeface="Myanmar Text"/>
              </a:rPr>
              <a:t>t</a:t>
            </a:r>
            <a:r>
              <a:rPr sz="2400" b="1" dirty="0">
                <a:latin typeface="Myanmar Text"/>
                <a:cs typeface="Myanmar Text"/>
              </a:rPr>
              <a:t>i</a:t>
            </a:r>
            <a:r>
              <a:rPr sz="2400" b="1" spc="-35" dirty="0">
                <a:latin typeface="Myanmar Text"/>
                <a:cs typeface="Myanmar Text"/>
              </a:rPr>
              <a:t>o</a:t>
            </a:r>
            <a:r>
              <a:rPr sz="2400" b="1" spc="-20" dirty="0">
                <a:latin typeface="Myanmar Text"/>
                <a:cs typeface="Myanmar Text"/>
              </a:rPr>
              <a:t>n</a:t>
            </a:r>
            <a:r>
              <a:rPr sz="2400" b="1" spc="-5" dirty="0">
                <a:latin typeface="Myanmar Text"/>
                <a:cs typeface="Myanmar Text"/>
              </a:rPr>
              <a:t>s</a:t>
            </a:r>
            <a:r>
              <a:rPr sz="2400" b="1" spc="5" dirty="0">
                <a:latin typeface="Myanmar Text"/>
                <a:cs typeface="Myanmar Text"/>
              </a:rPr>
              <a:t>.</a:t>
            </a:r>
            <a:endParaRPr sz="2400">
              <a:latin typeface="Myanmar Text"/>
              <a:cs typeface="Myanmar Tex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#2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404040"/>
                </a:solidFill>
                <a:latin typeface="Arial"/>
                <a:cs typeface="Arial"/>
              </a:rPr>
              <a:t>Identify</a:t>
            </a:r>
            <a:r>
              <a:rPr sz="28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800" b="1" spc="-3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800" b="1" spc="-15" dirty="0">
                <a:solidFill>
                  <a:srgbClr val="404040"/>
                </a:solidFill>
                <a:latin typeface="Arial"/>
                <a:cs typeface="Arial"/>
              </a:rPr>
              <a:t>als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It</a:t>
            </a:r>
            <a:r>
              <a:rPr sz="1800" spc="-4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sz="1800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be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 </a:t>
            </a:r>
            <a:r>
              <a:rPr sz="1800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sz="18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beg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sz="1800" spc="-1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18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rai</a:t>
            </a:r>
            <a:r>
              <a:rPr sz="1800" spc="-15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sto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 </a:t>
            </a:r>
            <a:r>
              <a:rPr sz="1800" spc="-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ssi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 </a:t>
            </a:r>
            <a:r>
              <a:rPr sz="18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sz="1800" spc="-1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b</a:t>
            </a:r>
            <a:r>
              <a:rPr sz="1800" spc="1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sz="180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stat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 </a:t>
            </a:r>
            <a:r>
              <a:rPr sz="18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an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rvi</a:t>
            </a:r>
            <a:r>
              <a:rPr sz="1800" spc="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8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ect.</a:t>
            </a:r>
            <a:r>
              <a:rPr sz="18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eve</a:t>
            </a:r>
            <a:r>
              <a:rPr sz="1800" spc="1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one</a:t>
            </a:r>
            <a:r>
              <a:rPr sz="18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es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nt</a:t>
            </a:r>
            <a:r>
              <a:rPr sz="18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sz="1800" spc="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famili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spc="1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2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h it, </a:t>
            </a:r>
            <a:r>
              <a:rPr sz="1800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sz="1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refres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er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1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goo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d </a:t>
            </a:r>
            <a:r>
              <a:rPr sz="1800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spc="1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sz="1800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sz="1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et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ir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ns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 </a:t>
            </a:r>
            <a:r>
              <a:rPr sz="1800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sz="180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 p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ac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Af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er</a:t>
            </a:r>
            <a:r>
              <a:rPr sz="180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stati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18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80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ro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j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ect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s,</a:t>
            </a:r>
            <a:r>
              <a:rPr sz="18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arly</a:t>
            </a:r>
            <a:r>
              <a:rPr sz="180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state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8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go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l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 </a:t>
            </a:r>
            <a:r>
              <a:rPr sz="18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sz="18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stormi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 </a:t>
            </a:r>
            <a:r>
              <a:rPr sz="18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sessi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sz="1800" spc="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Never </a:t>
            </a:r>
            <a:r>
              <a:rPr sz="1800" spc="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 </a:t>
            </a:r>
            <a:r>
              <a:rPr sz="18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sz="1800" spc="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1800" spc="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stormi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 sess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18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1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ar</a:t>
            </a:r>
            <a:r>
              <a:rPr sz="1800" spc="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ea</a:t>
            </a:r>
            <a:r>
              <a:rPr sz="1800" spc="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sz="180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spc="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spc="-15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sz="1800" spc="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othe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se </a:t>
            </a:r>
            <a:r>
              <a:rPr sz="1800" spc="-25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’re</a:t>
            </a:r>
            <a:r>
              <a:rPr sz="180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setti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g </a:t>
            </a:r>
            <a:r>
              <a:rPr sz="1800" spc="-25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rse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for a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om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1800" spc="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aste</a:t>
            </a:r>
            <a:r>
              <a:rPr sz="1800" spc="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180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tim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93992" y="227075"/>
            <a:ext cx="5192267" cy="2235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3766" y="267768"/>
            <a:ext cx="7375525" cy="2581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20" dirty="0">
                <a:latin typeface="Arial"/>
                <a:cs typeface="Arial"/>
              </a:rPr>
              <a:t>#3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Set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20" dirty="0">
                <a:latin typeface="Arial"/>
                <a:cs typeface="Arial"/>
              </a:rPr>
              <a:t>a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75" dirty="0">
                <a:latin typeface="Arial"/>
                <a:cs typeface="Arial"/>
              </a:rPr>
              <a:t>T</a:t>
            </a:r>
            <a:r>
              <a:rPr sz="2800" b="1" spc="-20" dirty="0">
                <a:latin typeface="Arial"/>
                <a:cs typeface="Arial"/>
              </a:rPr>
              <a:t>ime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Limit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Arial"/>
                <a:cs typeface="Arial"/>
              </a:rPr>
              <a:t>Ob</a:t>
            </a:r>
            <a:r>
              <a:rPr sz="1800" spc="-10" dirty="0">
                <a:latin typeface="Arial"/>
                <a:cs typeface="Arial"/>
              </a:rPr>
              <a:t>v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spc="-15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y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u’ll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ha</a:t>
            </a:r>
            <a:r>
              <a:rPr sz="1800" spc="5" dirty="0">
                <a:latin typeface="Arial"/>
                <a:cs typeface="Arial"/>
              </a:rPr>
              <a:t>v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rai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stor</a:t>
            </a:r>
            <a:r>
              <a:rPr sz="1800" spc="-1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spc="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10" dirty="0">
                <a:latin typeface="Arial"/>
                <a:cs typeface="Arial"/>
              </a:rPr>
              <a:t>o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v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-10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1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no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best 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ea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te </a:t>
            </a:r>
            <a:r>
              <a:rPr sz="1800" spc="-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til </a:t>
            </a:r>
            <a:r>
              <a:rPr sz="1800" spc="-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-1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sim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2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stop talk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ry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ting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ann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nc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ng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firm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time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mit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nni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sess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. 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significance 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 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spc="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ounc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me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at 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sures ev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spc="-1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one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ag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5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22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oals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cert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in tim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. </a:t>
            </a:r>
            <a:r>
              <a:rPr sz="1800" spc="-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If </a:t>
            </a:r>
            <a:r>
              <a:rPr sz="1800" spc="-2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ou’ve </a:t>
            </a:r>
            <a:r>
              <a:rPr sz="1800" spc="-2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go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stro</a:t>
            </a:r>
            <a:r>
              <a:rPr sz="1800" spc="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 </a:t>
            </a:r>
            <a:r>
              <a:rPr sz="1800" spc="-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m, </a:t>
            </a:r>
            <a:r>
              <a:rPr sz="1800" spc="-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this </a:t>
            </a:r>
            <a:r>
              <a:rPr sz="1800" spc="-204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ll </a:t>
            </a:r>
            <a:r>
              <a:rPr sz="1800" spc="-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co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-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he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-2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23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on </a:t>
            </a:r>
            <a:r>
              <a:rPr sz="1800" dirty="0">
                <a:latin typeface="Arial"/>
                <a:cs typeface="Arial"/>
              </a:rPr>
              <a:t>track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real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nk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ou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many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ssible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allott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d timefram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273462"/>
            <a:ext cx="6555740" cy="2253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#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4 </a:t>
            </a:r>
            <a:r>
              <a:rPr sz="2400" b="1" spc="-5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2400" b="1" spc="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2400" b="1" spc="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an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/or</a:t>
            </a:r>
            <a:r>
              <a:rPr sz="24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etch</a:t>
            </a:r>
            <a:r>
              <a:rPr sz="24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er</a:t>
            </a:r>
            <a:r>
              <a:rPr sz="2400" b="1" spc="-3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thing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  </a:t>
            </a:r>
            <a:r>
              <a:rPr sz="1800" spc="-2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ed  </a:t>
            </a:r>
            <a:r>
              <a:rPr sz="1800" spc="-2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  </a:t>
            </a:r>
            <a:r>
              <a:rPr sz="1800" spc="-2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  </a:t>
            </a:r>
            <a:r>
              <a:rPr sz="1800" spc="-2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start  </a:t>
            </a:r>
            <a:r>
              <a:rPr sz="1800" spc="-2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  </a:t>
            </a:r>
            <a:r>
              <a:rPr sz="1800" spc="-2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  </a:t>
            </a:r>
            <a:r>
              <a:rPr sz="1800" spc="-2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ting  </a:t>
            </a:r>
            <a:r>
              <a:rPr sz="1800" spc="-2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ith  </a:t>
            </a:r>
            <a:r>
              <a:rPr sz="1800" spc="-2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sketc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s, sticki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's, </a:t>
            </a:r>
            <a:r>
              <a:rPr sz="1800" spc="-1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sz="1800" spc="-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rge </a:t>
            </a:r>
            <a:r>
              <a:rPr sz="1800" spc="-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nt </a:t>
            </a:r>
            <a:r>
              <a:rPr sz="1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 </a:t>
            </a:r>
            <a:r>
              <a:rPr sz="1800" spc="-1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iteboard </a:t>
            </a:r>
            <a:r>
              <a:rPr sz="1800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ce </a:t>
            </a:r>
            <a:r>
              <a:rPr sz="1800" spc="-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for </a:t>
            </a:r>
            <a:r>
              <a:rPr sz="1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 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vo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 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m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ember </a:t>
            </a:r>
            <a:r>
              <a:rPr sz="1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 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 </a:t>
            </a:r>
            <a:r>
              <a:rPr sz="1800" spc="-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a, 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 </a:t>
            </a:r>
            <a:r>
              <a:rPr sz="1800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 </a:t>
            </a:r>
            <a:r>
              <a:rPr sz="1800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should </a:t>
            </a:r>
            <a:r>
              <a:rPr sz="1800" spc="-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be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ef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itten</a:t>
            </a:r>
            <a:r>
              <a:rPr sz="1800" spc="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sketc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ed</a:t>
            </a:r>
            <a:r>
              <a:rPr sz="1800" spc="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ver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ne</a:t>
            </a:r>
            <a:r>
              <a:rPr sz="1800" spc="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ll</a:t>
            </a:r>
            <a:r>
              <a:rPr sz="1800" spc="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sim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 rem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mb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1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ort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nt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ngs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ai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se,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 da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ter</a:t>
            </a:r>
            <a:r>
              <a:rPr sz="1800" spc="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u’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sc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atc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ing</a:t>
            </a:r>
            <a:r>
              <a:rPr sz="180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ur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head</a:t>
            </a:r>
            <a:r>
              <a:rPr sz="1800" spc="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to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fig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w </a:t>
            </a:r>
            <a:r>
              <a:rPr sz="180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ou</a:t>
            </a:r>
            <a:r>
              <a:rPr sz="1800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ld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et 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se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at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310052"/>
            <a:ext cx="5938520" cy="203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’t</a:t>
            </a:r>
            <a:r>
              <a:rPr sz="2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Judge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ep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igh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rstat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tely 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ntial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fective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ng 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cess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sho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180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1800" b="1" spc="7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q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uant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ty</a:t>
            </a:r>
            <a:r>
              <a:rPr sz="1800" b="1" spc="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b="1" spc="-30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er</a:t>
            </a:r>
            <a:r>
              <a:rPr sz="1800" b="1" spc="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q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alit</a:t>
            </a:r>
            <a:r>
              <a:rPr sz="1800" b="1" spc="-15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 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five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scuss</a:t>
            </a:r>
            <a:r>
              <a:rPr sz="18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rticular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8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d,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take </a:t>
            </a:r>
            <a:r>
              <a:rPr sz="18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80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 move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4447" y="357042"/>
            <a:ext cx="6527800" cy="175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latin typeface="Arial"/>
                <a:cs typeface="Arial"/>
              </a:rPr>
              <a:t>#</a:t>
            </a:r>
            <a:r>
              <a:rPr sz="2800" b="1" spc="-20" dirty="0">
                <a:latin typeface="Arial"/>
                <a:cs typeface="Arial"/>
              </a:rPr>
              <a:t>6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25" dirty="0">
                <a:latin typeface="Arial"/>
                <a:cs typeface="Arial"/>
              </a:rPr>
              <a:t>Em</a:t>
            </a:r>
            <a:r>
              <a:rPr sz="2800" b="1" spc="-35" dirty="0">
                <a:latin typeface="Arial"/>
                <a:cs typeface="Arial"/>
              </a:rPr>
              <a:t>b</a:t>
            </a:r>
            <a:r>
              <a:rPr sz="2800" b="1" spc="-15" dirty="0">
                <a:latin typeface="Arial"/>
                <a:cs typeface="Arial"/>
              </a:rPr>
              <a:t>ra</a:t>
            </a:r>
            <a:r>
              <a:rPr sz="2800" b="1" spc="-20" dirty="0">
                <a:latin typeface="Arial"/>
                <a:cs typeface="Arial"/>
              </a:rPr>
              <a:t>ce</a:t>
            </a:r>
            <a:r>
              <a:rPr sz="2800" b="1" spc="2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the</a:t>
            </a:r>
            <a:r>
              <a:rPr sz="2800" b="1" spc="2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Ridiculous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Arial"/>
                <a:cs typeface="Arial"/>
              </a:rPr>
              <a:t>If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ou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nt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v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ue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brai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orm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’t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im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1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v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id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jud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  </a:t>
            </a:r>
            <a:r>
              <a:rPr sz="1800" spc="-10" dirty="0">
                <a:latin typeface="Arial"/>
                <a:cs typeface="Arial"/>
              </a:rPr>
              <a:t>un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al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stic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s,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ctu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lly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ou</a:t>
            </a:r>
            <a:r>
              <a:rPr sz="1800" dirty="0">
                <a:latin typeface="Arial"/>
                <a:cs typeface="Arial"/>
              </a:rPr>
              <a:t>ra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e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them. </a:t>
            </a:r>
            <a:r>
              <a:rPr sz="1800" spc="-5" dirty="0">
                <a:latin typeface="Arial"/>
                <a:cs typeface="Arial"/>
              </a:rPr>
              <a:t> As </a:t>
            </a:r>
            <a:r>
              <a:rPr sz="1800" dirty="0">
                <a:latin typeface="Arial"/>
                <a:cs typeface="Arial"/>
              </a:rPr>
              <a:t>stra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ds,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d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often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ve</a:t>
            </a:r>
            <a:r>
              <a:rPr sz="1800" spc="5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rs</a:t>
            </a:r>
            <a:r>
              <a:rPr sz="1800" spc="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dirty="0">
                <a:latin typeface="Arial"/>
                <a:cs typeface="Arial"/>
              </a:rPr>
              <a:t>k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estions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10" dirty="0">
                <a:latin typeface="Arial"/>
                <a:cs typeface="Arial"/>
              </a:rPr>
              <a:t>k</a:t>
            </a:r>
            <a:r>
              <a:rPr sz="1800" dirty="0">
                <a:latin typeface="Arial"/>
                <a:cs typeface="Arial"/>
              </a:rPr>
              <a:t>e,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“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mon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n?”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“</a:t>
            </a:r>
            <a:r>
              <a:rPr sz="1800" spc="-4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ou</a:t>
            </a:r>
            <a:r>
              <a:rPr sz="1800" dirty="0">
                <a:latin typeface="Arial"/>
                <a:cs typeface="Arial"/>
              </a:rPr>
              <a:t>r time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le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ere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thr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times</a:t>
            </a:r>
            <a:r>
              <a:rPr sz="1800" spc="-5" dirty="0">
                <a:latin typeface="Arial"/>
                <a:cs typeface="Arial"/>
              </a:rPr>
              <a:t> a</a:t>
            </a:r>
            <a:r>
              <a:rPr sz="1800" dirty="0">
                <a:latin typeface="Arial"/>
                <a:cs typeface="Arial"/>
              </a:rPr>
              <a:t>s l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?”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29428" y="0"/>
            <a:ext cx="6862572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5206" y="435514"/>
            <a:ext cx="5937250" cy="1155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#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7 Start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General,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cific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r>
              <a:rPr sz="1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storm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r>
              <a:rPr sz="18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sess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j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gent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 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 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vers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 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rds 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 pr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ctive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outp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660" y="419766"/>
            <a:ext cx="5939155" cy="1979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#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8 </a:t>
            </a: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Loo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nergy</a:t>
            </a:r>
            <a:r>
              <a:rPr sz="24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Pote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 </a:t>
            </a:r>
            <a:r>
              <a:rPr sz="1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ou </a:t>
            </a:r>
            <a:r>
              <a:rPr sz="1800" spc="-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begin </a:t>
            </a:r>
            <a:r>
              <a:rPr sz="1800" spc="-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to </a:t>
            </a:r>
            <a:r>
              <a:rPr sz="1800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trim </a:t>
            </a:r>
            <a:r>
              <a:rPr sz="1800" spc="-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 </a:t>
            </a:r>
            <a:r>
              <a:rPr sz="1800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ection </a:t>
            </a:r>
            <a:r>
              <a:rPr sz="1800" spc="-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 </a:t>
            </a:r>
            <a:r>
              <a:rPr sz="1800" spc="-1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as </a:t>
            </a:r>
            <a:r>
              <a:rPr sz="1800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1800" spc="-19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 </a:t>
            </a:r>
            <a:r>
              <a:rPr sz="1800" spc="-1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step 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ov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, </a:t>
            </a:r>
            <a:r>
              <a:rPr sz="1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spc="1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re </a:t>
            </a:r>
            <a:r>
              <a:rPr sz="1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 </a:t>
            </a:r>
            <a:r>
              <a:rPr sz="1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vie</a:t>
            </a:r>
            <a:r>
              <a:rPr sz="1800" spc="-25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ng </a:t>
            </a:r>
            <a:r>
              <a:rPr sz="1800" spc="-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sz="1800" spc="-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ssibil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es </a:t>
            </a:r>
            <a:r>
              <a:rPr sz="1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 </a:t>
            </a:r>
            <a:r>
              <a:rPr sz="1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ack </a:t>
            </a:r>
            <a:r>
              <a:rPr sz="1800" spc="-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 </a:t>
            </a:r>
            <a:r>
              <a:rPr sz="1800" spc="-2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hite</a:t>
            </a:r>
            <a:r>
              <a:rPr sz="1800" spc="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term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It</a:t>
            </a:r>
            <a:r>
              <a:rPr sz="1800" spc="-40" dirty="0">
                <a:solidFill>
                  <a:srgbClr val="404040"/>
                </a:solidFill>
                <a:latin typeface="Arial"/>
                <a:cs typeface="Arial"/>
              </a:rPr>
              <a:t>’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-30" dirty="0">
                <a:solidFill>
                  <a:srgbClr val="404040"/>
                </a:solidFill>
                <a:latin typeface="Arial"/>
                <a:cs typeface="Arial"/>
              </a:rPr>
              <a:t>w</a:t>
            </a:r>
            <a:r>
              <a:rPr sz="1800" spc="1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800" spc="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case</a:t>
            </a:r>
            <a:r>
              <a:rPr sz="1800" spc="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spc="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800" spc="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furt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ri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spc="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must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me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spc="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the</a:t>
            </a:r>
            <a:r>
              <a:rPr sz="1800" spc="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ath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</a:t>
            </a:r>
            <a:r>
              <a:rPr sz="1800" spc="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ot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.</a:t>
            </a:r>
            <a:r>
              <a:rPr sz="1800" spc="17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h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re</a:t>
            </a:r>
            <a:r>
              <a:rPr sz="1800" spc="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17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often p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ti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l </a:t>
            </a:r>
            <a:r>
              <a:rPr sz="1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for </a:t>
            </a:r>
            <a:r>
              <a:rPr sz="1800" spc="-1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c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ting </a:t>
            </a:r>
            <a:r>
              <a:rPr sz="1800" spc="-114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spc="-15" dirty="0">
                <a:solidFill>
                  <a:srgbClr val="404040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 </a:t>
            </a:r>
            <a:r>
              <a:rPr sz="1800" spc="-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among </a:t>
            </a:r>
            <a:r>
              <a:rPr sz="1800" spc="-1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gi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y </a:t>
            </a:r>
            <a:r>
              <a:rPr sz="1800" spc="-1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40404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</a:t>
            </a:r>
            <a:r>
              <a:rPr sz="1800" spc="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ate su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stio</a:t>
            </a:r>
            <a:r>
              <a:rPr sz="1800" spc="-10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404040"/>
                </a:solidFill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6631" rIns="0" bIns="0" rtlCol="0">
            <a:spAutoFit/>
          </a:bodyPr>
          <a:lstStyle/>
          <a:p>
            <a:pPr marL="199390">
              <a:lnSpc>
                <a:spcPts val="3329"/>
              </a:lnSpc>
            </a:pPr>
            <a:r>
              <a:rPr sz="2800" b="1" spc="-15" dirty="0">
                <a:solidFill>
                  <a:srgbClr val="000000"/>
                </a:solidFill>
                <a:latin typeface="Arial"/>
                <a:cs typeface="Arial"/>
              </a:rPr>
              <a:t>#</a:t>
            </a:r>
            <a:r>
              <a:rPr sz="2800" b="1" spc="-20" dirty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sz="2800" b="1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1" spc="-14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000000"/>
                </a:solidFill>
                <a:latin typeface="Arial"/>
                <a:cs typeface="Arial"/>
              </a:rPr>
              <a:t>void</a:t>
            </a:r>
            <a:r>
              <a:rPr sz="2800" b="1" spc="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000000"/>
                </a:solidFill>
                <a:latin typeface="Arial"/>
                <a:cs typeface="Arial"/>
              </a:rPr>
              <a:t>Group</a:t>
            </a:r>
            <a:r>
              <a:rPr sz="2800" b="1" spc="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sz="2800" b="1" spc="-30" dirty="0">
                <a:solidFill>
                  <a:srgbClr val="000000"/>
                </a:solidFill>
                <a:latin typeface="Arial"/>
                <a:cs typeface="Arial"/>
              </a:rPr>
              <a:t>h</a:t>
            </a:r>
            <a:r>
              <a:rPr sz="2800" b="1" spc="-15" dirty="0">
                <a:solidFill>
                  <a:srgbClr val="000000"/>
                </a:solidFill>
                <a:latin typeface="Arial"/>
                <a:cs typeface="Arial"/>
              </a:rPr>
              <a:t>ink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5887" y="783391"/>
            <a:ext cx="45688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0"/>
              </a:lnSpc>
              <a:tabLst>
                <a:tab pos="920750" algn="l"/>
                <a:tab pos="1198245" algn="l"/>
                <a:tab pos="1718310" algn="l"/>
                <a:tab pos="2222500" algn="l"/>
                <a:tab pos="3239135" algn="l"/>
                <a:tab pos="3516629" algn="l"/>
                <a:tab pos="4175125" algn="l"/>
              </a:tabLst>
            </a:pP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re</a:t>
            </a:r>
            <a:r>
              <a:rPr sz="1800" spc="-45" dirty="0">
                <a:latin typeface="Arial"/>
                <a:cs typeface="Arial"/>
              </a:rPr>
              <a:t>’</a:t>
            </a:r>
            <a:r>
              <a:rPr sz="1800" dirty="0">
                <a:latin typeface="Arial"/>
                <a:cs typeface="Arial"/>
              </a:rPr>
              <a:t>s	a	fine	l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ne	</a:t>
            </a:r>
            <a:r>
              <a:rPr sz="1800" spc="5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20" dirty="0">
                <a:latin typeface="Arial"/>
                <a:cs typeface="Arial"/>
              </a:rPr>
              <a:t>t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een	a	te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m	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0365" y="770691"/>
            <a:ext cx="124460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80" marR="5080" indent="-68580" algn="just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pr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ctiv</a:t>
            </a:r>
            <a:r>
              <a:rPr sz="1800" spc="5" dirty="0">
                <a:latin typeface="Arial"/>
                <a:cs typeface="Arial"/>
              </a:rPr>
              <a:t>el</a:t>
            </a:r>
            <a:r>
              <a:rPr sz="1800" dirty="0">
                <a:latin typeface="Arial"/>
                <a:cs typeface="Arial"/>
              </a:rPr>
              <a:t>y too   </a:t>
            </a:r>
            <a:r>
              <a:rPr sz="1800" spc="-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much 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tently </a:t>
            </a:r>
            <a:r>
              <a:rPr sz="1800" spc="2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887" y="1045011"/>
            <a:ext cx="3124835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775970" algn="l"/>
                <a:tab pos="1198245" algn="l"/>
                <a:tab pos="1375410" algn="l"/>
                <a:tab pos="1428750" algn="l"/>
                <a:tab pos="1983105" algn="l"/>
                <a:tab pos="2599055" algn="l"/>
                <a:tab pos="2727325" algn="l"/>
              </a:tabLst>
            </a:pPr>
            <a:r>
              <a:rPr sz="1800" dirty="0">
                <a:latin typeface="Arial"/>
                <a:cs typeface="Arial"/>
              </a:rPr>
              <a:t>co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		</a:t>
            </a:r>
            <a:r>
              <a:rPr sz="1800" spc="-5" dirty="0">
                <a:latin typeface="Arial"/>
                <a:cs typeface="Arial"/>
              </a:rPr>
              <a:t>an</a:t>
            </a:r>
            <a:r>
              <a:rPr sz="1800" dirty="0">
                <a:latin typeface="Arial"/>
                <a:cs typeface="Arial"/>
              </a:rPr>
              <a:t>d	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one	th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 c</a:t>
            </a:r>
            <a:r>
              <a:rPr sz="1800" spc="-10" dirty="0">
                <a:latin typeface="Arial"/>
                <a:cs typeface="Arial"/>
              </a:rPr>
              <a:t>oope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ti</a:t>
            </a:r>
            <a:r>
              <a:rPr sz="1800" spc="-10" dirty="0">
                <a:latin typeface="Arial"/>
                <a:cs typeface="Arial"/>
              </a:rPr>
              <a:t>on</a:t>
            </a:r>
            <a:r>
              <a:rPr sz="1800" dirty="0">
                <a:latin typeface="Arial"/>
                <a:cs typeface="Arial"/>
              </a:rPr>
              <a:t>.		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e	m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tor si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ns	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	group	</a:t>
            </a:r>
            <a:r>
              <a:rPr sz="1800" spc="-2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k		</a:t>
            </a:r>
            <a:r>
              <a:rPr sz="1800" spc="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acc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60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39414" y="1045011"/>
            <a:ext cx="73406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730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su</a:t>
            </a:r>
            <a:r>
              <a:rPr sz="1800" spc="-40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fers s</a:t>
            </a:r>
            <a:r>
              <a:rPr sz="1800" spc="-10" dirty="0">
                <a:latin typeface="Arial"/>
                <a:cs typeface="Arial"/>
              </a:rPr>
              <a:t>hou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d ste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4565" y="1045011"/>
            <a:ext cx="62103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4775" algn="just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fr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0" dirty="0">
                <a:latin typeface="Arial"/>
                <a:cs typeface="Arial"/>
              </a:rPr>
              <a:t>c</a:t>
            </a:r>
            <a:r>
              <a:rPr sz="1800" dirty="0">
                <a:latin typeface="Arial"/>
                <a:cs typeface="Arial"/>
              </a:rPr>
              <a:t>h the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4165" y="1594032"/>
            <a:ext cx="13201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co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vers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ti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283890"/>
            <a:ext cx="7444740" cy="175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800" b="1" spc="-15" dirty="0">
                <a:latin typeface="Arial"/>
                <a:cs typeface="Arial"/>
              </a:rPr>
              <a:t>#1</a:t>
            </a:r>
            <a:r>
              <a:rPr sz="2800" b="1" spc="-20" dirty="0">
                <a:latin typeface="Arial"/>
                <a:cs typeface="Arial"/>
              </a:rPr>
              <a:t>0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Include</a:t>
            </a:r>
            <a:r>
              <a:rPr sz="2800" b="1" spc="30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a</a:t>
            </a:r>
            <a:r>
              <a:rPr sz="2800" b="1" spc="-20" dirty="0">
                <a:latin typeface="Arial"/>
                <a:cs typeface="Arial"/>
              </a:rPr>
              <a:t>n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5" dirty="0">
                <a:latin typeface="Arial"/>
                <a:cs typeface="Arial"/>
              </a:rPr>
              <a:t>Outsider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Arial"/>
                <a:cs typeface="Arial"/>
              </a:rPr>
              <a:t>fin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l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-10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est</a:t>
            </a:r>
            <a:r>
              <a:rPr sz="1800" spc="5" dirty="0">
                <a:latin typeface="Arial"/>
                <a:cs typeface="Arial"/>
              </a:rPr>
              <a:t>io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40" dirty="0">
                <a:latin typeface="Arial"/>
                <a:cs typeface="Arial"/>
              </a:rPr>
              <a:t>f</a:t>
            </a:r>
            <a:r>
              <a:rPr sz="1800" dirty="0">
                <a:latin typeface="Arial"/>
                <a:cs typeface="Arial"/>
              </a:rPr>
              <a:t>fective  br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stor</a:t>
            </a:r>
            <a:r>
              <a:rPr sz="1800" spc="10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s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clude 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ast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one </a:t>
            </a:r>
            <a:r>
              <a:rPr sz="1800" dirty="0">
                <a:latin typeface="Arial"/>
                <a:cs typeface="Arial"/>
              </a:rPr>
              <a:t>p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rson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up</a:t>
            </a:r>
            <a:r>
              <a:rPr sz="1800" spc="19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oesn</a:t>
            </a:r>
            <a:r>
              <a:rPr sz="1800" spc="-10" dirty="0">
                <a:latin typeface="Arial"/>
                <a:cs typeface="Arial"/>
              </a:rPr>
              <a:t>’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sta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ce,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f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’re</a:t>
            </a:r>
            <a:r>
              <a:rPr sz="1800" spc="19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rk</a:t>
            </a:r>
            <a:r>
              <a:rPr sz="1800" spc="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ng </a:t>
            </a:r>
            <a:r>
              <a:rPr sz="1800" spc="-2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h 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m 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f 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</a:t>
            </a:r>
            <a:r>
              <a:rPr sz="1800" dirty="0">
                <a:latin typeface="Arial"/>
                <a:cs typeface="Arial"/>
              </a:rPr>
              <a:t>si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spc="-10" dirty="0">
                <a:latin typeface="Arial"/>
                <a:cs typeface="Arial"/>
              </a:rPr>
              <a:t>ne</a:t>
            </a:r>
            <a:r>
              <a:rPr sz="1800" dirty="0">
                <a:latin typeface="Arial"/>
                <a:cs typeface="Arial"/>
              </a:rPr>
              <a:t>rs, 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y 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thr</a:t>
            </a:r>
            <a:r>
              <a:rPr sz="1800" spc="15" dirty="0">
                <a:latin typeface="Arial"/>
                <a:cs typeface="Arial"/>
              </a:rPr>
              <a:t>o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ing 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n 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</a:t>
            </a:r>
            <a:r>
              <a:rPr sz="1800" dirty="0">
                <a:latin typeface="Arial"/>
                <a:cs typeface="Arial"/>
              </a:rPr>
              <a:t>v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pe</a:t>
            </a:r>
            <a:r>
              <a:rPr sz="1800" dirty="0">
                <a:latin typeface="Arial"/>
                <a:cs typeface="Arial"/>
              </a:rPr>
              <a:t>r 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ad</a:t>
            </a:r>
            <a:r>
              <a:rPr sz="1800" dirty="0">
                <a:latin typeface="Arial"/>
                <a:cs typeface="Arial"/>
              </a:rPr>
              <a:t>d 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5" dirty="0">
                <a:latin typeface="Arial"/>
                <a:cs typeface="Arial"/>
              </a:rPr>
              <a:t>s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e 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dirty="0">
                <a:latin typeface="Arial"/>
                <a:cs typeface="Arial"/>
              </a:rPr>
              <a:t>vers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10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y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</a:t>
            </a:r>
            <a:r>
              <a:rPr sz="1800" spc="-15" dirty="0">
                <a:latin typeface="Arial"/>
                <a:cs typeface="Arial"/>
              </a:rPr>
              <a:t>x</a:t>
            </a:r>
            <a:r>
              <a:rPr sz="1800" dirty="0">
                <a:latin typeface="Arial"/>
                <a:cs typeface="Arial"/>
              </a:rPr>
              <a:t>.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er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et,</a:t>
            </a:r>
            <a:r>
              <a:rPr sz="1800" spc="1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b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5" dirty="0">
                <a:latin typeface="Arial"/>
                <a:cs typeface="Arial"/>
              </a:rPr>
              <a:t>m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ne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</a:t>
            </a:r>
            <a:r>
              <a:rPr sz="1800" spc="10" dirty="0">
                <a:latin typeface="Arial"/>
                <a:cs typeface="Arial"/>
              </a:rPr>
              <a:t>n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spc="-3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2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l</a:t>
            </a:r>
            <a:r>
              <a:rPr sz="1800" spc="-10" dirty="0">
                <a:latin typeface="Arial"/>
                <a:cs typeface="Arial"/>
              </a:rPr>
              <a:t>u</a:t>
            </a:r>
            <a:r>
              <a:rPr sz="1800" dirty="0">
                <a:latin typeface="Arial"/>
                <a:cs typeface="Arial"/>
              </a:rPr>
              <a:t>te</a:t>
            </a:r>
            <a:r>
              <a:rPr sz="1800" spc="5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y n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thi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abou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cre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ting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10" dirty="0">
                <a:latin typeface="Arial"/>
                <a:cs typeface="Arial"/>
              </a:rPr>
              <a:t>b</a:t>
            </a:r>
            <a:r>
              <a:rPr sz="1800" dirty="0">
                <a:latin typeface="Arial"/>
                <a:cs typeface="Arial"/>
              </a:rPr>
              <a:t>sites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r d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o</a:t>
            </a:r>
            <a:r>
              <a:rPr sz="1800" spc="-10" dirty="0">
                <a:latin typeface="Arial"/>
                <a:cs typeface="Arial"/>
              </a:rPr>
              <a:t>p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g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attractive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n</a:t>
            </a:r>
            <a:r>
              <a:rPr sz="1800" dirty="0">
                <a:latin typeface="Arial"/>
                <a:cs typeface="Arial"/>
              </a:rPr>
              <a:t>terfac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530" rIns="0" bIns="0" rtlCol="0">
            <a:spAutoFit/>
          </a:bodyPr>
          <a:lstStyle/>
          <a:p>
            <a:pPr marL="331470">
              <a:lnSpc>
                <a:spcPct val="100000"/>
              </a:lnSpc>
            </a:pPr>
            <a:r>
              <a:rPr spc="-25" dirty="0"/>
              <a:t>Reference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1548" y="1290477"/>
            <a:ext cx="8729345" cy="539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585">
              <a:lnSpc>
                <a:spcPct val="100000"/>
              </a:lnSpc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Ge</a:t>
            </a:r>
            <a:r>
              <a:rPr sz="2000" i="1" spc="5" dirty="0">
                <a:latin typeface="Times New Roman"/>
                <a:cs typeface="Times New Roman"/>
              </a:rPr>
              <a:t>o</a:t>
            </a:r>
            <a:r>
              <a:rPr sz="2000" i="1" spc="-75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ge</a:t>
            </a:r>
            <a:r>
              <a:rPr sz="2000" i="1" spc="-3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E </a:t>
            </a:r>
            <a:r>
              <a:rPr sz="2000" i="1" spc="5" dirty="0">
                <a:latin typeface="Times New Roman"/>
                <a:cs typeface="Times New Roman"/>
              </a:rPr>
              <a:t>D</a:t>
            </a:r>
            <a:r>
              <a:rPr sz="2000" i="1" dirty="0">
                <a:latin typeface="Times New Roman"/>
                <a:cs typeface="Times New Roman"/>
              </a:rPr>
              <a:t>i</a:t>
            </a:r>
            <a:r>
              <a:rPr sz="2000" i="1" spc="-10" dirty="0">
                <a:latin typeface="Times New Roman"/>
                <a:cs typeface="Times New Roman"/>
              </a:rPr>
              <a:t>e</a:t>
            </a:r>
            <a:r>
              <a:rPr sz="2000" i="1" dirty="0">
                <a:latin typeface="Times New Roman"/>
                <a:cs typeface="Times New Roman"/>
              </a:rPr>
              <a:t>t</a:t>
            </a:r>
            <a:r>
              <a:rPr sz="2000" i="1" spc="-10" dirty="0">
                <a:latin typeface="Times New Roman"/>
                <a:cs typeface="Times New Roman"/>
              </a:rPr>
              <a:t>e</a:t>
            </a:r>
            <a:r>
              <a:rPr sz="2000" i="1" spc="-220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,</a:t>
            </a:r>
            <a:r>
              <a:rPr sz="2000" i="1" spc="-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Lin</a:t>
            </a:r>
            <a:r>
              <a:rPr sz="2000" i="1" spc="5" dirty="0">
                <a:latin typeface="Times New Roman"/>
                <a:cs typeface="Times New Roman"/>
              </a:rPr>
              <a:t>d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-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C. </a:t>
            </a:r>
            <a:r>
              <a:rPr sz="2000" i="1" spc="5" dirty="0">
                <a:latin typeface="Times New Roman"/>
                <a:cs typeface="Times New Roman"/>
              </a:rPr>
              <a:t>S</a:t>
            </a:r>
            <a:r>
              <a:rPr sz="2000" i="1" dirty="0">
                <a:latin typeface="Times New Roman"/>
                <a:cs typeface="Times New Roman"/>
              </a:rPr>
              <a:t>ch</a:t>
            </a:r>
            <a:r>
              <a:rPr sz="2000" i="1" spc="5" dirty="0">
                <a:latin typeface="Times New Roman"/>
                <a:cs typeface="Times New Roman"/>
              </a:rPr>
              <a:t>m</a:t>
            </a:r>
            <a:r>
              <a:rPr sz="2000" i="1" dirty="0">
                <a:latin typeface="Times New Roman"/>
                <a:cs typeface="Times New Roman"/>
              </a:rPr>
              <a:t>idt-</a:t>
            </a:r>
            <a:r>
              <a:rPr sz="2000" i="1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ineering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endParaRPr sz="2000">
              <a:latin typeface="Times New Roman"/>
              <a:cs typeface="Times New Roman"/>
            </a:endParaRPr>
          </a:p>
          <a:p>
            <a:pPr marL="108585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Dy</a:t>
            </a:r>
            <a:r>
              <a:rPr sz="2000" i="1" spc="5" dirty="0">
                <a:latin typeface="Times New Roman"/>
                <a:cs typeface="Times New Roman"/>
              </a:rPr>
              <a:t>m</a:t>
            </a:r>
            <a:r>
              <a:rPr sz="2000" i="1" dirty="0">
                <a:latin typeface="Times New Roman"/>
                <a:cs typeface="Times New Roman"/>
              </a:rPr>
              <a:t>, </a:t>
            </a:r>
            <a:r>
              <a:rPr sz="2000" i="1" spc="-10" dirty="0">
                <a:latin typeface="Times New Roman"/>
                <a:cs typeface="Times New Roman"/>
              </a:rPr>
              <a:t>C</a:t>
            </a:r>
            <a:r>
              <a:rPr sz="2000" i="1" dirty="0">
                <a:latin typeface="Times New Roman"/>
                <a:cs typeface="Times New Roman"/>
              </a:rPr>
              <a:t>. </a:t>
            </a:r>
            <a:r>
              <a:rPr sz="2000" i="1" spc="5" dirty="0">
                <a:latin typeface="Times New Roman"/>
                <a:cs typeface="Times New Roman"/>
              </a:rPr>
              <a:t>L</a:t>
            </a:r>
            <a:r>
              <a:rPr sz="2000" i="1" dirty="0">
                <a:latin typeface="Times New Roman"/>
                <a:cs typeface="Times New Roman"/>
              </a:rPr>
              <a:t>.,</a:t>
            </a:r>
            <a:r>
              <a:rPr sz="2000" i="1" spc="-1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Li</a:t>
            </a:r>
            <a:r>
              <a:rPr sz="2000" i="1" spc="-10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t</a:t>
            </a:r>
            <a:r>
              <a:rPr sz="2000" i="1" spc="-10" dirty="0">
                <a:latin typeface="Times New Roman"/>
                <a:cs typeface="Times New Roman"/>
              </a:rPr>
              <a:t>l</a:t>
            </a:r>
            <a:r>
              <a:rPr sz="2000" i="1" dirty="0">
                <a:latin typeface="Times New Roman"/>
                <a:cs typeface="Times New Roman"/>
              </a:rPr>
              <a:t>e,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-254" dirty="0">
                <a:latin typeface="Times New Roman"/>
                <a:cs typeface="Times New Roman"/>
              </a:rPr>
              <a:t>P</a:t>
            </a:r>
            <a:r>
              <a:rPr sz="2000" i="1" dirty="0">
                <a:latin typeface="Times New Roman"/>
                <a:cs typeface="Times New Roman"/>
              </a:rPr>
              <a:t>. and</a:t>
            </a:r>
            <a:r>
              <a:rPr sz="2000" i="1" spc="-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Orwin, E.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J</a:t>
            </a:r>
            <a:r>
              <a:rPr sz="2000" i="1" spc="5" dirty="0">
                <a:latin typeface="Times New Roman"/>
                <a:cs typeface="Times New Roman"/>
              </a:rPr>
              <a:t>.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ineeri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-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</a:t>
            </a:r>
            <a:r>
              <a:rPr sz="2000" spc="10" dirty="0">
                <a:latin typeface="Times New Roman"/>
                <a:cs typeface="Times New Roman"/>
              </a:rPr>
              <a:t>j</a:t>
            </a:r>
            <a:r>
              <a:rPr sz="2000" dirty="0">
                <a:latin typeface="Times New Roman"/>
                <a:cs typeface="Times New Roman"/>
              </a:rPr>
              <a:t>ect</a:t>
            </a:r>
            <a:r>
              <a:rPr sz="2000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based</a:t>
            </a:r>
            <a:endParaRPr sz="2000">
              <a:latin typeface="Times New Roman"/>
              <a:cs typeface="Times New Roman"/>
            </a:endParaRPr>
          </a:p>
          <a:p>
            <a:pPr marL="451484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in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r</a:t>
            </a:r>
            <a:r>
              <a:rPr sz="2000" spc="5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duc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o</a:t>
            </a:r>
            <a:r>
              <a:rPr sz="2000" spc="-10" dirty="0">
                <a:latin typeface="Times New Roman"/>
                <a:cs typeface="Times New Roman"/>
              </a:rPr>
              <a:t>n-</a:t>
            </a:r>
            <a:r>
              <a:rPr sz="2000" spc="-85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ey</a:t>
            </a:r>
            <a:endParaRPr sz="2000">
              <a:latin typeface="Times New Roman"/>
              <a:cs typeface="Times New Roman"/>
            </a:endParaRPr>
          </a:p>
          <a:p>
            <a:pPr marL="108585">
              <a:lnSpc>
                <a:spcPct val="100000"/>
              </a:lnSpc>
              <a:spcBef>
                <a:spcPts val="1010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H</a:t>
            </a:r>
            <a:r>
              <a:rPr sz="2000" i="1" spc="10" dirty="0">
                <a:latin typeface="Times New Roman"/>
                <a:cs typeface="Times New Roman"/>
              </a:rPr>
              <a:t>a</a:t>
            </a:r>
            <a:r>
              <a:rPr sz="2000" i="1" dirty="0">
                <a:latin typeface="Times New Roman"/>
                <a:cs typeface="Times New Roman"/>
              </a:rPr>
              <a:t>i</a:t>
            </a:r>
            <a:r>
              <a:rPr sz="2000" i="1" spc="-10" dirty="0">
                <a:latin typeface="Times New Roman"/>
                <a:cs typeface="Times New Roman"/>
              </a:rPr>
              <a:t>k</a:t>
            </a:r>
            <a:r>
              <a:rPr sz="2000" i="1" dirty="0">
                <a:latin typeface="Times New Roman"/>
                <a:cs typeface="Times New Roman"/>
              </a:rPr>
              <a:t>,</a:t>
            </a:r>
            <a:r>
              <a:rPr sz="2000" i="1" spc="-20" dirty="0">
                <a:latin typeface="Times New Roman"/>
                <a:cs typeface="Times New Roman"/>
              </a:rPr>
              <a:t> </a:t>
            </a:r>
            <a:r>
              <a:rPr sz="2000" i="1" spc="-180" dirty="0">
                <a:latin typeface="Times New Roman"/>
                <a:cs typeface="Times New Roman"/>
              </a:rPr>
              <a:t>Y</a:t>
            </a:r>
            <a:r>
              <a:rPr sz="2000" i="1" dirty="0">
                <a:latin typeface="Times New Roman"/>
                <a:cs typeface="Times New Roman"/>
              </a:rPr>
              <a:t>.</a:t>
            </a:r>
            <a:r>
              <a:rPr sz="2000" i="1" spc="-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And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S</a:t>
            </a:r>
            <a:r>
              <a:rPr sz="2000" i="1" spc="10" dirty="0">
                <a:latin typeface="Times New Roman"/>
                <a:cs typeface="Times New Roman"/>
              </a:rPr>
              <a:t>h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10" dirty="0">
                <a:latin typeface="Times New Roman"/>
                <a:cs typeface="Times New Roman"/>
              </a:rPr>
              <a:t>h</a:t>
            </a:r>
            <a:r>
              <a:rPr sz="2000" i="1" dirty="0">
                <a:latin typeface="Times New Roman"/>
                <a:cs typeface="Times New Roman"/>
              </a:rPr>
              <a:t>in,</a:t>
            </a:r>
            <a:r>
              <a:rPr sz="2000" i="1" spc="-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M.</a:t>
            </a:r>
            <a:r>
              <a:rPr sz="2000" i="1" spc="-10" dirty="0">
                <a:latin typeface="Times New Roman"/>
                <a:cs typeface="Times New Roman"/>
              </a:rPr>
              <a:t> </a:t>
            </a:r>
            <a:r>
              <a:rPr sz="2000" i="1" spc="-145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.,</a:t>
            </a:r>
            <a:r>
              <a:rPr sz="2000" i="1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ng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Process,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age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Learning</a:t>
            </a:r>
            <a:endParaRPr sz="2000">
              <a:latin typeface="Times New Roman"/>
              <a:cs typeface="Times New Roman"/>
            </a:endParaRPr>
          </a:p>
          <a:p>
            <a:pPr marL="451484" marR="5080" indent="-342900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Balme</a:t>
            </a:r>
            <a:r>
              <a:rPr sz="2000" i="1" spc="-215" dirty="0">
                <a:latin typeface="Times New Roman"/>
                <a:cs typeface="Times New Roman"/>
              </a:rPr>
              <a:t>r</a:t>
            </a:r>
            <a:r>
              <a:rPr sz="2000" i="1" dirty="0">
                <a:latin typeface="Times New Roman"/>
                <a:cs typeface="Times New Roman"/>
              </a:rPr>
              <a:t>,</a:t>
            </a:r>
            <a:r>
              <a:rPr sz="2000" i="1" spc="-3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R. </a:t>
            </a:r>
            <a:r>
              <a:rPr sz="2000" i="1" spc="-140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.,</a:t>
            </a:r>
            <a:r>
              <a:rPr sz="2000" i="1" spc="-1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K</a:t>
            </a:r>
            <a:r>
              <a:rPr sz="2000" i="1" spc="-10" dirty="0">
                <a:latin typeface="Times New Roman"/>
                <a:cs typeface="Times New Roman"/>
              </a:rPr>
              <a:t>e</a:t>
            </a:r>
            <a:r>
              <a:rPr sz="2000" i="1" dirty="0">
                <a:latin typeface="Times New Roman"/>
                <a:cs typeface="Times New Roman"/>
              </a:rPr>
              <a:t>at, </a:t>
            </a:r>
            <a:r>
              <a:rPr sz="2000" i="1" spc="-190" dirty="0">
                <a:latin typeface="Times New Roman"/>
                <a:cs typeface="Times New Roman"/>
              </a:rPr>
              <a:t>W</a:t>
            </a:r>
            <a:r>
              <a:rPr sz="2000" i="1" dirty="0">
                <a:latin typeface="Times New Roman"/>
                <a:cs typeface="Times New Roman"/>
              </a:rPr>
              <a:t>. D.,</a:t>
            </a:r>
            <a:r>
              <a:rPr sz="2000" i="1" spc="-5" dirty="0">
                <a:latin typeface="Times New Roman"/>
                <a:cs typeface="Times New Roman"/>
              </a:rPr>
              <a:t> </a:t>
            </a:r>
            <a:r>
              <a:rPr sz="2000" spc="-70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is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5" dirty="0">
                <a:latin typeface="Times New Roman"/>
                <a:cs typeface="Times New Roman"/>
              </a:rPr>
              <a:t>.</a:t>
            </a:r>
            <a:r>
              <a:rPr sz="2000" dirty="0">
                <a:latin typeface="Times New Roman"/>
                <a:cs typeface="Times New Roman"/>
              </a:rPr>
              <a:t>, </a:t>
            </a:r>
            <a:r>
              <a:rPr sz="2000" spc="-10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nd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sk</a:t>
            </a:r>
            <a:r>
              <a:rPr sz="2000" spc="-14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15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.,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Ex</a:t>
            </a:r>
            <a:r>
              <a:rPr sz="2000" spc="10" dirty="0">
                <a:latin typeface="Times New Roman"/>
                <a:cs typeface="Times New Roman"/>
              </a:rPr>
              <a:t>p</a:t>
            </a:r>
            <a:r>
              <a:rPr sz="2000" dirty="0">
                <a:latin typeface="Times New Roman"/>
                <a:cs typeface="Times New Roman"/>
              </a:rPr>
              <a:t>loring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</a:t>
            </a:r>
            <a:r>
              <a:rPr sz="2000" spc="-2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ng,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Third Edit</a:t>
            </a:r>
            <a:r>
              <a:rPr sz="2000" spc="-10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o</a:t>
            </a:r>
            <a:r>
              <a:rPr sz="2000" spc="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: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 I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trod</a:t>
            </a:r>
            <a:r>
              <a:rPr sz="2000" spc="-10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ineeri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endParaRPr sz="2000">
              <a:latin typeface="Times New Roman"/>
              <a:cs typeface="Times New Roman"/>
            </a:endParaRPr>
          </a:p>
          <a:p>
            <a:pPr marL="108585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spc="-254" dirty="0">
                <a:latin typeface="Times New Roman"/>
                <a:cs typeface="Times New Roman"/>
              </a:rPr>
              <a:t>V</a:t>
            </a:r>
            <a:r>
              <a:rPr sz="2000" i="1" dirty="0">
                <a:latin typeface="Times New Roman"/>
                <a:cs typeface="Times New Roman"/>
              </a:rPr>
              <a:t>.B</a:t>
            </a:r>
            <a:r>
              <a:rPr sz="2000" i="1" spc="-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Bh</a:t>
            </a:r>
            <a:r>
              <a:rPr sz="2000" i="1" spc="10" dirty="0">
                <a:latin typeface="Times New Roman"/>
                <a:cs typeface="Times New Roman"/>
              </a:rPr>
              <a:t>a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10" dirty="0">
                <a:latin typeface="Times New Roman"/>
                <a:cs typeface="Times New Roman"/>
              </a:rPr>
              <a:t>d</a:t>
            </a:r>
            <a:r>
              <a:rPr sz="2000" i="1" dirty="0">
                <a:latin typeface="Times New Roman"/>
                <a:cs typeface="Times New Roman"/>
              </a:rPr>
              <a:t>ar</a:t>
            </a:r>
            <a:r>
              <a:rPr sz="2000" i="1" spc="-10" dirty="0">
                <a:latin typeface="Times New Roman"/>
                <a:cs typeface="Times New Roman"/>
              </a:rPr>
              <a:t>i</a:t>
            </a:r>
            <a:r>
              <a:rPr sz="2000" i="1" dirty="0">
                <a:latin typeface="Times New Roman"/>
                <a:cs typeface="Times New Roman"/>
              </a:rPr>
              <a:t>-</a:t>
            </a:r>
            <a:r>
              <a:rPr sz="2000" i="1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of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Ma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hine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El</a:t>
            </a:r>
            <a:r>
              <a:rPr sz="2000" spc="-10" dirty="0">
                <a:latin typeface="Times New Roman"/>
                <a:cs typeface="Times New Roman"/>
              </a:rPr>
              <a:t>e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ents</a:t>
            </a:r>
            <a:endParaRPr sz="2000">
              <a:latin typeface="Times New Roman"/>
              <a:cs typeface="Times New Roman"/>
            </a:endParaRPr>
          </a:p>
          <a:p>
            <a:pPr marL="108585">
              <a:lnSpc>
                <a:spcPct val="100000"/>
              </a:lnSpc>
              <a:spcBef>
                <a:spcPts val="1005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D</a:t>
            </a:r>
            <a:r>
              <a:rPr sz="2000" i="1" spc="10" dirty="0">
                <a:latin typeface="Times New Roman"/>
                <a:cs typeface="Times New Roman"/>
              </a:rPr>
              <a:t>o</a:t>
            </a:r>
            <a:r>
              <a:rPr sz="2000" i="1" dirty="0">
                <a:latin typeface="Times New Roman"/>
                <a:cs typeface="Times New Roman"/>
              </a:rPr>
              <a:t>n</a:t>
            </a:r>
            <a:r>
              <a:rPr sz="2000" i="1" spc="10" dirty="0">
                <a:latin typeface="Times New Roman"/>
                <a:cs typeface="Times New Roman"/>
              </a:rPr>
              <a:t>a</a:t>
            </a:r>
            <a:r>
              <a:rPr sz="2000" i="1" dirty="0">
                <a:latin typeface="Times New Roman"/>
                <a:cs typeface="Times New Roman"/>
              </a:rPr>
              <a:t>ld</a:t>
            </a:r>
            <a:r>
              <a:rPr sz="2000" i="1" spc="-7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-4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Norma</a:t>
            </a:r>
            <a:r>
              <a:rPr sz="2000" i="1" spc="15" dirty="0">
                <a:latin typeface="Times New Roman"/>
                <a:cs typeface="Times New Roman"/>
              </a:rPr>
              <a:t>n</a:t>
            </a:r>
            <a:r>
              <a:rPr sz="2000" i="1" dirty="0">
                <a:latin typeface="Times New Roman"/>
                <a:cs typeface="Times New Roman"/>
              </a:rPr>
              <a:t>-</a:t>
            </a:r>
            <a:r>
              <a:rPr sz="2000" i="1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Living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70" dirty="0">
                <a:latin typeface="Times New Roman"/>
                <a:cs typeface="Times New Roman"/>
              </a:rPr>
              <a:t>W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Co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plexity</a:t>
            </a:r>
            <a:endParaRPr sz="2000">
              <a:latin typeface="Times New Roman"/>
              <a:cs typeface="Times New Roman"/>
            </a:endParaRPr>
          </a:p>
          <a:p>
            <a:pPr marL="108585">
              <a:lnSpc>
                <a:spcPct val="100000"/>
              </a:lnSpc>
              <a:spcBef>
                <a:spcPts val="994"/>
              </a:spcBef>
            </a:pPr>
            <a:r>
              <a:rPr sz="20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00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spc="-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000" i="1" dirty="0">
                <a:latin typeface="Times New Roman"/>
                <a:cs typeface="Times New Roman"/>
              </a:rPr>
              <a:t>Jor</a:t>
            </a:r>
            <a:r>
              <a:rPr sz="2000" i="1" spc="5" dirty="0">
                <a:latin typeface="Times New Roman"/>
                <a:cs typeface="Times New Roman"/>
              </a:rPr>
              <a:t>m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-15" dirty="0">
                <a:latin typeface="Times New Roman"/>
                <a:cs typeface="Times New Roman"/>
              </a:rPr>
              <a:t> </a:t>
            </a:r>
            <a:r>
              <a:rPr sz="2000" i="1" spc="-110" dirty="0">
                <a:latin typeface="Times New Roman"/>
                <a:cs typeface="Times New Roman"/>
              </a:rPr>
              <a:t>T</a:t>
            </a:r>
            <a:r>
              <a:rPr sz="2000" i="1" dirty="0">
                <a:latin typeface="Times New Roman"/>
                <a:cs typeface="Times New Roman"/>
              </a:rPr>
              <a:t>u</a:t>
            </a:r>
            <a:r>
              <a:rPr sz="2000" i="1" spc="10" dirty="0">
                <a:latin typeface="Times New Roman"/>
                <a:cs typeface="Times New Roman"/>
              </a:rPr>
              <a:t>o</a:t>
            </a:r>
            <a:r>
              <a:rPr sz="2000" i="1" dirty="0">
                <a:latin typeface="Times New Roman"/>
                <a:cs typeface="Times New Roman"/>
              </a:rPr>
              <a:t>m</a:t>
            </a:r>
            <a:r>
              <a:rPr sz="2000" i="1" spc="10" dirty="0">
                <a:latin typeface="Times New Roman"/>
                <a:cs typeface="Times New Roman"/>
              </a:rPr>
              <a:t>a</a:t>
            </a:r>
            <a:r>
              <a:rPr sz="2000" i="1" dirty="0">
                <a:latin typeface="Times New Roman"/>
                <a:cs typeface="Times New Roman"/>
              </a:rPr>
              <a:t>a</a:t>
            </a:r>
            <a:r>
              <a:rPr sz="2000" i="1" spc="-15" dirty="0">
                <a:latin typeface="Times New Roman"/>
                <a:cs typeface="Times New Roman"/>
              </a:rPr>
              <a:t>l</a:t>
            </a:r>
            <a:r>
              <a:rPr sz="2000" i="1" spc="10" dirty="0">
                <a:latin typeface="Times New Roman"/>
                <a:cs typeface="Times New Roman"/>
              </a:rPr>
              <a:t>a</a:t>
            </a:r>
            <a:r>
              <a:rPr sz="2000" i="1" dirty="0">
                <a:latin typeface="Times New Roman"/>
                <a:cs typeface="Times New Roman"/>
              </a:rPr>
              <a:t>-</a:t>
            </a:r>
            <a:r>
              <a:rPr sz="2000" i="1" spc="-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Crea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ive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En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ineeri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Design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ww</a:t>
            </a:r>
            <a:r>
              <a:rPr sz="4400" u="heavy" spc="-290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w</a:t>
            </a: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.slide</a:t>
            </a:r>
            <a:r>
              <a:rPr sz="4400" u="heavy" spc="5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s</a:t>
            </a: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har</a:t>
            </a:r>
            <a:r>
              <a:rPr sz="4400" u="heavy" spc="-20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e</a:t>
            </a: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.net/na</a:t>
            </a:r>
            <a:r>
              <a:rPr sz="4400" u="heavy" spc="-20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s</a:t>
            </a: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eelaz</a:t>
            </a:r>
            <a:r>
              <a:rPr sz="4400" u="heavy" spc="-25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e</a:t>
            </a:r>
            <a:r>
              <a:rPr sz="4400" u="heavy" dirty="0">
                <a:solidFill>
                  <a:srgbClr val="FA4917"/>
                </a:solidFill>
                <a:latin typeface="Times New Roman"/>
                <a:cs typeface="Times New Roman"/>
                <a:hlinkClick r:id="rId4"/>
              </a:rPr>
              <a:t>eniya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Email</a:t>
            </a:r>
            <a:r>
              <a:rPr sz="3200" spc="-1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spc="-325" dirty="0">
                <a:solidFill>
                  <a:srgbClr val="C00000"/>
                </a:solidFill>
                <a:latin typeface="Times New Roman"/>
                <a:cs typeface="Times New Roman"/>
              </a:rPr>
              <a:t>Y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o</a:t>
            </a:r>
            <a:r>
              <a:rPr sz="3200" spc="5" dirty="0">
                <a:solidFill>
                  <a:srgbClr val="C00000"/>
                </a:solidFill>
                <a:latin typeface="Times New Roman"/>
                <a:cs typeface="Times New Roman"/>
              </a:rPr>
              <a:t>u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r</a:t>
            </a:r>
            <a:r>
              <a:rPr sz="3200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fe</a:t>
            </a:r>
            <a:r>
              <a:rPr sz="3200" spc="5" dirty="0">
                <a:solidFill>
                  <a:srgbClr val="C00000"/>
                </a:solidFill>
                <a:latin typeface="Times New Roman"/>
                <a:cs typeface="Times New Roman"/>
              </a:rPr>
              <a:t>e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d</a:t>
            </a:r>
            <a:r>
              <a:rPr sz="3200" spc="5" dirty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sz="3200" spc="5" dirty="0">
                <a:solidFill>
                  <a:srgbClr val="C00000"/>
                </a:solidFill>
                <a:latin typeface="Times New Roman"/>
                <a:cs typeface="Times New Roman"/>
              </a:rPr>
              <a:t>c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ks</a:t>
            </a:r>
            <a:r>
              <a:rPr sz="3200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C00000"/>
                </a:solidFill>
                <a:latin typeface="Times New Roman"/>
                <a:cs typeface="Times New Roman"/>
              </a:rPr>
              <a:t>to</a:t>
            </a:r>
            <a:r>
              <a:rPr sz="3200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nase</a:t>
            </a:r>
            <a:r>
              <a:rPr sz="3200" b="1" spc="5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e</a:t>
            </a:r>
            <a:r>
              <a:rPr sz="3200" b="1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l@l</a:t>
            </a:r>
            <a:r>
              <a:rPr sz="3200" b="1" spc="-15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i</a:t>
            </a:r>
            <a:r>
              <a:rPr sz="3200" b="1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v</a:t>
            </a:r>
            <a:r>
              <a:rPr sz="3200" b="1" spc="5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e</a:t>
            </a:r>
            <a:r>
              <a:rPr sz="3200" b="1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.c</a:t>
            </a:r>
            <a:r>
              <a:rPr sz="3200" b="1" spc="10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o</a:t>
            </a:r>
            <a:r>
              <a:rPr sz="3200" b="1" dirty="0">
                <a:solidFill>
                  <a:srgbClr val="0D0D0D"/>
                </a:solidFill>
                <a:latin typeface="Times New Roman"/>
                <a:cs typeface="Times New Roman"/>
                <a:hlinkClick r:id="rId5"/>
              </a:rPr>
              <a:t>m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359" y="4946903"/>
            <a:ext cx="2439924" cy="705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32591" y="176282"/>
            <a:ext cx="2339975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spc="-295" dirty="0">
                <a:solidFill>
                  <a:srgbClr val="33312F"/>
                </a:solidFill>
                <a:latin typeface="Arial"/>
                <a:cs typeface="Arial"/>
              </a:rPr>
              <a:t>1</a:t>
            </a:r>
            <a:r>
              <a:rPr sz="3750" spc="-220" dirty="0">
                <a:solidFill>
                  <a:srgbClr val="33312F"/>
                </a:solidFill>
                <a:latin typeface="Arial"/>
                <a:cs typeface="Arial"/>
              </a:rPr>
              <a:t>-'ers</a:t>
            </a:r>
            <a:r>
              <a:rPr sz="3750" spc="-434" dirty="0">
                <a:solidFill>
                  <a:srgbClr val="33312F"/>
                </a:solidFill>
                <a:latin typeface="Arial"/>
                <a:cs typeface="Arial"/>
              </a:rPr>
              <a:t>o</a:t>
            </a:r>
            <a:r>
              <a:rPr sz="3750" spc="20" dirty="0">
                <a:solidFill>
                  <a:srgbClr val="33312F"/>
                </a:solidFill>
                <a:latin typeface="Arial"/>
                <a:cs typeface="Arial"/>
              </a:rPr>
              <a:t>na</a:t>
            </a:r>
            <a:r>
              <a:rPr sz="3750" spc="-200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2800" spc="-765" dirty="0">
                <a:solidFill>
                  <a:srgbClr val="33312F"/>
                </a:solidFill>
                <a:latin typeface="Arial"/>
                <a:cs typeface="Arial"/>
              </a:rPr>
              <a:t>1</a:t>
            </a:r>
            <a:r>
              <a:rPr sz="2800" spc="-30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3750" spc="130" dirty="0">
                <a:solidFill>
                  <a:srgbClr val="33312F"/>
                </a:solidFill>
                <a:latin typeface="Arial"/>
                <a:cs typeface="Arial"/>
              </a:rPr>
              <a:t>y</a:t>
            </a:r>
            <a:endParaRPr sz="3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55838" y="1244591"/>
            <a:ext cx="2941320" cy="560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1990">
              <a:lnSpc>
                <a:spcPct val="100000"/>
              </a:lnSpc>
            </a:pPr>
            <a:r>
              <a:rPr sz="3750" spc="-55" dirty="0">
                <a:solidFill>
                  <a:srgbClr val="33312F"/>
                </a:solidFill>
                <a:latin typeface="Arial"/>
                <a:cs typeface="Arial"/>
              </a:rPr>
              <a:t>Creat</a:t>
            </a:r>
            <a:r>
              <a:rPr sz="3750" spc="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125" dirty="0">
                <a:solidFill>
                  <a:srgbClr val="33312F"/>
                </a:solidFill>
                <a:latin typeface="Arial"/>
                <a:cs typeface="Arial"/>
              </a:rPr>
              <a:t>v</a:t>
            </a:r>
            <a:r>
              <a:rPr sz="3750" spc="-120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55" dirty="0">
                <a:solidFill>
                  <a:srgbClr val="33312F"/>
                </a:solidFill>
                <a:latin typeface="Arial"/>
                <a:cs typeface="Arial"/>
              </a:rPr>
              <a:t>ty</a:t>
            </a:r>
            <a:endParaRPr sz="3750">
              <a:latin typeface="Arial"/>
              <a:cs typeface="Arial"/>
            </a:endParaRPr>
          </a:p>
          <a:p>
            <a:pPr marL="1320165" marR="5080" indent="-32384">
              <a:lnSpc>
                <a:spcPct val="209100"/>
              </a:lnSpc>
              <a:spcBef>
                <a:spcPts val="890"/>
              </a:spcBef>
            </a:pPr>
            <a:r>
              <a:rPr sz="3750" spc="-229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-35" dirty="0">
                <a:solidFill>
                  <a:srgbClr val="33312F"/>
                </a:solidFill>
                <a:latin typeface="Arial"/>
                <a:cs typeface="Arial"/>
              </a:rPr>
              <a:t>nt</a:t>
            </a:r>
            <a:r>
              <a:rPr sz="3750" spc="-40" dirty="0">
                <a:solidFill>
                  <a:srgbClr val="33312F"/>
                </a:solidFill>
                <a:latin typeface="Arial"/>
                <a:cs typeface="Arial"/>
              </a:rPr>
              <a:t>u</a:t>
            </a:r>
            <a:r>
              <a:rPr sz="3750" spc="-8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25" dirty="0">
                <a:solidFill>
                  <a:srgbClr val="33312F"/>
                </a:solidFill>
                <a:latin typeface="Arial"/>
                <a:cs typeface="Arial"/>
              </a:rPr>
              <a:t>ti</a:t>
            </a:r>
            <a:r>
              <a:rPr sz="3750" spc="70" dirty="0">
                <a:solidFill>
                  <a:srgbClr val="33312F"/>
                </a:solidFill>
                <a:latin typeface="Arial"/>
                <a:cs typeface="Arial"/>
              </a:rPr>
              <a:t>o</a:t>
            </a:r>
            <a:r>
              <a:rPr sz="3750" spc="-45" dirty="0">
                <a:solidFill>
                  <a:srgbClr val="33312F"/>
                </a:solidFill>
                <a:latin typeface="Arial"/>
                <a:cs typeface="Arial"/>
              </a:rPr>
              <a:t>n</a:t>
            </a:r>
            <a:r>
              <a:rPr sz="3750" spc="-25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3750" spc="-185" dirty="0">
                <a:solidFill>
                  <a:srgbClr val="33312F"/>
                </a:solidFill>
                <a:latin typeface="Arial"/>
                <a:cs typeface="Arial"/>
              </a:rPr>
              <a:t>M</a:t>
            </a:r>
            <a:r>
              <a:rPr sz="3750" spc="-20" dirty="0">
                <a:solidFill>
                  <a:srgbClr val="33312F"/>
                </a:solidFill>
                <a:latin typeface="Arial"/>
                <a:cs typeface="Arial"/>
              </a:rPr>
              <a:t>usic</a:t>
            </a:r>
            <a:endParaRPr sz="3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 marR="180340" algn="ctr">
              <a:lnSpc>
                <a:spcPct val="100000"/>
              </a:lnSpc>
              <a:spcBef>
                <a:spcPts val="2315"/>
              </a:spcBef>
            </a:pPr>
            <a:r>
              <a:rPr sz="3800" spc="-204" dirty="0">
                <a:solidFill>
                  <a:srgbClr val="33312F"/>
                </a:solidFill>
                <a:latin typeface="Arial"/>
                <a:cs typeface="Arial"/>
              </a:rPr>
              <a:t>A</a:t>
            </a:r>
            <a:r>
              <a:rPr sz="3800" spc="160" dirty="0">
                <a:solidFill>
                  <a:srgbClr val="33312F"/>
                </a:solidFill>
                <a:latin typeface="Arial"/>
                <a:cs typeface="Arial"/>
              </a:rPr>
              <a:t>r</a:t>
            </a:r>
            <a:r>
              <a:rPr sz="3800" spc="-110" dirty="0">
                <a:solidFill>
                  <a:srgbClr val="33312F"/>
                </a:solidFill>
                <a:latin typeface="Arial"/>
                <a:cs typeface="Arial"/>
              </a:rPr>
              <a:t>t</a:t>
            </a:r>
            <a:endParaRPr sz="3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4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750" spc="-165" dirty="0">
                <a:solidFill>
                  <a:srgbClr val="33312F"/>
                </a:solidFill>
                <a:latin typeface="Arial"/>
                <a:cs typeface="Arial"/>
              </a:rPr>
              <a:t>Sp</a:t>
            </a:r>
            <a:r>
              <a:rPr sz="3750" spc="-215" dirty="0">
                <a:solidFill>
                  <a:srgbClr val="33312F"/>
                </a:solidFill>
                <a:latin typeface="Arial"/>
                <a:cs typeface="Arial"/>
              </a:rPr>
              <a:t>a</a:t>
            </a:r>
            <a:r>
              <a:rPr sz="3750" spc="30" dirty="0">
                <a:solidFill>
                  <a:srgbClr val="33312F"/>
                </a:solidFill>
                <a:latin typeface="Arial"/>
                <a:cs typeface="Arial"/>
              </a:rPr>
              <a:t>t</a:t>
            </a:r>
            <a:r>
              <a:rPr sz="3750" spc="19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-80" dirty="0">
                <a:solidFill>
                  <a:srgbClr val="33312F"/>
                </a:solidFill>
                <a:latin typeface="Arial"/>
                <a:cs typeface="Arial"/>
              </a:rPr>
              <a:t>a</a:t>
            </a:r>
            <a:r>
              <a:rPr sz="3750" spc="320" dirty="0">
                <a:solidFill>
                  <a:srgbClr val="33312F"/>
                </a:solidFill>
                <a:latin typeface="Arial"/>
                <a:cs typeface="Arial"/>
              </a:rPr>
              <a:t>l</a:t>
            </a:r>
            <a:r>
              <a:rPr sz="3750" spc="-300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3750" spc="-10" dirty="0">
                <a:solidFill>
                  <a:srgbClr val="33312F"/>
                </a:solidFill>
                <a:latin typeface="Arial"/>
                <a:cs typeface="Arial"/>
              </a:rPr>
              <a:t>a</a:t>
            </a:r>
            <a:r>
              <a:rPr sz="3750" spc="-5" dirty="0">
                <a:solidFill>
                  <a:srgbClr val="33312F"/>
                </a:solidFill>
                <a:latin typeface="Arial"/>
                <a:cs typeface="Arial"/>
              </a:rPr>
              <a:t>b</a:t>
            </a:r>
            <a:r>
              <a:rPr sz="3750" spc="2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-19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-120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10" dirty="0">
                <a:solidFill>
                  <a:srgbClr val="33312F"/>
                </a:solidFill>
                <a:latin typeface="Arial"/>
                <a:cs typeface="Arial"/>
              </a:rPr>
              <a:t>t</a:t>
            </a:r>
            <a:r>
              <a:rPr sz="3750" spc="-40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-85" dirty="0">
                <a:solidFill>
                  <a:srgbClr val="33312F"/>
                </a:solidFill>
                <a:latin typeface="Arial"/>
                <a:cs typeface="Arial"/>
              </a:rPr>
              <a:t>e</a:t>
            </a:r>
            <a:endParaRPr sz="3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611" rIns="0" bIns="0" rtlCol="0">
            <a:spAutoFit/>
          </a:bodyPr>
          <a:lstStyle/>
          <a:p>
            <a:pPr marL="3438525">
              <a:lnSpc>
                <a:spcPct val="100000"/>
              </a:lnSpc>
            </a:pPr>
            <a:r>
              <a:rPr sz="3750" dirty="0">
                <a:solidFill>
                  <a:srgbClr val="33312F"/>
                </a:solidFill>
                <a:latin typeface="Arial"/>
                <a:cs typeface="Arial"/>
              </a:rPr>
              <a:t>L</a:t>
            </a:r>
            <a:r>
              <a:rPr sz="3750" spc="-225" dirty="0">
                <a:solidFill>
                  <a:srgbClr val="33312F"/>
                </a:solidFill>
                <a:latin typeface="Arial"/>
                <a:cs typeface="Arial"/>
              </a:rPr>
              <a:t>o</a:t>
            </a:r>
            <a:r>
              <a:rPr sz="3750" spc="25" dirty="0">
                <a:solidFill>
                  <a:srgbClr val="33312F"/>
                </a:solidFill>
                <a:latin typeface="Arial"/>
                <a:cs typeface="Arial"/>
              </a:rPr>
              <a:t>g</a:t>
            </a:r>
            <a:r>
              <a:rPr sz="3750" spc="-15" dirty="0">
                <a:solidFill>
                  <a:srgbClr val="33312F"/>
                </a:solidFill>
                <a:latin typeface="Arial"/>
                <a:cs typeface="Arial"/>
              </a:rPr>
              <a:t>ic</a:t>
            </a:r>
            <a:endParaRPr sz="3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6895" y="1258171"/>
            <a:ext cx="3446145" cy="5549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 indent="1211580">
              <a:lnSpc>
                <a:spcPct val="100000"/>
              </a:lnSpc>
            </a:pPr>
            <a:r>
              <a:rPr sz="3750" spc="-185" dirty="0">
                <a:solidFill>
                  <a:srgbClr val="33312F"/>
                </a:solidFill>
                <a:latin typeface="Arial"/>
                <a:cs typeface="Arial"/>
              </a:rPr>
              <a:t>M</a:t>
            </a:r>
            <a:r>
              <a:rPr sz="3750" spc="-105" dirty="0">
                <a:solidFill>
                  <a:srgbClr val="33312F"/>
                </a:solidFill>
                <a:latin typeface="Arial"/>
                <a:cs typeface="Arial"/>
              </a:rPr>
              <a:t>ath</a:t>
            </a:r>
            <a:endParaRPr sz="3750">
              <a:latin typeface="Arial"/>
              <a:cs typeface="Arial"/>
            </a:endParaRPr>
          </a:p>
          <a:p>
            <a:pPr marL="12700" marR="1471930" indent="122555">
              <a:lnSpc>
                <a:spcPct val="209900"/>
              </a:lnSpc>
              <a:spcBef>
                <a:spcPts val="35"/>
              </a:spcBef>
            </a:pPr>
            <a:r>
              <a:rPr sz="3750" spc="-45" dirty="0">
                <a:solidFill>
                  <a:srgbClr val="33312F"/>
                </a:solidFill>
                <a:latin typeface="Arial"/>
                <a:cs typeface="Arial"/>
              </a:rPr>
              <a:t>an</a:t>
            </a:r>
            <a:r>
              <a:rPr sz="3750" spc="-5" dirty="0">
                <a:solidFill>
                  <a:srgbClr val="33312F"/>
                </a:solidFill>
                <a:latin typeface="Arial"/>
                <a:cs typeface="Arial"/>
              </a:rPr>
              <a:t>g</a:t>
            </a:r>
            <a:r>
              <a:rPr sz="3750" spc="20" dirty="0">
                <a:solidFill>
                  <a:srgbClr val="33312F"/>
                </a:solidFill>
                <a:latin typeface="Arial"/>
                <a:cs typeface="Arial"/>
              </a:rPr>
              <a:t>ua</a:t>
            </a:r>
            <a:r>
              <a:rPr sz="3750" spc="-60" dirty="0">
                <a:solidFill>
                  <a:srgbClr val="33312F"/>
                </a:solidFill>
                <a:latin typeface="Arial"/>
                <a:cs typeface="Arial"/>
              </a:rPr>
              <a:t>g</a:t>
            </a:r>
            <a:r>
              <a:rPr sz="3750" spc="-85" dirty="0">
                <a:solidFill>
                  <a:srgbClr val="33312F"/>
                </a:solidFill>
                <a:latin typeface="Arial"/>
                <a:cs typeface="Arial"/>
              </a:rPr>
              <a:t>e</a:t>
            </a:r>
            <a:r>
              <a:rPr sz="3750" spc="-45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3750" spc="-90" dirty="0">
                <a:solidFill>
                  <a:srgbClr val="33312F"/>
                </a:solidFill>
                <a:latin typeface="Arial"/>
                <a:cs typeface="Arial"/>
              </a:rPr>
              <a:t>R</a:t>
            </a:r>
            <a:r>
              <a:rPr sz="3750" dirty="0">
                <a:solidFill>
                  <a:srgbClr val="33312F"/>
                </a:solidFill>
                <a:latin typeface="Arial"/>
                <a:cs typeface="Arial"/>
              </a:rPr>
              <a:t>ea</a:t>
            </a:r>
            <a:r>
              <a:rPr sz="3750" spc="-85" dirty="0">
                <a:solidFill>
                  <a:srgbClr val="33312F"/>
                </a:solidFill>
                <a:latin typeface="Arial"/>
                <a:cs typeface="Arial"/>
              </a:rPr>
              <a:t>d</a:t>
            </a:r>
            <a:r>
              <a:rPr sz="3750" spc="20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40" dirty="0">
                <a:solidFill>
                  <a:srgbClr val="33312F"/>
                </a:solidFill>
                <a:latin typeface="Arial"/>
                <a:cs typeface="Arial"/>
              </a:rPr>
              <a:t>ng</a:t>
            </a:r>
            <a:endParaRPr sz="3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>
              <a:latin typeface="Times New Roman"/>
              <a:cs typeface="Times New Roman"/>
            </a:endParaRPr>
          </a:p>
          <a:p>
            <a:pPr marL="577215">
              <a:lnSpc>
                <a:spcPct val="100000"/>
              </a:lnSpc>
              <a:spcBef>
                <a:spcPts val="2400"/>
              </a:spcBef>
            </a:pPr>
            <a:r>
              <a:rPr sz="3750" spc="50" dirty="0">
                <a:solidFill>
                  <a:srgbClr val="33312F"/>
                </a:solidFill>
                <a:latin typeface="Arial"/>
                <a:cs typeface="Arial"/>
              </a:rPr>
              <a:t>W</a:t>
            </a:r>
            <a:r>
              <a:rPr sz="3750" spc="-35" dirty="0">
                <a:solidFill>
                  <a:srgbClr val="33312F"/>
                </a:solidFill>
                <a:latin typeface="Arial"/>
                <a:cs typeface="Arial"/>
              </a:rPr>
              <a:t>r</a:t>
            </a:r>
            <a:r>
              <a:rPr sz="3750" spc="-19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30" dirty="0">
                <a:solidFill>
                  <a:srgbClr val="33312F"/>
                </a:solidFill>
                <a:latin typeface="Arial"/>
                <a:cs typeface="Arial"/>
              </a:rPr>
              <a:t>t</a:t>
            </a:r>
            <a:r>
              <a:rPr sz="3750" spc="195" dirty="0">
                <a:solidFill>
                  <a:srgbClr val="33312F"/>
                </a:solidFill>
                <a:latin typeface="Arial"/>
                <a:cs typeface="Arial"/>
              </a:rPr>
              <a:t>i</a:t>
            </a:r>
            <a:r>
              <a:rPr sz="3750" spc="40" dirty="0">
                <a:solidFill>
                  <a:srgbClr val="33312F"/>
                </a:solidFill>
                <a:latin typeface="Arial"/>
                <a:cs typeface="Arial"/>
              </a:rPr>
              <a:t>ng</a:t>
            </a:r>
            <a:endParaRPr sz="3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4450">
              <a:latin typeface="Times New Roman"/>
              <a:cs typeface="Times New Roman"/>
            </a:endParaRPr>
          </a:p>
          <a:p>
            <a:pPr marL="1666239">
              <a:lnSpc>
                <a:spcPct val="100000"/>
              </a:lnSpc>
            </a:pPr>
            <a:r>
              <a:rPr sz="3750" spc="-165" dirty="0">
                <a:solidFill>
                  <a:srgbClr val="33312F"/>
                </a:solidFill>
                <a:latin typeface="Arial"/>
                <a:cs typeface="Arial"/>
              </a:rPr>
              <a:t>An</a:t>
            </a:r>
            <a:r>
              <a:rPr sz="3750" spc="-545" dirty="0">
                <a:solidFill>
                  <a:srgbClr val="33312F"/>
                </a:solidFill>
                <a:latin typeface="Arial"/>
                <a:cs typeface="Arial"/>
              </a:rPr>
              <a:t> </a:t>
            </a:r>
            <a:r>
              <a:rPr sz="3750" spc="-45" dirty="0">
                <a:solidFill>
                  <a:srgbClr val="33312F"/>
                </a:solidFill>
                <a:latin typeface="Arial"/>
                <a:cs typeface="Arial"/>
              </a:rPr>
              <a:t>a</a:t>
            </a:r>
            <a:r>
              <a:rPr sz="3750" spc="-300" dirty="0">
                <a:solidFill>
                  <a:srgbClr val="33312F"/>
                </a:solidFill>
                <a:latin typeface="Arial"/>
                <a:cs typeface="Arial"/>
              </a:rPr>
              <a:t>l</a:t>
            </a:r>
            <a:r>
              <a:rPr sz="3750" spc="15" dirty="0">
                <a:solidFill>
                  <a:srgbClr val="33312F"/>
                </a:solidFill>
                <a:latin typeface="Arial"/>
                <a:cs typeface="Arial"/>
              </a:rPr>
              <a:t>vsis</a:t>
            </a:r>
            <a:endParaRPr sz="3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5104" y="608076"/>
            <a:ext cx="3794760" cy="3150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18988" y="4251959"/>
            <a:ext cx="4892040" cy="237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9279" y="5106923"/>
            <a:ext cx="562355" cy="4892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19671" y="5106923"/>
            <a:ext cx="576072" cy="4892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84747" y="6071615"/>
            <a:ext cx="736092" cy="182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26680" y="5106923"/>
            <a:ext cx="566927" cy="4892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38943" y="4828032"/>
            <a:ext cx="576072" cy="10149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41080" y="5033771"/>
            <a:ext cx="457200" cy="6492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71231" y="6080759"/>
            <a:ext cx="1696212" cy="1737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21240" y="6080759"/>
            <a:ext cx="1261872" cy="1737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89335" y="5120640"/>
            <a:ext cx="576072" cy="4663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4000" y="4878323"/>
            <a:ext cx="0" cy="946785"/>
          </a:xfrm>
          <a:custGeom>
            <a:avLst/>
            <a:gdLst/>
            <a:ahLst/>
            <a:cxnLst/>
            <a:rect l="l" t="t" r="r" b="b"/>
            <a:pathLst>
              <a:path h="946785">
                <a:moveTo>
                  <a:pt x="0" y="946403"/>
                </a:moveTo>
                <a:lnTo>
                  <a:pt x="0" y="0"/>
                </a:lnTo>
              </a:path>
            </a:pathLst>
          </a:custGeom>
          <a:ln w="22857">
            <a:solidFill>
              <a:srgbClr val="ACAC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41142" y="4860035"/>
            <a:ext cx="0" cy="946785"/>
          </a:xfrm>
          <a:custGeom>
            <a:avLst/>
            <a:gdLst/>
            <a:ahLst/>
            <a:cxnLst/>
            <a:rect l="l" t="t" r="r" b="b"/>
            <a:pathLst>
              <a:path h="946785">
                <a:moveTo>
                  <a:pt x="0" y="946403"/>
                </a:moveTo>
                <a:lnTo>
                  <a:pt x="0" y="0"/>
                </a:lnTo>
              </a:path>
            </a:pathLst>
          </a:custGeom>
          <a:ln w="31999">
            <a:solidFill>
              <a:srgbClr val="B8B3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557714" y="4892040"/>
            <a:ext cx="0" cy="951230"/>
          </a:xfrm>
          <a:custGeom>
            <a:avLst/>
            <a:gdLst/>
            <a:ahLst/>
            <a:cxnLst/>
            <a:rect l="l" t="t" r="r" b="b"/>
            <a:pathLst>
              <a:path h="951229">
                <a:moveTo>
                  <a:pt x="0" y="950976"/>
                </a:moveTo>
                <a:lnTo>
                  <a:pt x="0" y="0"/>
                </a:lnTo>
              </a:path>
            </a:pathLst>
          </a:custGeom>
          <a:ln w="22857">
            <a:solidFill>
              <a:srgbClr val="A8A3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0157" y="903930"/>
            <a:ext cx="1784350" cy="624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7205" marR="5080" indent="-485140">
              <a:lnSpc>
                <a:spcPts val="1660"/>
              </a:lnSpc>
            </a:pPr>
            <a:r>
              <a:rPr sz="1400" spc="40" dirty="0">
                <a:solidFill>
                  <a:srgbClr val="7C7B75"/>
                </a:solidFill>
                <a:latin typeface="Arial"/>
                <a:cs typeface="Arial"/>
              </a:rPr>
              <a:t>t</a:t>
            </a:r>
            <a:r>
              <a:rPr sz="1400" spc="20" dirty="0">
                <a:solidFill>
                  <a:srgbClr val="5D5D5D"/>
                </a:solidFill>
                <a:latin typeface="Arial"/>
                <a:cs typeface="Arial"/>
              </a:rPr>
              <a:t>echn</a:t>
            </a:r>
            <a:r>
              <a:rPr sz="1400" spc="-25" dirty="0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5D5D5D"/>
                </a:solidFill>
                <a:latin typeface="Arial"/>
                <a:cs typeface="Arial"/>
              </a:rPr>
              <a:t>ca</a:t>
            </a:r>
            <a:r>
              <a:rPr sz="1400" spc="-85" dirty="0">
                <a:solidFill>
                  <a:srgbClr val="5D5D5D"/>
                </a:solidFill>
                <a:latin typeface="Arial"/>
                <a:cs typeface="Arial"/>
              </a:rPr>
              <a:t>l</a:t>
            </a:r>
            <a:r>
              <a:rPr sz="1400" spc="395" dirty="0">
                <a:solidFill>
                  <a:srgbClr val="5D5D5D"/>
                </a:solidFill>
                <a:latin typeface="Arial"/>
                <a:cs typeface="Arial"/>
              </a:rPr>
              <a:t>,</a:t>
            </a:r>
            <a:r>
              <a:rPr sz="1400" spc="10" dirty="0">
                <a:solidFill>
                  <a:srgbClr val="4F4F4F"/>
                </a:solidFill>
                <a:latin typeface="Arial"/>
                <a:cs typeface="Arial"/>
              </a:rPr>
              <a:t>proced</a:t>
            </a:r>
            <a:r>
              <a:rPr sz="1400" spc="30" dirty="0">
                <a:solidFill>
                  <a:srgbClr val="4F4F4F"/>
                </a:solidFill>
                <a:latin typeface="Arial"/>
                <a:cs typeface="Arial"/>
              </a:rPr>
              <a:t>u</a:t>
            </a:r>
            <a:r>
              <a:rPr sz="1400" spc="65" dirty="0">
                <a:solidFill>
                  <a:srgbClr val="4F4F4F"/>
                </a:solidFill>
                <a:latin typeface="Arial"/>
                <a:cs typeface="Arial"/>
              </a:rPr>
              <a:t>ra</a:t>
            </a:r>
            <a:r>
              <a:rPr sz="1400" spc="-114" dirty="0">
                <a:solidFill>
                  <a:srgbClr val="4F4F4F"/>
                </a:solidFill>
                <a:latin typeface="Arial"/>
                <a:cs typeface="Arial"/>
              </a:rPr>
              <a:t>l</a:t>
            </a:r>
            <a:r>
              <a:rPr sz="1400" spc="350" dirty="0">
                <a:solidFill>
                  <a:srgbClr val="4F4F4F"/>
                </a:solidFill>
                <a:latin typeface="Arial"/>
                <a:cs typeface="Arial"/>
              </a:rPr>
              <a:t>, </a:t>
            </a:r>
            <a:r>
              <a:rPr sz="1400" spc="15" dirty="0">
                <a:solidFill>
                  <a:srgbClr val="5D5D5D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45" dirty="0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sz="1400" spc="50" dirty="0">
                <a:solidFill>
                  <a:srgbClr val="5D5D5D"/>
                </a:solidFill>
                <a:latin typeface="Arial"/>
                <a:cs typeface="Arial"/>
              </a:rPr>
              <a:t>ntel</a:t>
            </a:r>
            <a:r>
              <a:rPr sz="1400" spc="-65" dirty="0">
                <a:solidFill>
                  <a:srgbClr val="5D5D5D"/>
                </a:solidFill>
                <a:latin typeface="Arial"/>
                <a:cs typeface="Arial"/>
              </a:rPr>
              <a:t>l</a:t>
            </a:r>
            <a:r>
              <a:rPr sz="1400" spc="10" dirty="0">
                <a:solidFill>
                  <a:srgbClr val="5D5D5D"/>
                </a:solidFill>
                <a:latin typeface="Arial"/>
                <a:cs typeface="Arial"/>
              </a:rPr>
              <a:t>ectual</a:t>
            </a:r>
            <a:endParaRPr sz="1400">
              <a:latin typeface="Arial"/>
              <a:cs typeface="Arial"/>
            </a:endParaRPr>
          </a:p>
          <a:p>
            <a:pPr marL="867410">
              <a:lnSpc>
                <a:spcPts val="1605"/>
              </a:lnSpc>
            </a:pPr>
            <a:r>
              <a:rPr sz="1400" spc="45" dirty="0">
                <a:solidFill>
                  <a:srgbClr val="5D5D5D"/>
                </a:solidFill>
                <a:latin typeface="Arial"/>
                <a:cs typeface="Arial"/>
              </a:rPr>
              <a:t>k</a:t>
            </a:r>
            <a:r>
              <a:rPr sz="1400" spc="-60" dirty="0">
                <a:solidFill>
                  <a:srgbClr val="5D5D5D"/>
                </a:solidFill>
                <a:latin typeface="Arial"/>
                <a:cs typeface="Arial"/>
              </a:rPr>
              <a:t>n</a:t>
            </a:r>
            <a:r>
              <a:rPr sz="1400" spc="70" dirty="0">
                <a:solidFill>
                  <a:srgbClr val="5D5D5D"/>
                </a:solidFill>
                <a:latin typeface="Arial"/>
                <a:cs typeface="Arial"/>
              </a:rPr>
              <a:t>ow</a:t>
            </a:r>
            <a:r>
              <a:rPr sz="1400" spc="50" dirty="0">
                <a:solidFill>
                  <a:srgbClr val="5D5D5D"/>
                </a:solidFill>
                <a:latin typeface="Arial"/>
                <a:cs typeface="Arial"/>
              </a:rPr>
              <a:t>l</a:t>
            </a:r>
            <a:r>
              <a:rPr sz="1400" spc="5" dirty="0">
                <a:solidFill>
                  <a:srgbClr val="5D5D5D"/>
                </a:solidFill>
                <a:latin typeface="Arial"/>
                <a:cs typeface="Arial"/>
              </a:rPr>
              <a:t>e</a:t>
            </a:r>
            <a:r>
              <a:rPr sz="1400" spc="-95" dirty="0">
                <a:solidFill>
                  <a:srgbClr val="5D5D5D"/>
                </a:solidFill>
                <a:latin typeface="Arial"/>
                <a:cs typeface="Arial"/>
              </a:rPr>
              <a:t>d</a:t>
            </a:r>
            <a:r>
              <a:rPr sz="1400" spc="-25" dirty="0">
                <a:solidFill>
                  <a:srgbClr val="5D5D5D"/>
                </a:solidFill>
                <a:latin typeface="Arial"/>
                <a:cs typeface="Arial"/>
              </a:rPr>
              <a:t>g</a:t>
            </a:r>
            <a:r>
              <a:rPr sz="1400" spc="45" dirty="0">
                <a:solidFill>
                  <a:srgbClr val="5D5D5D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37014" y="252412"/>
            <a:ext cx="303720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0" dirty="0">
                <a:solidFill>
                  <a:srgbClr val="4F4F4F"/>
                </a:solidFill>
                <a:latin typeface="Arial"/>
                <a:cs typeface="Arial"/>
              </a:rPr>
              <a:t>T</a:t>
            </a:r>
            <a:r>
              <a:rPr sz="1600" spc="45" dirty="0">
                <a:solidFill>
                  <a:srgbClr val="2D3638"/>
                </a:solidFill>
                <a:latin typeface="Arial"/>
                <a:cs typeface="Arial"/>
              </a:rPr>
              <a:t>hree</a:t>
            </a:r>
            <a:r>
              <a:rPr sz="1600" spc="-60" dirty="0">
                <a:solidFill>
                  <a:srgbClr val="2D3638"/>
                </a:solidFill>
                <a:latin typeface="Arial"/>
                <a:cs typeface="Arial"/>
              </a:rPr>
              <a:t> </a:t>
            </a:r>
            <a:r>
              <a:rPr sz="1600" spc="-225" dirty="0">
                <a:solidFill>
                  <a:srgbClr val="2D3638"/>
                </a:solidFill>
                <a:latin typeface="Arial"/>
                <a:cs typeface="Arial"/>
              </a:rPr>
              <a:t>C</a:t>
            </a:r>
            <a:r>
              <a:rPr sz="1600" spc="40" dirty="0">
                <a:solidFill>
                  <a:srgbClr val="2D3638"/>
                </a:solidFill>
                <a:latin typeface="Arial"/>
                <a:cs typeface="Arial"/>
              </a:rPr>
              <a:t>omponents</a:t>
            </a:r>
            <a:r>
              <a:rPr sz="1600" spc="90" dirty="0">
                <a:solidFill>
                  <a:srgbClr val="2D3638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D3638"/>
                </a:solidFill>
                <a:latin typeface="Arial"/>
                <a:cs typeface="Arial"/>
              </a:rPr>
              <a:t>o</a:t>
            </a:r>
            <a:r>
              <a:rPr sz="1600" spc="70" dirty="0">
                <a:solidFill>
                  <a:srgbClr val="4F4F4F"/>
                </a:solidFill>
                <a:latin typeface="Arial"/>
                <a:cs typeface="Arial"/>
              </a:rPr>
              <a:t>f</a:t>
            </a:r>
            <a:r>
              <a:rPr sz="1600" spc="4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D3638"/>
                </a:solidFill>
                <a:latin typeface="Arial"/>
                <a:cs typeface="Arial"/>
              </a:rPr>
              <a:t>Creativ</a:t>
            </a:r>
            <a:r>
              <a:rPr sz="1600" spc="40" dirty="0">
                <a:solidFill>
                  <a:srgbClr val="2D3638"/>
                </a:solidFill>
                <a:latin typeface="Arial"/>
                <a:cs typeface="Arial"/>
              </a:rPr>
              <a:t>i</a:t>
            </a:r>
            <a:r>
              <a:rPr sz="1600" spc="85" dirty="0">
                <a:solidFill>
                  <a:srgbClr val="2D3638"/>
                </a:solidFill>
                <a:latin typeface="Arial"/>
                <a:cs typeface="Arial"/>
              </a:rPr>
              <a:t>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03871" y="1159962"/>
            <a:ext cx="796925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95700"/>
              </a:lnSpc>
            </a:pPr>
            <a:r>
              <a:rPr sz="1400" spc="35" dirty="0">
                <a:solidFill>
                  <a:srgbClr val="2D3638"/>
                </a:solidFill>
                <a:latin typeface="Arial"/>
                <a:cs typeface="Arial"/>
              </a:rPr>
              <a:t>Creative­ </a:t>
            </a:r>
            <a:r>
              <a:rPr sz="1450" spc="80" dirty="0">
                <a:solidFill>
                  <a:srgbClr val="2D3638"/>
                </a:solidFill>
                <a:latin typeface="Times New Roman"/>
                <a:cs typeface="Times New Roman"/>
              </a:rPr>
              <a:t>thinki</a:t>
            </a:r>
            <a:r>
              <a:rPr sz="1450" spc="-180" dirty="0">
                <a:solidFill>
                  <a:srgbClr val="2D3638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2D3638"/>
                </a:solidFill>
                <a:latin typeface="Times New Roman"/>
                <a:cs typeface="Times New Roman"/>
              </a:rPr>
              <a:t>ng</a:t>
            </a:r>
            <a:r>
              <a:rPr sz="1450" spc="25" dirty="0">
                <a:solidFill>
                  <a:srgbClr val="2D3638"/>
                </a:solidFill>
                <a:latin typeface="Times New Roman"/>
                <a:cs typeface="Times New Roman"/>
              </a:rPr>
              <a:t> </a:t>
            </a:r>
            <a:r>
              <a:rPr sz="1400" spc="55" dirty="0">
                <a:solidFill>
                  <a:srgbClr val="2D3638"/>
                </a:solidFill>
                <a:latin typeface="Times New Roman"/>
                <a:cs typeface="Times New Roman"/>
              </a:rPr>
              <a:t>Skills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47299" y="1933903"/>
            <a:ext cx="10229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5" dirty="0">
                <a:solidFill>
                  <a:srgbClr val="232323"/>
                </a:solidFill>
                <a:latin typeface="Times New Roman"/>
                <a:cs typeface="Times New Roman"/>
              </a:rPr>
              <a:t>Creativ</a:t>
            </a:r>
            <a:r>
              <a:rPr sz="1800" spc="185" dirty="0">
                <a:solidFill>
                  <a:srgbClr val="232323"/>
                </a:solidFill>
                <a:latin typeface="Times New Roman"/>
                <a:cs typeface="Times New Roman"/>
              </a:rPr>
              <a:t>i</a:t>
            </a:r>
            <a:r>
              <a:rPr sz="1800" spc="70" dirty="0">
                <a:solidFill>
                  <a:srgbClr val="232323"/>
                </a:solidFill>
                <a:latin typeface="Times New Roman"/>
                <a:cs typeface="Times New Roman"/>
              </a:rPr>
              <a:t>ty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20443" y="954222"/>
            <a:ext cx="168275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1650"/>
              </a:lnSpc>
            </a:pPr>
            <a:r>
              <a:rPr sz="1400" spc="10" dirty="0">
                <a:solidFill>
                  <a:srgbClr val="5D5D5D"/>
                </a:solidFill>
                <a:latin typeface="Arial"/>
                <a:cs typeface="Arial"/>
              </a:rPr>
              <a:t>h</a:t>
            </a:r>
            <a:r>
              <a:rPr sz="1400" spc="70" dirty="0">
                <a:solidFill>
                  <a:srgbClr val="5D5D5D"/>
                </a:solidFill>
                <a:latin typeface="Arial"/>
                <a:cs typeface="Arial"/>
              </a:rPr>
              <a:t>ow</a:t>
            </a:r>
            <a:r>
              <a:rPr sz="1400" spc="-2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D5D5D"/>
                </a:solidFill>
                <a:latin typeface="Arial"/>
                <a:cs typeface="Arial"/>
              </a:rPr>
              <a:t>flex</a:t>
            </a:r>
            <a:r>
              <a:rPr sz="1400" spc="75" dirty="0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sz="1400" spc="105" dirty="0">
                <a:solidFill>
                  <a:srgbClr val="5D5D5D"/>
                </a:solidFill>
                <a:latin typeface="Arial"/>
                <a:cs typeface="Arial"/>
              </a:rPr>
              <a:t>b</a:t>
            </a:r>
            <a:r>
              <a:rPr sz="1400" spc="-50" dirty="0">
                <a:solidFill>
                  <a:srgbClr val="5D5D5D"/>
                </a:solidFill>
                <a:latin typeface="Arial"/>
                <a:cs typeface="Arial"/>
              </a:rPr>
              <a:t>l</a:t>
            </a:r>
            <a:r>
              <a:rPr sz="1400" spc="-35" dirty="0">
                <a:solidFill>
                  <a:srgbClr val="5D5D5D"/>
                </a:solidFill>
                <a:latin typeface="Arial"/>
                <a:cs typeface="Arial"/>
              </a:rPr>
              <a:t>y</a:t>
            </a:r>
            <a:r>
              <a:rPr sz="1400" spc="25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5D5D5D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  <a:p>
            <a:pPr marL="12700" marR="5080" indent="4445">
              <a:lnSpc>
                <a:spcPts val="1660"/>
              </a:lnSpc>
              <a:spcBef>
                <a:spcPts val="40"/>
              </a:spcBef>
            </a:pPr>
            <a:r>
              <a:rPr sz="1400" spc="50" dirty="0">
                <a:solidFill>
                  <a:srgbClr val="7C7B75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5D5D5D"/>
                </a:solidFill>
                <a:latin typeface="Arial"/>
                <a:cs typeface="Arial"/>
              </a:rPr>
              <a:t>mag</a:t>
            </a:r>
            <a:r>
              <a:rPr sz="1400" spc="25" dirty="0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sz="1400" spc="10" dirty="0">
                <a:solidFill>
                  <a:srgbClr val="5D5D5D"/>
                </a:solidFill>
                <a:latin typeface="Arial"/>
                <a:cs typeface="Arial"/>
              </a:rPr>
              <a:t>natively</a:t>
            </a:r>
            <a:r>
              <a:rPr sz="1400" spc="-25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30" dirty="0">
                <a:solidFill>
                  <a:srgbClr val="4F4F4F"/>
                </a:solidFill>
                <a:latin typeface="Arial"/>
                <a:cs typeface="Arial"/>
              </a:rPr>
              <a:t>peop</a:t>
            </a:r>
            <a:r>
              <a:rPr sz="1400" spc="-25" dirty="0">
                <a:solidFill>
                  <a:srgbClr val="4F4F4F"/>
                </a:solidFill>
                <a:latin typeface="Arial"/>
                <a:cs typeface="Arial"/>
              </a:rPr>
              <a:t>l</a:t>
            </a:r>
            <a:r>
              <a:rPr sz="1400" spc="-40" dirty="0">
                <a:solidFill>
                  <a:srgbClr val="4F4F4F"/>
                </a:solidFill>
                <a:latin typeface="Arial"/>
                <a:cs typeface="Arial"/>
              </a:rPr>
              <a:t>e</a:t>
            </a:r>
            <a:r>
              <a:rPr sz="1400" spc="-2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5D5D5D"/>
                </a:solidFill>
                <a:latin typeface="Arial"/>
                <a:cs typeface="Arial"/>
              </a:rPr>
              <a:t>approach</a:t>
            </a:r>
            <a:r>
              <a:rPr sz="1400" spc="12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4F4F4F"/>
                </a:solidFill>
                <a:latin typeface="Arial"/>
                <a:cs typeface="Arial"/>
              </a:rPr>
              <a:t>problems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80443" y="3254403"/>
            <a:ext cx="2017395" cy="424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890">
              <a:lnSpc>
                <a:spcPts val="1660"/>
              </a:lnSpc>
            </a:pPr>
            <a:r>
              <a:rPr sz="1450" spc="50" dirty="0">
                <a:solidFill>
                  <a:srgbClr val="4F4F4F"/>
                </a:solidFill>
                <a:latin typeface="Times New Roman"/>
                <a:cs typeface="Times New Roman"/>
              </a:rPr>
              <a:t>mtrinsk</a:t>
            </a:r>
            <a:r>
              <a:rPr sz="1450" spc="135" dirty="0">
                <a:solidFill>
                  <a:srgbClr val="4F4F4F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5D5D5D"/>
                </a:solidFill>
                <a:latin typeface="Arial"/>
                <a:cs typeface="Arial"/>
              </a:rPr>
              <a:t>i</a:t>
            </a:r>
            <a:r>
              <a:rPr sz="1400" spc="-95" dirty="0">
                <a:solidFill>
                  <a:srgbClr val="5D5D5D"/>
                </a:solidFill>
                <a:latin typeface="Arial"/>
                <a:cs typeface="Arial"/>
              </a:rPr>
              <a:t>s</a:t>
            </a:r>
            <a:r>
              <a:rPr sz="1400" spc="-3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5D5D5D"/>
                </a:solidFill>
                <a:latin typeface="Arial"/>
                <a:cs typeface="Arial"/>
              </a:rPr>
              <a:t>more</a:t>
            </a:r>
            <a:r>
              <a:rPr sz="1400" spc="-4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5D5D5D"/>
                </a:solidFill>
                <a:latin typeface="Arial"/>
                <a:cs typeface="Arial"/>
              </a:rPr>
              <a:t>effective</a:t>
            </a:r>
            <a:r>
              <a:rPr sz="1400" dirty="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4F4F4F"/>
                </a:solidFill>
                <a:latin typeface="Arial"/>
                <a:cs typeface="Arial"/>
              </a:rPr>
              <a:t>than</a:t>
            </a:r>
            <a:r>
              <a:rPr sz="1400" spc="5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D5D5D"/>
                </a:solidFill>
                <a:latin typeface="Times New Roman"/>
                <a:cs typeface="Times New Roman"/>
              </a:rPr>
              <a:t>ext</a:t>
            </a:r>
            <a:r>
              <a:rPr sz="1600" spc="45" dirty="0">
                <a:solidFill>
                  <a:srgbClr val="5D5D5D"/>
                </a:solidFill>
                <a:latin typeface="Times New Roman"/>
                <a:cs typeface="Times New Roman"/>
              </a:rPr>
              <a:t>r</a:t>
            </a:r>
            <a:r>
              <a:rPr sz="1600" spc="-95" dirty="0">
                <a:solidFill>
                  <a:srgbClr val="7C7B75"/>
                </a:solidFill>
                <a:latin typeface="Times New Roman"/>
                <a:cs typeface="Times New Roman"/>
              </a:rPr>
              <a:t>i</a:t>
            </a:r>
            <a:r>
              <a:rPr sz="1600" spc="-75" dirty="0">
                <a:solidFill>
                  <a:srgbClr val="5D5D5D"/>
                </a:solidFill>
                <a:latin typeface="Times New Roman"/>
                <a:cs typeface="Times New Roman"/>
              </a:rPr>
              <a:t>nsic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10157" y="4265890"/>
            <a:ext cx="5708650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73320" algn="l"/>
              </a:tabLst>
            </a:pPr>
            <a:r>
              <a:rPr sz="1350" u="heavy" dirty="0">
                <a:solidFill>
                  <a:srgbClr val="7C7B75"/>
                </a:solidFill>
                <a:latin typeface="Times New Roman"/>
                <a:cs typeface="Times New Roman"/>
              </a:rPr>
              <a:t> 	</a:t>
            </a:r>
            <a:r>
              <a:rPr sz="1350" u="heavy" spc="10" dirty="0">
                <a:solidFill>
                  <a:srgbClr val="7C7B75"/>
                </a:solidFill>
                <a:latin typeface="Times New Roman"/>
                <a:cs typeface="Times New Roman"/>
              </a:rPr>
              <a:t>l</a:t>
            </a:r>
            <a:r>
              <a:rPr sz="1350" u="heavy" spc="65" dirty="0">
                <a:solidFill>
                  <a:srgbClr val="7C7B75"/>
                </a:solidFill>
                <a:latin typeface="Times New Roman"/>
                <a:cs typeface="Times New Roman"/>
              </a:rPr>
              <a:t> </a:t>
            </a:r>
            <a:r>
              <a:rPr sz="1350" u="heavy" spc="365" dirty="0">
                <a:solidFill>
                  <a:srgbClr val="7C7B75"/>
                </a:solidFill>
                <a:latin typeface="Times New Roman"/>
                <a:cs typeface="Times New Roman"/>
              </a:rPr>
              <a:t>\</a:t>
            </a:r>
            <a:r>
              <a:rPr sz="1350" u="heavy" dirty="0">
                <a:solidFill>
                  <a:srgbClr val="7C7B75"/>
                </a:solidFill>
                <a:latin typeface="Times New Roman"/>
                <a:cs typeface="Times New Roman"/>
              </a:rPr>
              <a:t>  </a:t>
            </a:r>
            <a:r>
              <a:rPr sz="1350" u="heavy" spc="85" dirty="0">
                <a:solidFill>
                  <a:srgbClr val="7C7B75"/>
                </a:solidFill>
                <a:latin typeface="Times New Roman"/>
                <a:cs typeface="Times New Roman"/>
              </a:rPr>
              <a:t> </a:t>
            </a:r>
            <a:r>
              <a:rPr sz="1350" u="heavy" spc="10" dirty="0">
                <a:solidFill>
                  <a:srgbClr val="7C7B75"/>
                </a:solidFill>
                <a:latin typeface="Times New Roman"/>
                <a:cs typeface="Times New Roman"/>
              </a:rPr>
              <a:t>l</a:t>
            </a:r>
            <a:r>
              <a:rPr sz="1350" u="heavy" spc="-10" dirty="0">
                <a:solidFill>
                  <a:srgbClr val="7C7B75"/>
                </a:solidFill>
                <a:latin typeface="Times New Roman"/>
                <a:cs typeface="Times New Roman"/>
              </a:rPr>
              <a:t> </a:t>
            </a:r>
            <a:r>
              <a:rPr sz="1350" u="heavy" spc="-190" dirty="0">
                <a:solidFill>
                  <a:srgbClr val="A7A59E"/>
                </a:solidFill>
                <a:latin typeface="Times New Roman"/>
                <a:cs typeface="Times New Roman"/>
              </a:rPr>
              <a:t>'</a:t>
            </a:r>
            <a:r>
              <a:rPr sz="1350" u="heavy" spc="-215" dirty="0">
                <a:solidFill>
                  <a:srgbClr val="A7A59E"/>
                </a:solidFill>
                <a:latin typeface="Times New Roman"/>
                <a:cs typeface="Times New Roman"/>
              </a:rPr>
              <a:t> </a:t>
            </a:r>
            <a:r>
              <a:rPr sz="1350" u="heavy" spc="-220" dirty="0">
                <a:solidFill>
                  <a:srgbClr val="7C7B75"/>
                </a:solidFill>
                <a:latin typeface="Times New Roman"/>
                <a:cs typeface="Times New Roman"/>
              </a:rPr>
              <a:t>"J</a:t>
            </a:r>
            <a:r>
              <a:rPr sz="1350" u="heavy" dirty="0">
                <a:solidFill>
                  <a:srgbClr val="7C7B75"/>
                </a:solidFill>
                <a:latin typeface="Times New Roman"/>
                <a:cs typeface="Times New Roman"/>
              </a:rPr>
              <a:t>  </a:t>
            </a:r>
            <a:r>
              <a:rPr sz="1350" u="heavy" spc="5" dirty="0">
                <a:solidFill>
                  <a:srgbClr val="7C7B75"/>
                </a:solidFill>
                <a:latin typeface="Times New Roman"/>
                <a:cs typeface="Times New Roman"/>
              </a:rPr>
              <a:t> </a:t>
            </a:r>
            <a:r>
              <a:rPr sz="1350" u="heavy" spc="30" dirty="0">
                <a:solidFill>
                  <a:srgbClr val="7C7B75"/>
                </a:solidFill>
                <a:latin typeface="Times New Roman"/>
                <a:cs typeface="Times New Roman"/>
              </a:rPr>
              <a:t>V</a:t>
            </a:r>
            <a:r>
              <a:rPr sz="1350" u="heavy" spc="10" dirty="0">
                <a:solidFill>
                  <a:srgbClr val="A7A59E"/>
                </a:solidFill>
                <a:latin typeface="Times New Roman"/>
                <a:cs typeface="Times New Roman"/>
              </a:rPr>
              <a:t>'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167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10" dirty="0">
                <a:solidFill>
                  <a:srgbClr val="FFFFFF"/>
                </a:solidFill>
                <a:latin typeface="Myanmar Text"/>
                <a:cs typeface="Myanmar Text"/>
              </a:rPr>
              <a:t>En</a:t>
            </a:r>
            <a:r>
              <a:rPr b="1" spc="-20" dirty="0">
                <a:solidFill>
                  <a:srgbClr val="FFFFFF"/>
                </a:solidFill>
                <a:latin typeface="Myanmar Text"/>
                <a:cs typeface="Myanmar Text"/>
              </a:rPr>
              <a:t>hanc</a:t>
            </a:r>
            <a:r>
              <a:rPr b="1" spc="15" dirty="0">
                <a:solidFill>
                  <a:srgbClr val="FFFFFF"/>
                </a:solidFill>
                <a:latin typeface="Myanmar Text"/>
                <a:cs typeface="Myanmar Text"/>
              </a:rPr>
              <a:t>e</a:t>
            </a:r>
            <a:r>
              <a:rPr b="1" spc="-65" dirty="0">
                <a:solidFill>
                  <a:srgbClr val="FFFFFF"/>
                </a:solidFill>
                <a:latin typeface="Myanmar Text"/>
                <a:cs typeface="Myanmar Text"/>
              </a:rPr>
              <a:t> </a:t>
            </a:r>
            <a:r>
              <a:rPr b="1" spc="15" dirty="0">
                <a:solidFill>
                  <a:srgbClr val="FFFFFF"/>
                </a:solidFill>
                <a:latin typeface="Myanmar Text"/>
                <a:cs typeface="Myanmar Text"/>
              </a:rPr>
              <a:t>C</a:t>
            </a:r>
            <a:r>
              <a:rPr b="1" spc="-10" dirty="0">
                <a:solidFill>
                  <a:srgbClr val="FFFFFF"/>
                </a:solidFill>
                <a:latin typeface="Myanmar Text"/>
                <a:cs typeface="Myanmar Text"/>
              </a:rPr>
              <a:t>r</a:t>
            </a:r>
            <a:r>
              <a:rPr b="1" spc="-25" dirty="0">
                <a:solidFill>
                  <a:srgbClr val="FFFFFF"/>
                </a:solidFill>
                <a:latin typeface="Myanmar Text"/>
                <a:cs typeface="Myanmar Text"/>
              </a:rPr>
              <a:t>e</a:t>
            </a:r>
            <a:r>
              <a:rPr b="1" spc="-20" dirty="0">
                <a:solidFill>
                  <a:srgbClr val="FFFFFF"/>
                </a:solidFill>
                <a:latin typeface="Myanmar Text"/>
                <a:cs typeface="Myanmar Text"/>
              </a:rPr>
              <a:t>a</a:t>
            </a:r>
            <a:r>
              <a:rPr b="1" spc="-15" dirty="0">
                <a:solidFill>
                  <a:srgbClr val="FFFFFF"/>
                </a:solidFill>
                <a:latin typeface="Myanmar Text"/>
                <a:cs typeface="Myanmar Text"/>
              </a:rPr>
              <a:t>ti</a:t>
            </a:r>
            <a:r>
              <a:rPr b="1" spc="-20" dirty="0">
                <a:solidFill>
                  <a:srgbClr val="FFFFFF"/>
                </a:solidFill>
                <a:latin typeface="Myanmar Text"/>
                <a:cs typeface="Myanmar Text"/>
              </a:rPr>
              <a:t>v</a:t>
            </a:r>
            <a:r>
              <a:rPr b="1" spc="15" dirty="0">
                <a:solidFill>
                  <a:srgbClr val="FFFFFF"/>
                </a:solidFill>
                <a:latin typeface="Myanmar Text"/>
                <a:cs typeface="Myanmar Text"/>
              </a:rPr>
              <a:t>e</a:t>
            </a:r>
            <a:r>
              <a:rPr b="1" spc="-80" dirty="0">
                <a:solidFill>
                  <a:srgbClr val="FFFFFF"/>
                </a:solidFill>
                <a:latin typeface="Myanmar Text"/>
                <a:cs typeface="Myanmar Text"/>
              </a:rPr>
              <a:t> </a:t>
            </a:r>
            <a:r>
              <a:rPr b="1" dirty="0">
                <a:solidFill>
                  <a:srgbClr val="FFFFFF"/>
                </a:solidFill>
                <a:latin typeface="Myanmar Text"/>
                <a:cs typeface="Myanmar Text"/>
              </a:rPr>
              <a:t>T</a:t>
            </a:r>
            <a:r>
              <a:rPr b="1" spc="-5" dirty="0">
                <a:solidFill>
                  <a:srgbClr val="FFFFFF"/>
                </a:solidFill>
                <a:latin typeface="Myanmar Text"/>
                <a:cs typeface="Myanmar Text"/>
              </a:rPr>
              <a:t>h</a:t>
            </a:r>
            <a:r>
              <a:rPr b="1" spc="-15" dirty="0">
                <a:solidFill>
                  <a:srgbClr val="FFFFFF"/>
                </a:solidFill>
                <a:latin typeface="Myanmar Text"/>
                <a:cs typeface="Myanmar Text"/>
              </a:rPr>
              <a:t>i</a:t>
            </a:r>
            <a:r>
              <a:rPr b="1" spc="-30" dirty="0">
                <a:solidFill>
                  <a:srgbClr val="FFFFFF"/>
                </a:solidFill>
                <a:latin typeface="Myanmar Text"/>
                <a:cs typeface="Myanmar Text"/>
              </a:rPr>
              <a:t>n</a:t>
            </a:r>
            <a:r>
              <a:rPr b="1" spc="-25" dirty="0">
                <a:solidFill>
                  <a:srgbClr val="FFFFFF"/>
                </a:solidFill>
                <a:latin typeface="Myanmar Text"/>
                <a:cs typeface="Myanmar Text"/>
              </a:rPr>
              <a:t>k</a:t>
            </a:r>
            <a:r>
              <a:rPr b="1" spc="-15" dirty="0">
                <a:solidFill>
                  <a:srgbClr val="FFFFFF"/>
                </a:solidFill>
                <a:latin typeface="Myanmar Text"/>
                <a:cs typeface="Myanmar Text"/>
              </a:rPr>
              <a:t>in</a:t>
            </a:r>
            <a:r>
              <a:rPr b="1" spc="20" dirty="0">
                <a:solidFill>
                  <a:srgbClr val="FFFFFF"/>
                </a:solidFill>
                <a:latin typeface="Myanmar Text"/>
                <a:cs typeface="Myanmar Text"/>
              </a:rPr>
              <a:t>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6204" y="5245892"/>
            <a:ext cx="11616690" cy="1001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298575" algn="l"/>
                <a:tab pos="2670810" algn="l"/>
                <a:tab pos="3042285" algn="l"/>
                <a:tab pos="3616960" algn="l"/>
                <a:tab pos="4258945" algn="l"/>
                <a:tab pos="4662805" algn="l"/>
                <a:tab pos="5763260" algn="l"/>
                <a:tab pos="7118350" algn="l"/>
                <a:tab pos="8692515" algn="l"/>
                <a:tab pos="9099550" algn="l"/>
                <a:tab pos="9960610" algn="l"/>
                <a:tab pos="11367770" algn="l"/>
              </a:tabLst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Creative	cognit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on	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	the	use	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f	regular	cogniti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e	operations	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o	solve	pr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blems	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in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nov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400"/>
              </a:lnSpc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Fo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ng</a:t>
            </a:r>
            <a:r>
              <a:rPr sz="240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are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some pos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tive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eps</a:t>
            </a:r>
            <a:r>
              <a:rPr sz="24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you</a:t>
            </a:r>
            <a:r>
              <a:rPr sz="24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can take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ance</a:t>
            </a:r>
            <a:r>
              <a:rPr sz="24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your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creative think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73676"/>
            <a:ext cx="8272145" cy="2059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000" b="1" i="1" dirty="0">
                <a:latin typeface="Arial"/>
                <a:cs typeface="Arial"/>
              </a:rPr>
              <a:t>Develop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</a:t>
            </a:r>
            <a:r>
              <a:rPr sz="2000" b="1" i="1" spc="-1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crea</a:t>
            </a:r>
            <a:r>
              <a:rPr sz="2000" b="1" i="1" spc="5" dirty="0">
                <a:latin typeface="Arial"/>
                <a:cs typeface="Arial"/>
              </a:rPr>
              <a:t>t</a:t>
            </a:r>
            <a:r>
              <a:rPr sz="2000" b="1" i="1" dirty="0">
                <a:latin typeface="Arial"/>
                <a:cs typeface="Arial"/>
              </a:rPr>
              <a:t>ive</a:t>
            </a:r>
            <a:r>
              <a:rPr sz="2000" b="1" i="1" spc="-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attitude</a:t>
            </a:r>
            <a:r>
              <a:rPr sz="2000" b="1" i="1" spc="-3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t 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 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ssen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l 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 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dirty="0">
                <a:latin typeface="Arial"/>
                <a:cs typeface="Arial"/>
              </a:rPr>
              <a:t>elop 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onf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ce 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 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ou 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n 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provide 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re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10" dirty="0">
                <a:latin typeface="Arial"/>
                <a:cs typeface="Arial"/>
              </a:rPr>
              <a:t>iv</a:t>
            </a:r>
            <a:r>
              <a:rPr sz="2000" dirty="0">
                <a:latin typeface="Arial"/>
                <a:cs typeface="Arial"/>
              </a:rPr>
              <a:t>e s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lution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blem.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hou</a:t>
            </a:r>
            <a:r>
              <a:rPr sz="2000" spc="5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not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suali</a:t>
            </a:r>
            <a:r>
              <a:rPr sz="2000" spc="-10" dirty="0">
                <a:latin typeface="Arial"/>
                <a:cs typeface="Arial"/>
              </a:rPr>
              <a:t>z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-1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ple</a:t>
            </a:r>
            <a:r>
              <a:rPr sz="2000" spc="-15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th th</a:t>
            </a:r>
            <a:r>
              <a:rPr sz="2000" spc="-10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ough 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 </a:t>
            </a:r>
            <a:r>
              <a:rPr sz="2000" spc="-2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spc="-10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final </a:t>
            </a:r>
            <a:r>
              <a:rPr sz="2000" spc="-2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lut</a:t>
            </a:r>
            <a:r>
              <a:rPr sz="2000" spc="-2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on 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 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he 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</a:t>
            </a:r>
            <a:r>
              <a:rPr sz="2000" spc="-20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e </a:t>
            </a:r>
            <a:r>
              <a:rPr sz="2000" spc="-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 </a:t>
            </a:r>
            <a:r>
              <a:rPr sz="2000" spc="-2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</a:t>
            </a:r>
            <a:r>
              <a:rPr sz="2000" spc="-1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st 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15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ck</a:t>
            </a:r>
            <a:r>
              <a:rPr sz="2000" dirty="0">
                <a:latin typeface="Arial"/>
                <a:cs typeface="Arial"/>
              </a:rPr>
              <a:t>le </a:t>
            </a:r>
            <a:r>
              <a:rPr sz="2000" spc="-2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2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robl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m, 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 must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</a:t>
            </a:r>
            <a:r>
              <a:rPr sz="2000" dirty="0">
                <a:latin typeface="Arial"/>
                <a:cs typeface="Arial"/>
              </a:rPr>
              <a:t>ave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</a:t>
            </a:r>
            <a:r>
              <a:rPr sz="2000" spc="-15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-con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ide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ce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;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</a:t>
            </a:r>
            <a:r>
              <a:rPr sz="2000" spc="-1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st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elieve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lution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 bef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re</a:t>
            </a:r>
            <a:r>
              <a:rPr sz="2000" spc="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2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finishe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.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ur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</a:t>
            </a:r>
            <a:r>
              <a:rPr sz="2000" spc="-20" dirty="0">
                <a:latin typeface="Arial"/>
                <a:cs typeface="Arial"/>
              </a:rPr>
              <a:t>f</a:t>
            </a:r>
            <a:r>
              <a:rPr sz="2000" dirty="0">
                <a:latin typeface="Arial"/>
                <a:cs typeface="Arial"/>
              </a:rPr>
              <a:t>iden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</a:t>
            </a:r>
            <a:r>
              <a:rPr sz="2000" spc="-2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25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</a:t>
            </a:r>
            <a:r>
              <a:rPr sz="2000" spc="2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succ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ss,</a:t>
            </a:r>
            <a:r>
              <a:rPr sz="2000" spc="2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so</a:t>
            </a:r>
            <a:endParaRPr sz="2000">
              <a:latin typeface="Arial"/>
              <a:cs typeface="Arial"/>
            </a:endParaRPr>
          </a:p>
          <a:p>
            <a:pPr marL="12700" algn="just">
              <a:lnSpc>
                <a:spcPts val="2005"/>
              </a:lnSpc>
            </a:pPr>
            <a:r>
              <a:rPr sz="2000" dirty="0">
                <a:latin typeface="Arial"/>
                <a:cs typeface="Arial"/>
              </a:rPr>
              <a:t>start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small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build</a:t>
            </a:r>
            <a:r>
              <a:rPr sz="2000" spc="-10" dirty="0">
                <a:latin typeface="Arial"/>
                <a:cs typeface="Arial"/>
              </a:rPr>
              <a:t> y</a:t>
            </a:r>
            <a:r>
              <a:rPr sz="2000" dirty="0">
                <a:latin typeface="Arial"/>
                <a:cs typeface="Arial"/>
              </a:rPr>
              <a:t>our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confidence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small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u</a:t>
            </a:r>
            <a:r>
              <a:rPr sz="2000" spc="5" dirty="0">
                <a:latin typeface="Arial"/>
                <a:cs typeface="Arial"/>
              </a:rPr>
              <a:t>cc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ses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327945"/>
            <a:ext cx="9477375" cy="136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lock 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imagination</a:t>
            </a:r>
            <a:r>
              <a:rPr sz="2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91700"/>
              </a:lnSpc>
              <a:spcBef>
                <a:spcPts val="240"/>
              </a:spcBef>
            </a:pP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ekindle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id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imag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chil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24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to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begin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sti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aga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n.</a:t>
            </a:r>
            <a:r>
              <a:rPr sz="2400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2400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“why”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“what</a:t>
            </a:r>
            <a:r>
              <a:rPr sz="2400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r>
              <a:rPr sz="240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“W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 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t” “Ho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3494" y="263683"/>
            <a:ext cx="8239759" cy="136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2400" b="1" i="1" spc="-5" dirty="0">
                <a:latin typeface="Arial"/>
                <a:cs typeface="Arial"/>
              </a:rPr>
              <a:t>B</a:t>
            </a:r>
            <a:r>
              <a:rPr sz="2400" b="1" i="1" dirty="0">
                <a:latin typeface="Arial"/>
                <a:cs typeface="Arial"/>
              </a:rPr>
              <a:t>e persistent</a:t>
            </a:r>
            <a:r>
              <a:rPr sz="2400" b="1" i="1" spc="1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: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ct val="91700"/>
              </a:lnSpc>
              <a:spcBef>
                <a:spcPts val="240"/>
              </a:spcBef>
            </a:pPr>
            <a:r>
              <a:rPr sz="2400" spc="-50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e 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re</a:t>
            </a:r>
            <a:r>
              <a:rPr sz="2400" spc="5" dirty="0">
                <a:latin typeface="Arial"/>
                <a:cs typeface="Arial"/>
              </a:rPr>
              <a:t>ad</a:t>
            </a:r>
            <a:r>
              <a:rPr sz="2400" dirty="0">
                <a:latin typeface="Arial"/>
                <a:cs typeface="Arial"/>
              </a:rPr>
              <a:t>y </a:t>
            </a:r>
            <a:r>
              <a:rPr sz="2400" spc="-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have 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spc="5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pelled 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my</a:t>
            </a:r>
            <a:r>
              <a:rPr sz="2400" spc="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 </a:t>
            </a:r>
            <a:r>
              <a:rPr sz="2400" spc="-1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1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creativity </a:t>
            </a:r>
            <a:r>
              <a:rPr sz="2400" spc="-1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occurs with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ghtning</a:t>
            </a:r>
            <a:r>
              <a:rPr sz="2400" spc="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strik</a:t>
            </a: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.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ntrar</a:t>
            </a:r>
            <a:r>
              <a:rPr sz="2400" spc="-180" dirty="0">
                <a:latin typeface="Arial"/>
                <a:cs typeface="Arial"/>
              </a:rPr>
              <a:t>y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14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ft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requires</a:t>
            </a:r>
            <a:r>
              <a:rPr sz="2400" spc="1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spc="10" dirty="0">
                <a:latin typeface="Arial"/>
                <a:cs typeface="Arial"/>
              </a:rPr>
              <a:t>r</a:t>
            </a:r>
            <a:r>
              <a:rPr sz="2400" dirty="0">
                <a:latin typeface="Arial"/>
                <a:cs typeface="Arial"/>
              </a:rPr>
              <a:t>d w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rk.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Most prob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ems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wil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succumb 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first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attack.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1350</Words>
  <Application>Microsoft Office PowerPoint</Application>
  <PresentationFormat>Widescreen</PresentationFormat>
  <Paragraphs>138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Arial Black</vt:lpstr>
      <vt:lpstr>Bookman Old Style</vt:lpstr>
      <vt:lpstr>Calibri</vt:lpstr>
      <vt:lpstr>Century</vt:lpstr>
      <vt:lpstr>EucrosiaUPC</vt:lpstr>
      <vt:lpstr>Myanmar Text</vt:lpstr>
      <vt:lpstr>Sakkal Majalla</vt:lpstr>
      <vt:lpstr>Times New Roman</vt:lpstr>
      <vt:lpstr>Wingdings 3</vt:lpstr>
      <vt:lpstr>Office Theme</vt:lpstr>
      <vt:lpstr>DESIGN &amp; ENGINEERING</vt:lpstr>
      <vt:lpstr>Creativity</vt:lpstr>
      <vt:lpstr>PowerPoint Presentation</vt:lpstr>
      <vt:lpstr>Logic</vt:lpstr>
      <vt:lpstr>PowerPoint Presentation</vt:lpstr>
      <vt:lpstr>Enhance Creative Thinking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 for Effective Brainstorming</vt:lpstr>
      <vt:lpstr>PowerPoint Presentation</vt:lpstr>
      <vt:lpstr>#2 Identify Goals It’s  best  to  begin  a  brainstorming  session  by  briefly  stating  an overview of the project. Even if everyone present is familiar with it,  the  refresher  is  a  good  way  to  get  their  brains  in  the  right place. After stating what the project entails, clearly state the goal of  the  brainstorming  session.  Never  go  into  a  brainstorming session without a clear idea of what you want out of it, otherwise you’re setting yourself up for a phenomenal waste of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#9 Avoid Group Think</vt:lpstr>
      <vt:lpstr>PowerPoint Presentation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&amp; ENGINEERING</dc:title>
  <cp:lastModifiedBy>Krunal</cp:lastModifiedBy>
  <cp:revision>1</cp:revision>
  <dcterms:created xsi:type="dcterms:W3CDTF">2020-11-16T20:21:38Z</dcterms:created>
  <dcterms:modified xsi:type="dcterms:W3CDTF">2020-11-16T14:55:39Z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2016-02-23T00:00:00Z</vt:filetime>
  </property>
  <property fmtid="{D5CDD505-2E9C-101B-9397-08002B2CF9AE}" pid="3" name="LastSaved">
    <vt:filetime>2020-11-16T00:00:00Z</vt:filetime>
  </property>
</Properties>
</file>