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2365E-62D8-4A70-A3C4-CDE969D56C55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647D3-491B-4AC0-94E0-8AB09FEC1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357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2365E-62D8-4A70-A3C4-CDE969D56C55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647D3-491B-4AC0-94E0-8AB09FEC1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86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2365E-62D8-4A70-A3C4-CDE969D56C55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647D3-491B-4AC0-94E0-8AB09FEC1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353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2365E-62D8-4A70-A3C4-CDE969D56C55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647D3-491B-4AC0-94E0-8AB09FEC1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711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2365E-62D8-4A70-A3C4-CDE969D56C55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647D3-491B-4AC0-94E0-8AB09FEC1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442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2365E-62D8-4A70-A3C4-CDE969D56C55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647D3-491B-4AC0-94E0-8AB09FEC1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212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2365E-62D8-4A70-A3C4-CDE969D56C55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647D3-491B-4AC0-94E0-8AB09FEC1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874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2365E-62D8-4A70-A3C4-CDE969D56C55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647D3-491B-4AC0-94E0-8AB09FEC1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030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2365E-62D8-4A70-A3C4-CDE969D56C55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647D3-491B-4AC0-94E0-8AB09FEC1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911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2365E-62D8-4A70-A3C4-CDE969D56C55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647D3-491B-4AC0-94E0-8AB09FEC1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960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2365E-62D8-4A70-A3C4-CDE969D56C55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647D3-491B-4AC0-94E0-8AB09FEC1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729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82365E-62D8-4A70-A3C4-CDE969D56C55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9647D3-491B-4AC0-94E0-8AB09FEC1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74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9429" y="591727"/>
            <a:ext cx="8347165" cy="6557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55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6914" y="763198"/>
            <a:ext cx="9353005" cy="6500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43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2411" y="734023"/>
            <a:ext cx="9496698" cy="6747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02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1415" y="0"/>
            <a:ext cx="9274629" cy="7072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66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6443" y="836023"/>
            <a:ext cx="9079967" cy="6115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15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0539" y="365760"/>
            <a:ext cx="8741370" cy="6351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82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8172" y="774593"/>
            <a:ext cx="8934994" cy="655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93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3305" y="403456"/>
            <a:ext cx="8399416" cy="6454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67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0971" y="647027"/>
            <a:ext cx="9483635" cy="6552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36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2046" y="427965"/>
            <a:ext cx="8569234" cy="6430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50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2674" y="927463"/>
            <a:ext cx="9288240" cy="6187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75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Mr. Ashwin R Patani</dc:creator>
  <cp:lastModifiedBy>Mr. Ashwin R Patani</cp:lastModifiedBy>
  <cp:revision>5</cp:revision>
  <dcterms:created xsi:type="dcterms:W3CDTF">2021-01-19T05:30:37Z</dcterms:created>
  <dcterms:modified xsi:type="dcterms:W3CDTF">2021-01-22T05:14:14Z</dcterms:modified>
</cp:coreProperties>
</file>