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Click to edit Master subtitle style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0945"/>
            <a:ext cx="9848088" cy="811530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>
                <a:sym typeface="+mn-ea"/>
              </a:rPr>
              <a:t>Click to edit Master title style</a:t>
            </a:r>
            <a:endParaRPr lang="zh-CN" altLang="en-US" dirty="0">
              <a:sym typeface="+mn-ea"/>
            </a:endParaRP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Click to edit Master text styles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Click to edit Master title style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>
                <a:sym typeface="+mn-ea"/>
              </a:rPr>
              <a:t>Click to edit Master text styles</a:t>
            </a:r>
            <a:endParaRPr lang="zh-CN" altLang="en-US" dirty="0">
              <a:sym typeface="+mn-ea"/>
            </a:endParaRPr>
          </a:p>
          <a:p>
            <a:pPr lvl="1"/>
            <a:r>
              <a:rPr lang="zh-CN" altLang="en-US" dirty="0"/>
              <a:t>Second level</a:t>
            </a:r>
            <a:endParaRPr lang="zh-CN" altLang="en-US" dirty="0"/>
          </a:p>
          <a:p>
            <a:pPr lvl="2"/>
            <a:r>
              <a:rPr lang="zh-CN" altLang="en-US" dirty="0"/>
              <a:t>Third level</a:t>
            </a:r>
            <a:endParaRPr lang="zh-CN" altLang="en-US" dirty="0"/>
          </a:p>
          <a:p>
            <a:pPr lvl="3"/>
            <a:r>
              <a:rPr lang="zh-CN" altLang="en-US" dirty="0"/>
              <a:t>Fourth level</a:t>
            </a:r>
            <a:endParaRPr lang="zh-CN" altLang="en-US" dirty="0"/>
          </a:p>
          <a:p>
            <a:pPr lvl="4"/>
            <a:r>
              <a:rPr lang="zh-CN" altLang="en-US" dirty="0"/>
              <a:t>Fifth level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8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en-US"/>
              <a:t>Strategy Planning</a:t>
            </a:r>
            <a:endParaRPr lang="en-US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6700" y="258445"/>
            <a:ext cx="11259820" cy="62566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7800" y="116840"/>
            <a:ext cx="11899900" cy="671893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8920" y="258445"/>
            <a:ext cx="11739880" cy="63817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2240" y="99060"/>
            <a:ext cx="11882120" cy="664781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en-US"/>
              <a:t>Thank You</a:t>
            </a:r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460" y="258445"/>
            <a:ext cx="11882755" cy="6381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4480" y="259080"/>
            <a:ext cx="11579860" cy="64522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4480" y="258445"/>
            <a:ext cx="11597005" cy="63284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4480" y="10795"/>
            <a:ext cx="11669395" cy="66471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06680" y="135255"/>
            <a:ext cx="11882120" cy="6664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4460" y="259080"/>
            <a:ext cx="11829415" cy="64160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6700" y="259080"/>
            <a:ext cx="11846560" cy="63633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3360" y="259080"/>
            <a:ext cx="11597640" cy="62376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宋体"/>
        <a:font script="Hant" typeface="新細明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宋体"/>
        <a:ea typeface=""/>
        <a:cs typeface=""/>
        <a:font script="Jpan" typeface="游ゴシック Light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宋体"/>
        <a:ea typeface=""/>
        <a:cs typeface=""/>
        <a:font script="Jpan" typeface="游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WPS Presentation</Application>
  <PresentationFormat>宽屏</PresentationFormat>
  <Paragraphs>4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DejaVu Sans</vt:lpstr>
      <vt:lpstr>Arial Black</vt:lpstr>
      <vt:lpstr>微软雅黑</vt:lpstr>
      <vt:lpstr>Droid Sans Fallback</vt:lpstr>
      <vt:lpstr>Arial Unicode MS</vt:lpstr>
      <vt:lpstr>SimSun</vt:lpstr>
      <vt:lpstr>Office Theme</vt:lpstr>
      <vt:lpstr>Strategy Planning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addhass</dc:creator>
  <cp:lastModifiedBy>addhass</cp:lastModifiedBy>
  <cp:revision>9</cp:revision>
  <dcterms:created xsi:type="dcterms:W3CDTF">2021-08-06T08:03:36Z</dcterms:created>
  <dcterms:modified xsi:type="dcterms:W3CDTF">2021-08-06T08:03:36Z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1033-11.1.0.9080</vt:lpwstr>
  </property>
</Properties>
</file>