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en-US"/>
              <a:t>SWOT Analysis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920" y="259080"/>
            <a:ext cx="11651615" cy="64522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140" y="64135"/>
            <a:ext cx="11669395" cy="6700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800" y="116840"/>
            <a:ext cx="11793855" cy="6665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64135"/>
            <a:ext cx="11899900" cy="6717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460" y="81915"/>
            <a:ext cx="11936095" cy="67354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140" y="10795"/>
            <a:ext cx="11793855" cy="67354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5" y="257810"/>
            <a:ext cx="11847195" cy="63284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460" y="64135"/>
            <a:ext cx="11953875" cy="67176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705" y="10795"/>
            <a:ext cx="11990070" cy="6771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140" y="99060"/>
            <a:ext cx="11758295" cy="6754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5135" y="259080"/>
            <a:ext cx="11472545" cy="6381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680" y="258445"/>
            <a:ext cx="11882120" cy="6505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580" y="135255"/>
            <a:ext cx="11864975" cy="6042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Thank You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920" y="116840"/>
            <a:ext cx="11775440" cy="6558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99060"/>
            <a:ext cx="11864975" cy="6612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460" y="10795"/>
            <a:ext cx="11936095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020" y="81915"/>
            <a:ext cx="11936095" cy="6576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260" y="81915"/>
            <a:ext cx="11757660" cy="6682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360" y="135255"/>
            <a:ext cx="11757660" cy="6611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680" y="64135"/>
            <a:ext cx="11934825" cy="65760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Presentation</Application>
  <PresentationFormat>宽屏</PresentationFormat>
  <Paragraphs>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DejaVu Sans</vt:lpstr>
      <vt:lpstr>Arial Black</vt:lpstr>
      <vt:lpstr>微软雅黑</vt:lpstr>
      <vt:lpstr>Droid Sans Fallback</vt:lpstr>
      <vt:lpstr>Arial Unicode MS</vt:lpstr>
      <vt:lpstr>SimSun</vt:lpstr>
      <vt:lpstr>Office Theme</vt:lpstr>
      <vt:lpstr>SWOT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8</cp:revision>
  <dcterms:created xsi:type="dcterms:W3CDTF">2021-08-06T08:08:27Z</dcterms:created>
  <dcterms:modified xsi:type="dcterms:W3CDTF">2021-08-06T08:08:27Z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