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Risk Identification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40" y="-9525"/>
            <a:ext cx="11577955" cy="7392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2570" y="258445"/>
            <a:ext cx="11668760" cy="7106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570" y="151130"/>
            <a:ext cx="11740515" cy="72313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105" y="79375"/>
            <a:ext cx="11525250" cy="7321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740" y="43815"/>
            <a:ext cx="11741785" cy="730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375" y="25400"/>
            <a:ext cx="11884025" cy="73037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" y="43815"/>
            <a:ext cx="11938635" cy="7249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" y="45085"/>
            <a:ext cx="12100560" cy="72301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0" y="8890"/>
            <a:ext cx="12118340" cy="7193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545" y="80010"/>
            <a:ext cx="11794490" cy="7212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765" y="133985"/>
            <a:ext cx="11830050" cy="7194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65" y="97155"/>
            <a:ext cx="12155805" cy="721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130" y="43815"/>
            <a:ext cx="11758930" cy="7356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7325" y="116205"/>
            <a:ext cx="11632565" cy="72485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0" y="61595"/>
            <a:ext cx="11687175" cy="73571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935" y="43815"/>
            <a:ext cx="12064365" cy="73748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155" y="7620"/>
            <a:ext cx="11938635" cy="73933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545" y="43815"/>
            <a:ext cx="11884025" cy="73386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THANK YOU</a:t>
            </a:r>
            <a:endParaRPr lang="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6395" y="116205"/>
            <a:ext cx="11579860" cy="7266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0370" y="259080"/>
            <a:ext cx="11309985" cy="726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130" y="26670"/>
            <a:ext cx="11831320" cy="7427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" y="26670"/>
            <a:ext cx="12009755" cy="7427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5275" y="25400"/>
            <a:ext cx="11615420" cy="7321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130" y="259080"/>
            <a:ext cx="11633835" cy="70872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2590" y="257810"/>
            <a:ext cx="10949305" cy="7125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Presentation</Application>
  <PresentationFormat>宽屏</PresentationFormat>
  <Paragraphs>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MT Extra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9</cp:revision>
  <dcterms:created xsi:type="dcterms:W3CDTF">2021-08-20T10:46:44Z</dcterms:created>
  <dcterms:modified xsi:type="dcterms:W3CDTF">2021-08-20T10:46:44Z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