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" altLang="en-US"/>
              <a:t>Project Planning</a:t>
            </a:r>
            <a:endParaRPr lang="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4980" y="258445"/>
            <a:ext cx="10688320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" altLang="en-US"/>
              <a:t>THANK YOU</a:t>
            </a:r>
            <a:endParaRPr lang="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8445"/>
            <a:ext cx="1071562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9080"/>
            <a:ext cx="1051623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9080"/>
            <a:ext cx="10514965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8445"/>
            <a:ext cx="1051623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8445"/>
            <a:ext cx="1051496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58445"/>
            <a:ext cx="10514965" cy="5918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Presentation</Application>
  <PresentationFormat>宽屏</PresentationFormat>
  <Paragraphs>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DejaVu Sans</vt:lpstr>
      <vt:lpstr>Arial Unicode MS</vt:lpstr>
      <vt:lpstr>Arial Black</vt:lpstr>
      <vt:lpstr>微软雅黑</vt:lpstr>
      <vt:lpstr>Droid Sans Fallback</vt:lpstr>
      <vt:lpstr>SimSun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addhass</dc:creator>
  <cp:lastModifiedBy>addhass</cp:lastModifiedBy>
  <cp:revision>7</cp:revision>
  <dcterms:created xsi:type="dcterms:W3CDTF">2021-08-24T08:38:37Z</dcterms:created>
  <dcterms:modified xsi:type="dcterms:W3CDTF">2021-08-24T08:38:37Z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