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" altLang="en-US"/>
              <a:t>Project Planning</a:t>
            </a:r>
            <a:endParaRPr lang="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67625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712450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83754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623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623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730230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5035" y="258445"/>
            <a:ext cx="1024826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5035" y="258445"/>
            <a:ext cx="1024826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THANK YOU</a:t>
            </a:r>
            <a:endParaRPr lang="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623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623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623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51496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58420"/>
            <a:ext cx="10694035" cy="6118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Presentation</Application>
  <PresentationFormat>宽屏</PresentationFormat>
  <Paragraphs>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SimSun</vt:lpstr>
      <vt:lpstr>Wingdings</vt:lpstr>
      <vt:lpstr>DejaVu Sans</vt:lpstr>
      <vt:lpstr>Arial Unicode MS</vt:lpstr>
      <vt:lpstr>Arial Black</vt:lpstr>
      <vt:lpstr>微软雅黑</vt:lpstr>
      <vt:lpstr>Droid Sans Fallback</vt:lpstr>
      <vt:lpstr>SimSun</vt:lpstr>
      <vt:lpstr>MT Extra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8</cp:revision>
  <dcterms:created xsi:type="dcterms:W3CDTF">2021-08-20T10:29:48Z</dcterms:created>
  <dcterms:modified xsi:type="dcterms:W3CDTF">2021-08-20T10:29:48Z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