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8" roundtripDataSignature="AMtx7mizegRgQhro5QIqqGv2vBsyzTAy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2ACCAB-EE28-406B-8471-A973D4CE592B}">
  <a:tblStyle styleId="{812ACCAB-EE28-406B-8471-A973D4CE592B}"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44" name="Google Shape;44;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66" name="Google Shape;166;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73" name="Google Shape;173;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80" name="Google Shape;180;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97" name="Google Shape;197;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12" name="Google Shape;212;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21" name="Google Shape;221;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28" name="Google Shape;228;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35" name="Google Shape;235;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42" name="Google Shape;242;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51" name="Google Shape;251;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52" name="Google Shape;52;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59" name="Google Shape;259;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411" name="Google Shape;411;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61" name="Google Shape;61;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86" name="Google Shape;86;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91" name="Google Shape;91;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98" name="Google Shape;98;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39" name="Google Shape;139;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54" name="Google Shape;154;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60" name="Google Shape;160;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3"/>
          <p:cNvSpPr txBox="1"/>
          <p:nvPr>
            <p:ph type="title"/>
          </p:nvPr>
        </p:nvSpPr>
        <p:spPr>
          <a:xfrm>
            <a:off x="236016" y="150644"/>
            <a:ext cx="11719966" cy="5962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rgbClr val="25252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3"/>
          <p:cNvSpPr txBox="1"/>
          <p:nvPr>
            <p:ph idx="1" type="body"/>
          </p:nvPr>
        </p:nvSpPr>
        <p:spPr>
          <a:xfrm>
            <a:off x="1748408" y="1087556"/>
            <a:ext cx="8695182" cy="47320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23"/>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 name="Shape 18"/>
        <p:cNvGrpSpPr/>
        <p:nvPr/>
      </p:nvGrpSpPr>
      <p:grpSpPr>
        <a:xfrm>
          <a:off x="0" y="0"/>
          <a:ext cx="0" cy="0"/>
          <a:chOff x="0" y="0"/>
          <a:chExt cx="0" cy="0"/>
        </a:xfrm>
      </p:grpSpPr>
      <p:sp>
        <p:nvSpPr>
          <p:cNvPr id="19" name="Google Shape;19;p24"/>
          <p:cNvSpPr txBox="1"/>
          <p:nvPr>
            <p:ph type="ctrTitle"/>
          </p:nvPr>
        </p:nvSpPr>
        <p:spPr>
          <a:xfrm>
            <a:off x="914400" y="2125980"/>
            <a:ext cx="10363200" cy="144017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4"/>
          <p:cNvSpPr txBox="1"/>
          <p:nvPr>
            <p:ph idx="1" type="subTitle"/>
          </p:nvPr>
        </p:nvSpPr>
        <p:spPr>
          <a:xfrm>
            <a:off x="1828800" y="3840480"/>
            <a:ext cx="8534399"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4" name="Shape 24"/>
        <p:cNvGrpSpPr/>
        <p:nvPr/>
      </p:nvGrpSpPr>
      <p:grpSpPr>
        <a:xfrm>
          <a:off x="0" y="0"/>
          <a:ext cx="0" cy="0"/>
          <a:chOff x="0" y="0"/>
          <a:chExt cx="0" cy="0"/>
        </a:xfrm>
      </p:grpSpPr>
      <p:sp>
        <p:nvSpPr>
          <p:cNvPr id="25" name="Google Shape;25;p25"/>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8" name="Shape 28"/>
        <p:cNvGrpSpPr/>
        <p:nvPr/>
      </p:nvGrpSpPr>
      <p:grpSpPr>
        <a:xfrm>
          <a:off x="0" y="0"/>
          <a:ext cx="0" cy="0"/>
          <a:chOff x="0" y="0"/>
          <a:chExt cx="0" cy="0"/>
        </a:xfrm>
      </p:grpSpPr>
      <p:sp>
        <p:nvSpPr>
          <p:cNvPr id="29" name="Google Shape;29;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26"/>
          <p:cNvSpPr/>
          <p:nvPr/>
        </p:nvSpPr>
        <p:spPr>
          <a:xfrm>
            <a:off x="2129027" y="722373"/>
            <a:ext cx="8816340" cy="61356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26"/>
          <p:cNvSpPr txBox="1"/>
          <p:nvPr>
            <p:ph type="title"/>
          </p:nvPr>
        </p:nvSpPr>
        <p:spPr>
          <a:xfrm>
            <a:off x="236016" y="150644"/>
            <a:ext cx="11719966" cy="5962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rgbClr val="25252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6"/>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27"/>
          <p:cNvSpPr txBox="1"/>
          <p:nvPr>
            <p:ph type="title"/>
          </p:nvPr>
        </p:nvSpPr>
        <p:spPr>
          <a:xfrm>
            <a:off x="236016" y="150644"/>
            <a:ext cx="11719966" cy="5962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600">
                <a:solidFill>
                  <a:srgbClr val="25252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7"/>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27"/>
          <p:cNvSpPr txBox="1"/>
          <p:nvPr>
            <p:ph idx="2" type="body"/>
          </p:nvPr>
        </p:nvSpPr>
        <p:spPr>
          <a:xfrm>
            <a:off x="6278879"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27"/>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22"/>
          <p:cNvSpPr txBox="1"/>
          <p:nvPr>
            <p:ph type="title"/>
          </p:nvPr>
        </p:nvSpPr>
        <p:spPr>
          <a:xfrm>
            <a:off x="236016" y="150644"/>
            <a:ext cx="11719966" cy="59626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600" u="none" cap="none" strike="noStrike">
                <a:solidFill>
                  <a:srgbClr val="25252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2"/>
          <p:cNvSpPr txBox="1"/>
          <p:nvPr>
            <p:ph idx="1" type="body"/>
          </p:nvPr>
        </p:nvSpPr>
        <p:spPr>
          <a:xfrm>
            <a:off x="1748408" y="1087556"/>
            <a:ext cx="8695182" cy="47320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22"/>
          <p:cNvSpPr txBox="1"/>
          <p:nvPr>
            <p:ph idx="11" type="ftr"/>
          </p:nvPr>
        </p:nvSpPr>
        <p:spPr>
          <a:xfrm>
            <a:off x="4145280" y="6377940"/>
            <a:ext cx="3901439"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2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33.jpg"/><Relationship Id="rId7" Type="http://schemas.openxmlformats.org/officeDocument/2006/relationships/image" Target="../media/image51.jpg"/><Relationship Id="rId8"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0.jpg"/><Relationship Id="rId4" Type="http://schemas.openxmlformats.org/officeDocument/2006/relationships/image" Target="../media/image41.jpg"/><Relationship Id="rId11" Type="http://schemas.openxmlformats.org/officeDocument/2006/relationships/image" Target="../media/image44.jpg"/><Relationship Id="rId10" Type="http://schemas.openxmlformats.org/officeDocument/2006/relationships/image" Target="../media/image39.jpg"/><Relationship Id="rId9" Type="http://schemas.openxmlformats.org/officeDocument/2006/relationships/image" Target="../media/image38.jpg"/><Relationship Id="rId5" Type="http://schemas.openxmlformats.org/officeDocument/2006/relationships/image" Target="../media/image31.jpg"/><Relationship Id="rId6" Type="http://schemas.openxmlformats.org/officeDocument/2006/relationships/image" Target="../media/image47.jpg"/><Relationship Id="rId7" Type="http://schemas.openxmlformats.org/officeDocument/2006/relationships/image" Target="../media/image48.jpg"/><Relationship Id="rId8"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15.jpg"/><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11" Type="http://schemas.openxmlformats.org/officeDocument/2006/relationships/image" Target="../media/image18.jpg"/><Relationship Id="rId10"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11.jpg"/><Relationship Id="rId6" Type="http://schemas.openxmlformats.org/officeDocument/2006/relationships/image" Target="../media/image6.jpg"/><Relationship Id="rId7" Type="http://schemas.openxmlformats.org/officeDocument/2006/relationships/image" Target="../media/image12.png"/><Relationship Id="rId8"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1"/>
          <p:cNvSpPr txBox="1"/>
          <p:nvPr/>
        </p:nvSpPr>
        <p:spPr>
          <a:xfrm>
            <a:off x="6380479" y="805433"/>
            <a:ext cx="4614545" cy="51562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1" lang="en-US" sz="4050">
                <a:solidFill>
                  <a:srgbClr val="FF0000"/>
                </a:solidFill>
                <a:latin typeface="Calibri"/>
                <a:ea typeface="Calibri"/>
                <a:cs typeface="Calibri"/>
                <a:sym typeface="Calibri"/>
              </a:rPr>
              <a:t>Design &amp; Engineering</a:t>
            </a:r>
            <a:endParaRPr sz="4050">
              <a:solidFill>
                <a:schemeClr val="dk1"/>
              </a:solidFill>
              <a:latin typeface="Calibri"/>
              <a:ea typeface="Calibri"/>
              <a:cs typeface="Calibri"/>
              <a:sym typeface="Calibri"/>
            </a:endParaRPr>
          </a:p>
        </p:txBody>
      </p:sp>
      <p:sp>
        <p:nvSpPr>
          <p:cNvPr id="48" name="Google Shape;48;p1"/>
          <p:cNvSpPr/>
          <p:nvPr/>
        </p:nvSpPr>
        <p:spPr>
          <a:xfrm>
            <a:off x="126492" y="4549140"/>
            <a:ext cx="2077212" cy="217779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
          <p:cNvSpPr txBox="1"/>
          <p:nvPr/>
        </p:nvSpPr>
        <p:spPr>
          <a:xfrm>
            <a:off x="6558153" y="1931542"/>
            <a:ext cx="4261485" cy="19265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Material Selection</a:t>
            </a:r>
            <a:endParaRPr sz="4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&amp;</a:t>
            </a:r>
            <a:endParaRPr sz="4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Design Standards</a:t>
            </a:r>
            <a:endParaRPr sz="4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236016" y="150644"/>
            <a:ext cx="11719966" cy="596265"/>
          </a:xfrm>
          <a:prstGeom prst="rect">
            <a:avLst/>
          </a:prstGeom>
          <a:noFill/>
          <a:ln>
            <a:noFill/>
          </a:ln>
        </p:spPr>
        <p:txBody>
          <a:bodyPr anchorCtr="0" anchor="t" bIns="0" lIns="0" spcFirstLastPara="1" rIns="0" wrap="square" tIns="327075">
            <a:spAutoFit/>
          </a:bodyPr>
          <a:lstStyle/>
          <a:p>
            <a:pPr indent="0" lvl="0" marL="100330" rtl="0" algn="l">
              <a:lnSpc>
                <a:spcPct val="119444"/>
              </a:lnSpc>
              <a:spcBef>
                <a:spcPts val="0"/>
              </a:spcBef>
              <a:spcAft>
                <a:spcPts val="0"/>
              </a:spcAft>
              <a:buNone/>
            </a:pPr>
            <a:r>
              <a:rPr b="1" lang="en-US" sz="1800">
                <a:solidFill>
                  <a:srgbClr val="404040"/>
                </a:solidFill>
                <a:latin typeface="Times New Roman"/>
                <a:ea typeface="Times New Roman"/>
                <a:cs typeface="Times New Roman"/>
                <a:sym typeface="Times New Roman"/>
              </a:rPr>
              <a:t>Material Requirements for an Automotive Exhaust System</a:t>
            </a:r>
            <a:endParaRPr sz="1800">
              <a:latin typeface="Times New Roman"/>
              <a:ea typeface="Times New Roman"/>
              <a:cs typeface="Times New Roman"/>
              <a:sym typeface="Times New Roman"/>
            </a:endParaRPr>
          </a:p>
        </p:txBody>
      </p:sp>
      <p:sp>
        <p:nvSpPr>
          <p:cNvPr id="169" name="Google Shape;169;p10"/>
          <p:cNvSpPr txBox="1"/>
          <p:nvPr/>
        </p:nvSpPr>
        <p:spPr>
          <a:xfrm>
            <a:off x="324104" y="878288"/>
            <a:ext cx="8803005" cy="450659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404040"/>
                </a:solidFill>
                <a:latin typeface="Times New Roman"/>
                <a:ea typeface="Times New Roman"/>
                <a:cs typeface="Times New Roman"/>
                <a:sym typeface="Times New Roman"/>
              </a:rPr>
              <a:t>Mechanical property requirements not overly severe.</a:t>
            </a:r>
            <a:endParaRPr sz="1800">
              <a:solidFill>
                <a:schemeClr val="dk1"/>
              </a:solidFill>
              <a:latin typeface="Times New Roman"/>
              <a:ea typeface="Times New Roman"/>
              <a:cs typeface="Times New Roman"/>
              <a:sym typeface="Times New Roman"/>
            </a:endParaRPr>
          </a:p>
          <a:p>
            <a:pPr indent="-286385" lvl="0" marL="756285" marR="0" rtl="0" algn="l">
              <a:lnSpc>
                <a:spcPct val="100000"/>
              </a:lnSpc>
              <a:spcBef>
                <a:spcPts val="1005"/>
              </a:spcBef>
              <a:spcAft>
                <a:spcPts val="0"/>
              </a:spcAft>
              <a:buClr>
                <a:srgbClr val="A42F0F"/>
              </a:buClr>
              <a:buSzPts val="1600"/>
              <a:buFont typeface="Noto Sans Symbols"/>
              <a:buChar char="⮚"/>
            </a:pPr>
            <a:r>
              <a:rPr lang="en-US" sz="1600">
                <a:solidFill>
                  <a:srgbClr val="404040"/>
                </a:solidFill>
                <a:latin typeface="Times New Roman"/>
                <a:ea typeface="Times New Roman"/>
                <a:cs typeface="Times New Roman"/>
                <a:sym typeface="Times New Roman"/>
              </a:rPr>
              <a:t>Suitable rigidity to prevent excessive vibration</a:t>
            </a:r>
            <a:endParaRPr sz="1600">
              <a:solidFill>
                <a:schemeClr val="dk1"/>
              </a:solidFill>
              <a:latin typeface="Times New Roman"/>
              <a:ea typeface="Times New Roman"/>
              <a:cs typeface="Times New Roman"/>
              <a:sym typeface="Times New Roman"/>
            </a:endParaRPr>
          </a:p>
          <a:p>
            <a:pPr indent="-286385" lvl="0" marL="756285" marR="0" rtl="0" algn="l">
              <a:lnSpc>
                <a:spcPct val="100000"/>
              </a:lnSpc>
              <a:spcBef>
                <a:spcPts val="1005"/>
              </a:spcBef>
              <a:spcAft>
                <a:spcPts val="0"/>
              </a:spcAft>
              <a:buClr>
                <a:srgbClr val="A42F0F"/>
              </a:buClr>
              <a:buSzPts val="1600"/>
              <a:buFont typeface="Noto Sans Symbols"/>
              <a:buChar char="⮚"/>
            </a:pPr>
            <a:r>
              <a:rPr lang="en-US" sz="1600">
                <a:solidFill>
                  <a:srgbClr val="404040"/>
                </a:solidFill>
                <a:latin typeface="Times New Roman"/>
                <a:ea typeface="Times New Roman"/>
                <a:cs typeface="Times New Roman"/>
                <a:sym typeface="Times New Roman"/>
              </a:rPr>
              <a:t>Moderate fatigue resistance</a:t>
            </a:r>
            <a:endParaRPr sz="1600">
              <a:solidFill>
                <a:schemeClr val="dk1"/>
              </a:solidFill>
              <a:latin typeface="Times New Roman"/>
              <a:ea typeface="Times New Roman"/>
              <a:cs typeface="Times New Roman"/>
              <a:sym typeface="Times New Roman"/>
            </a:endParaRPr>
          </a:p>
          <a:p>
            <a:pPr indent="-286385" lvl="0" marL="756285" marR="0" rtl="0" algn="l">
              <a:lnSpc>
                <a:spcPct val="100000"/>
              </a:lnSpc>
              <a:spcBef>
                <a:spcPts val="994"/>
              </a:spcBef>
              <a:spcAft>
                <a:spcPts val="0"/>
              </a:spcAft>
              <a:buClr>
                <a:srgbClr val="A42F0F"/>
              </a:buClr>
              <a:buSzPts val="1600"/>
              <a:buFont typeface="Noto Sans Symbols"/>
              <a:buChar char="⮚"/>
            </a:pPr>
            <a:r>
              <a:rPr lang="en-US" sz="1600">
                <a:solidFill>
                  <a:srgbClr val="404040"/>
                </a:solidFill>
                <a:latin typeface="Times New Roman"/>
                <a:ea typeface="Times New Roman"/>
                <a:cs typeface="Times New Roman"/>
                <a:sym typeface="Times New Roman"/>
              </a:rPr>
              <a:t>Good creep resistance in hot parts</a:t>
            </a:r>
            <a:endParaRPr sz="1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A42F0F"/>
              </a:buClr>
              <a:buSzPts val="1600"/>
              <a:buFont typeface="Noto Sans Symbols"/>
              <a:buNone/>
            </a:pPr>
            <a:r>
              <a:t/>
            </a:r>
            <a:endParaRPr sz="1600">
              <a:solidFill>
                <a:schemeClr val="dk1"/>
              </a:solidFill>
              <a:latin typeface="Times New Roman"/>
              <a:ea typeface="Times New Roman"/>
              <a:cs typeface="Times New Roman"/>
              <a:sym typeface="Times New Roman"/>
            </a:endParaRPr>
          </a:p>
          <a:p>
            <a:pPr indent="0" lvl="0" marL="0" marR="0" rtl="0" algn="l">
              <a:lnSpc>
                <a:spcPct val="100000"/>
              </a:lnSpc>
              <a:spcBef>
                <a:spcPts val="18"/>
              </a:spcBef>
              <a:spcAft>
                <a:spcPts val="0"/>
              </a:spcAft>
              <a:buClr>
                <a:srgbClr val="A42F0F"/>
              </a:buClr>
              <a:buSzPts val="2000"/>
              <a:buFont typeface="Noto Sans Symbols"/>
              <a:buNone/>
            </a:pPr>
            <a:r>
              <a:t/>
            </a:r>
            <a:endParaRPr sz="20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en-US" sz="1800">
                <a:solidFill>
                  <a:srgbClr val="404040"/>
                </a:solidFill>
                <a:latin typeface="Times New Roman"/>
                <a:ea typeface="Times New Roman"/>
                <a:cs typeface="Times New Roman"/>
                <a:sym typeface="Times New Roman"/>
              </a:rPr>
              <a:t>Limiting property:</a:t>
            </a:r>
            <a:endParaRPr sz="1800">
              <a:solidFill>
                <a:schemeClr val="dk1"/>
              </a:solidFill>
              <a:latin typeface="Times New Roman"/>
              <a:ea typeface="Times New Roman"/>
              <a:cs typeface="Times New Roman"/>
              <a:sym typeface="Times New Roman"/>
            </a:endParaRPr>
          </a:p>
          <a:p>
            <a:pPr indent="0" lvl="0" marL="12700" marR="0" rtl="0" algn="l">
              <a:lnSpc>
                <a:spcPct val="100000"/>
              </a:lnSpc>
              <a:spcBef>
                <a:spcPts val="994"/>
              </a:spcBef>
              <a:spcAft>
                <a:spcPts val="0"/>
              </a:spcAft>
              <a:buNone/>
            </a:pPr>
            <a:r>
              <a:rPr lang="en-US" sz="1800">
                <a:solidFill>
                  <a:srgbClr val="404040"/>
                </a:solidFill>
                <a:latin typeface="Times New Roman"/>
                <a:ea typeface="Times New Roman"/>
                <a:cs typeface="Times New Roman"/>
                <a:sym typeface="Times New Roman"/>
              </a:rPr>
              <a:t>corrosion resistance , especially in the cold end where gases condense to form corrosive liquids.</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24"/>
              </a:spcBef>
              <a:spcAft>
                <a:spcPts val="0"/>
              </a:spcAft>
              <a:buNone/>
            </a:pPr>
            <a:r>
              <a:t/>
            </a:r>
            <a:endParaRPr sz="18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en-US" sz="1800">
                <a:solidFill>
                  <a:srgbClr val="404040"/>
                </a:solidFill>
                <a:latin typeface="Times New Roman"/>
                <a:ea typeface="Times New Roman"/>
                <a:cs typeface="Times New Roman"/>
                <a:sym typeface="Times New Roman"/>
              </a:rPr>
              <a:t>Properties of unique interest:</a:t>
            </a:r>
            <a:endParaRPr sz="1800">
              <a:solidFill>
                <a:schemeClr val="dk1"/>
              </a:solidFill>
              <a:latin typeface="Times New Roman"/>
              <a:ea typeface="Times New Roman"/>
              <a:cs typeface="Times New Roman"/>
              <a:sym typeface="Times New Roman"/>
            </a:endParaRPr>
          </a:p>
          <a:p>
            <a:pPr indent="0" lvl="0" marL="12700" marR="0" rtl="0" algn="l">
              <a:lnSpc>
                <a:spcPct val="100000"/>
              </a:lnSpc>
              <a:spcBef>
                <a:spcPts val="994"/>
              </a:spcBef>
              <a:spcAft>
                <a:spcPts val="0"/>
              </a:spcAft>
              <a:buNone/>
            </a:pPr>
            <a:r>
              <a:rPr lang="en-US" sz="1800">
                <a:solidFill>
                  <a:srgbClr val="404040"/>
                </a:solidFill>
                <a:latin typeface="Times New Roman"/>
                <a:ea typeface="Times New Roman"/>
                <a:cs typeface="Times New Roman"/>
                <a:sym typeface="Times New Roman"/>
              </a:rPr>
              <a:t>The requirements are so special that only a few materials meet them regardless of cost.</a:t>
            </a:r>
            <a:endParaRPr sz="1800">
              <a:solidFill>
                <a:schemeClr val="dk1"/>
              </a:solidFill>
              <a:latin typeface="Times New Roman"/>
              <a:ea typeface="Times New Roman"/>
              <a:cs typeface="Times New Roman"/>
              <a:sym typeface="Times New Roman"/>
            </a:endParaRPr>
          </a:p>
          <a:p>
            <a:pPr indent="-286385" lvl="0" marL="756285" marR="0" rtl="0" algn="l">
              <a:lnSpc>
                <a:spcPct val="100000"/>
              </a:lnSpc>
              <a:spcBef>
                <a:spcPts val="1000"/>
              </a:spcBef>
              <a:spcAft>
                <a:spcPts val="0"/>
              </a:spcAft>
              <a:buClr>
                <a:srgbClr val="A42F0F"/>
              </a:buClr>
              <a:buSzPts val="1600"/>
              <a:buFont typeface="Noto Sans Symbols"/>
              <a:buChar char="⮚"/>
            </a:pPr>
            <a:r>
              <a:rPr lang="en-US" sz="1600">
                <a:solidFill>
                  <a:srgbClr val="404040"/>
                </a:solidFill>
                <a:latin typeface="Times New Roman"/>
                <a:ea typeface="Times New Roman"/>
                <a:cs typeface="Times New Roman"/>
                <a:sym typeface="Times New Roman"/>
              </a:rPr>
              <a:t>Pt-base catalysts in catalytic converter</a:t>
            </a:r>
            <a:endParaRPr sz="1600">
              <a:solidFill>
                <a:schemeClr val="dk1"/>
              </a:solidFill>
              <a:latin typeface="Times New Roman"/>
              <a:ea typeface="Times New Roman"/>
              <a:cs typeface="Times New Roman"/>
              <a:sym typeface="Times New Roman"/>
            </a:endParaRPr>
          </a:p>
          <a:p>
            <a:pPr indent="-286385" lvl="0" marL="756285" marR="0" rtl="0" algn="l">
              <a:lnSpc>
                <a:spcPct val="100000"/>
              </a:lnSpc>
              <a:spcBef>
                <a:spcPts val="1005"/>
              </a:spcBef>
              <a:spcAft>
                <a:spcPts val="0"/>
              </a:spcAft>
              <a:buClr>
                <a:srgbClr val="A42F0F"/>
              </a:buClr>
              <a:buSzPts val="1600"/>
              <a:buFont typeface="Noto Sans Symbols"/>
              <a:buChar char="⮚"/>
            </a:pPr>
            <a:r>
              <a:rPr lang="en-US" sz="1600">
                <a:solidFill>
                  <a:srgbClr val="404040"/>
                </a:solidFill>
                <a:latin typeface="Times New Roman"/>
                <a:ea typeface="Times New Roman"/>
                <a:cs typeface="Times New Roman"/>
                <a:sym typeface="Times New Roman"/>
              </a:rPr>
              <a:t>Special ceramic carrier that supports the catalyst</a:t>
            </a:r>
            <a:endParaRPr sz="1600">
              <a:solidFill>
                <a:schemeClr val="dk1"/>
              </a:solidFill>
              <a:latin typeface="Times New Roman"/>
              <a:ea typeface="Times New Roman"/>
              <a:cs typeface="Times New Roman"/>
              <a:sym typeface="Times New Roman"/>
            </a:endParaRPr>
          </a:p>
        </p:txBody>
      </p:sp>
      <p:sp>
        <p:nvSpPr>
          <p:cNvPr id="170" name="Google Shape;170;p10"/>
          <p:cNvSpPr/>
          <p:nvPr/>
        </p:nvSpPr>
        <p:spPr>
          <a:xfrm>
            <a:off x="6370320" y="74676"/>
            <a:ext cx="5454396" cy="296417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1"/>
          <p:cNvSpPr txBox="1"/>
          <p:nvPr/>
        </p:nvSpPr>
        <p:spPr>
          <a:xfrm>
            <a:off x="375615" y="658315"/>
            <a:ext cx="11344275" cy="281051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US" sz="1800">
                <a:solidFill>
                  <a:srgbClr val="404040"/>
                </a:solidFill>
                <a:latin typeface="Times New Roman"/>
                <a:ea typeface="Times New Roman"/>
                <a:cs typeface="Times New Roman"/>
                <a:sym typeface="Times New Roman"/>
              </a:rPr>
              <a:t>Previous materials used:</a:t>
            </a:r>
            <a:endParaRPr sz="1800">
              <a:solidFill>
                <a:schemeClr val="dk1"/>
              </a:solidFill>
              <a:latin typeface="Times New Roman"/>
              <a:ea typeface="Times New Roman"/>
              <a:cs typeface="Times New Roman"/>
              <a:sym typeface="Times New Roman"/>
            </a:endParaRPr>
          </a:p>
          <a:p>
            <a:pPr indent="0" lvl="0" marL="12700" marR="0" rtl="0" algn="just">
              <a:lnSpc>
                <a:spcPct val="100000"/>
              </a:lnSpc>
              <a:spcBef>
                <a:spcPts val="994"/>
              </a:spcBef>
              <a:spcAft>
                <a:spcPts val="0"/>
              </a:spcAft>
              <a:buNone/>
            </a:pPr>
            <a:r>
              <a:rPr lang="en-US" sz="1800">
                <a:solidFill>
                  <a:srgbClr val="404040"/>
                </a:solidFill>
                <a:latin typeface="Times New Roman"/>
                <a:ea typeface="Times New Roman"/>
                <a:cs typeface="Times New Roman"/>
                <a:sym typeface="Times New Roman"/>
              </a:rPr>
              <a:t>Low-carbon steel with corrosion-resistant coatings.</a:t>
            </a:r>
            <a:endParaRPr sz="1800">
              <a:solidFill>
                <a:schemeClr val="dk1"/>
              </a:solidFill>
              <a:latin typeface="Times New Roman"/>
              <a:ea typeface="Times New Roman"/>
              <a:cs typeface="Times New Roman"/>
              <a:sym typeface="Times New Roman"/>
            </a:endParaRPr>
          </a:p>
          <a:p>
            <a:pPr indent="0" lvl="0" marL="12700" marR="0" rtl="0" algn="just">
              <a:lnSpc>
                <a:spcPct val="100000"/>
              </a:lnSpc>
              <a:spcBef>
                <a:spcPts val="1010"/>
              </a:spcBef>
              <a:spcAft>
                <a:spcPts val="0"/>
              </a:spcAft>
              <a:buNone/>
            </a:pPr>
            <a:r>
              <a:rPr lang="en-US" sz="1800">
                <a:solidFill>
                  <a:srgbClr val="404040"/>
                </a:solidFill>
                <a:latin typeface="Times New Roman"/>
                <a:ea typeface="Times New Roman"/>
                <a:cs typeface="Times New Roman"/>
                <a:sym typeface="Times New Roman"/>
              </a:rPr>
              <a:t>Material is relatively inexpensive, readily formed and welded. Life of tailpipe and muffler is limited.</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12"/>
              </a:spcBef>
              <a:spcAft>
                <a:spcPts val="0"/>
              </a:spcAft>
              <a:buNone/>
            </a:pPr>
            <a:r>
              <a:t/>
            </a:r>
            <a:endParaRPr sz="1800">
              <a:solidFill>
                <a:schemeClr val="dk1"/>
              </a:solidFill>
              <a:latin typeface="Times New Roman"/>
              <a:ea typeface="Times New Roman"/>
              <a:cs typeface="Times New Roman"/>
              <a:sym typeface="Times New Roman"/>
            </a:endParaRPr>
          </a:p>
          <a:p>
            <a:pPr indent="0" lvl="0" marL="12700" marR="0" rtl="0" algn="just">
              <a:lnSpc>
                <a:spcPct val="100000"/>
              </a:lnSpc>
              <a:spcBef>
                <a:spcPts val="0"/>
              </a:spcBef>
              <a:spcAft>
                <a:spcPts val="0"/>
              </a:spcAft>
              <a:buNone/>
            </a:pPr>
            <a:r>
              <a:rPr b="1" lang="en-US" sz="1800">
                <a:solidFill>
                  <a:srgbClr val="404040"/>
                </a:solidFill>
                <a:latin typeface="Times New Roman"/>
                <a:ea typeface="Times New Roman"/>
                <a:cs typeface="Times New Roman"/>
                <a:sym typeface="Times New Roman"/>
              </a:rPr>
              <a:t>Newer materials used:</a:t>
            </a:r>
            <a:endParaRPr sz="1800">
              <a:solidFill>
                <a:schemeClr val="dk1"/>
              </a:solidFill>
              <a:latin typeface="Times New Roman"/>
              <a:ea typeface="Times New Roman"/>
              <a:cs typeface="Times New Roman"/>
              <a:sym typeface="Times New Roman"/>
            </a:endParaRPr>
          </a:p>
          <a:p>
            <a:pPr indent="0" lvl="0" marL="12700" marR="5080" rtl="0" algn="just">
              <a:lnSpc>
                <a:spcPct val="100000"/>
              </a:lnSpc>
              <a:spcBef>
                <a:spcPts val="1005"/>
              </a:spcBef>
              <a:spcAft>
                <a:spcPts val="0"/>
              </a:spcAft>
              <a:buNone/>
            </a:pPr>
            <a:r>
              <a:rPr lang="en-US" sz="1800">
                <a:solidFill>
                  <a:srgbClr val="404040"/>
                </a:solidFill>
                <a:latin typeface="Times New Roman"/>
                <a:ea typeface="Times New Roman"/>
                <a:cs typeface="Times New Roman"/>
                <a:sym typeface="Times New Roman"/>
              </a:rPr>
              <a:t>With  greater  emphasis  on  automotive  quality,  many  producers  have  moved  to  specially  developed  stainless  steels  with improved corrosion and creep properties. Ferritic 11% Cr alloys are used in the cold end components and 17 to 20% Cr ferritic alloys and austenitic Cr-Ni alloys in the hot end of the system.</a:t>
            </a:r>
            <a:endParaRPr sz="1800">
              <a:solidFill>
                <a:schemeClr val="dk1"/>
              </a:solidFill>
              <a:latin typeface="Times New Roman"/>
              <a:ea typeface="Times New Roman"/>
              <a:cs typeface="Times New Roman"/>
              <a:sym typeface="Times New Roman"/>
            </a:endParaRPr>
          </a:p>
        </p:txBody>
      </p:sp>
      <p:sp>
        <p:nvSpPr>
          <p:cNvPr id="177" name="Google Shape;177;p11"/>
          <p:cNvSpPr/>
          <p:nvPr/>
        </p:nvSpPr>
        <p:spPr>
          <a:xfrm>
            <a:off x="4294632" y="3874008"/>
            <a:ext cx="3962400" cy="255422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nvSpPr>
        <p:spPr>
          <a:xfrm>
            <a:off x="822147" y="3435063"/>
            <a:ext cx="184975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404040"/>
                </a:solidFill>
                <a:latin typeface="Arial"/>
                <a:ea typeface="Arial"/>
                <a:cs typeface="Arial"/>
                <a:sym typeface="Arial"/>
              </a:rPr>
              <a:t>Rubber as Washer</a:t>
            </a:r>
            <a:endParaRPr sz="1800">
              <a:solidFill>
                <a:schemeClr val="dk1"/>
              </a:solidFill>
              <a:latin typeface="Arial"/>
              <a:ea typeface="Arial"/>
              <a:cs typeface="Arial"/>
              <a:sym typeface="Arial"/>
            </a:endParaRPr>
          </a:p>
        </p:txBody>
      </p:sp>
      <p:sp>
        <p:nvSpPr>
          <p:cNvPr id="183" name="Google Shape;183;p12"/>
          <p:cNvSpPr/>
          <p:nvPr/>
        </p:nvSpPr>
        <p:spPr>
          <a:xfrm>
            <a:off x="722376" y="856487"/>
            <a:ext cx="2380488" cy="23804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2"/>
          <p:cNvSpPr/>
          <p:nvPr/>
        </p:nvSpPr>
        <p:spPr>
          <a:xfrm>
            <a:off x="3534155" y="760476"/>
            <a:ext cx="5277611" cy="25725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2"/>
          <p:cNvSpPr txBox="1"/>
          <p:nvPr/>
        </p:nvSpPr>
        <p:spPr>
          <a:xfrm>
            <a:off x="5256657" y="3662393"/>
            <a:ext cx="2597150"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Steel as structure support</a:t>
            </a:r>
            <a:endParaRPr sz="1800">
              <a:solidFill>
                <a:schemeClr val="dk1"/>
              </a:solidFill>
              <a:latin typeface="Arial"/>
              <a:ea typeface="Arial"/>
              <a:cs typeface="Arial"/>
              <a:sym typeface="Arial"/>
            </a:endParaRPr>
          </a:p>
        </p:txBody>
      </p:sp>
      <p:sp>
        <p:nvSpPr>
          <p:cNvPr id="186" name="Google Shape;186;p12"/>
          <p:cNvSpPr/>
          <p:nvPr/>
        </p:nvSpPr>
        <p:spPr>
          <a:xfrm>
            <a:off x="8929116" y="723900"/>
            <a:ext cx="3049524" cy="2971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2"/>
          <p:cNvSpPr txBox="1"/>
          <p:nvPr/>
        </p:nvSpPr>
        <p:spPr>
          <a:xfrm>
            <a:off x="9491853" y="3853782"/>
            <a:ext cx="174815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Polythene as bag</a:t>
            </a:r>
            <a:endParaRPr sz="1800">
              <a:solidFill>
                <a:schemeClr val="dk1"/>
              </a:solidFill>
              <a:latin typeface="Arial"/>
              <a:ea typeface="Arial"/>
              <a:cs typeface="Arial"/>
              <a:sym typeface="Arial"/>
            </a:endParaRPr>
          </a:p>
        </p:txBody>
      </p:sp>
      <p:sp>
        <p:nvSpPr>
          <p:cNvPr id="188" name="Google Shape;188;p12"/>
          <p:cNvSpPr/>
          <p:nvPr/>
        </p:nvSpPr>
        <p:spPr>
          <a:xfrm>
            <a:off x="598931" y="3788664"/>
            <a:ext cx="2503932" cy="225856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2"/>
          <p:cNvSpPr txBox="1"/>
          <p:nvPr/>
        </p:nvSpPr>
        <p:spPr>
          <a:xfrm>
            <a:off x="620369" y="6141941"/>
            <a:ext cx="229425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Thermocol for packing</a:t>
            </a:r>
            <a:endParaRPr sz="1800">
              <a:solidFill>
                <a:schemeClr val="dk1"/>
              </a:solidFill>
              <a:latin typeface="Arial"/>
              <a:ea typeface="Arial"/>
              <a:cs typeface="Arial"/>
              <a:sym typeface="Arial"/>
            </a:endParaRPr>
          </a:p>
        </p:txBody>
      </p:sp>
      <p:sp>
        <p:nvSpPr>
          <p:cNvPr id="190" name="Google Shape;190;p12"/>
          <p:cNvSpPr/>
          <p:nvPr/>
        </p:nvSpPr>
        <p:spPr>
          <a:xfrm>
            <a:off x="3758184" y="3909059"/>
            <a:ext cx="2976371" cy="193395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2"/>
          <p:cNvSpPr txBox="1"/>
          <p:nvPr/>
        </p:nvSpPr>
        <p:spPr>
          <a:xfrm>
            <a:off x="4522470" y="6108718"/>
            <a:ext cx="149161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Leather as Belt</a:t>
            </a:r>
            <a:endParaRPr sz="1800">
              <a:solidFill>
                <a:schemeClr val="dk1"/>
              </a:solidFill>
              <a:latin typeface="Arial"/>
              <a:ea typeface="Arial"/>
              <a:cs typeface="Arial"/>
              <a:sym typeface="Arial"/>
            </a:endParaRPr>
          </a:p>
        </p:txBody>
      </p:sp>
      <p:sp>
        <p:nvSpPr>
          <p:cNvPr id="192" name="Google Shape;192;p12"/>
          <p:cNvSpPr/>
          <p:nvPr/>
        </p:nvSpPr>
        <p:spPr>
          <a:xfrm>
            <a:off x="7534656" y="4311396"/>
            <a:ext cx="1956816" cy="210769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2"/>
          <p:cNvSpPr txBox="1"/>
          <p:nvPr/>
        </p:nvSpPr>
        <p:spPr>
          <a:xfrm>
            <a:off x="7588122" y="6511359"/>
            <a:ext cx="356552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Titanium alloy for Medical Implants</a:t>
            </a:r>
            <a:endParaRPr sz="1800">
              <a:solidFill>
                <a:schemeClr val="dk1"/>
              </a:solidFill>
              <a:latin typeface="Arial"/>
              <a:ea typeface="Arial"/>
              <a:cs typeface="Arial"/>
              <a:sym typeface="Arial"/>
            </a:endParaRPr>
          </a:p>
        </p:txBody>
      </p:sp>
      <p:sp>
        <p:nvSpPr>
          <p:cNvPr id="194" name="Google Shape;194;p12"/>
          <p:cNvSpPr txBox="1"/>
          <p:nvPr/>
        </p:nvSpPr>
        <p:spPr>
          <a:xfrm>
            <a:off x="78739" y="215740"/>
            <a:ext cx="8064500"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Why these materials are suitable for particular applications as mentioned bellow</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nvSpPr>
        <p:spPr>
          <a:xfrm>
            <a:off x="223824" y="438846"/>
            <a:ext cx="1956435" cy="457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3600">
                <a:solidFill>
                  <a:srgbClr val="252525"/>
                </a:solidFill>
                <a:latin typeface="Arial"/>
                <a:ea typeface="Arial"/>
                <a:cs typeface="Arial"/>
                <a:sym typeface="Arial"/>
              </a:rPr>
              <a:t>Tolerance</a:t>
            </a:r>
            <a:endParaRPr sz="3600">
              <a:solidFill>
                <a:schemeClr val="dk1"/>
              </a:solidFill>
              <a:latin typeface="Arial"/>
              <a:ea typeface="Arial"/>
              <a:cs typeface="Arial"/>
              <a:sym typeface="Arial"/>
            </a:endParaRPr>
          </a:p>
        </p:txBody>
      </p:sp>
      <p:sp>
        <p:nvSpPr>
          <p:cNvPr id="200" name="Google Shape;200;p13"/>
          <p:cNvSpPr txBox="1"/>
          <p:nvPr/>
        </p:nvSpPr>
        <p:spPr>
          <a:xfrm>
            <a:off x="223824" y="1329892"/>
            <a:ext cx="11696065" cy="202628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2400">
                <a:solidFill>
                  <a:srgbClr val="A42F0F"/>
                </a:solidFill>
                <a:latin typeface="Noto Sans Symbols"/>
                <a:ea typeface="Noto Sans Symbols"/>
                <a:cs typeface="Noto Sans Symbols"/>
                <a:sym typeface="Noto Sans Symbols"/>
              </a:rPr>
              <a:t>🠶</a:t>
            </a:r>
            <a:r>
              <a:rPr lang="en-US" sz="2400">
                <a:solidFill>
                  <a:srgbClr val="A42F0F"/>
                </a:solidFill>
                <a:latin typeface="Times New Roman"/>
                <a:ea typeface="Times New Roman"/>
                <a:cs typeface="Times New Roman"/>
                <a:sym typeface="Times New Roman"/>
              </a:rPr>
              <a:t> </a:t>
            </a:r>
            <a:r>
              <a:rPr lang="en-US" sz="2400">
                <a:solidFill>
                  <a:srgbClr val="404040"/>
                </a:solidFill>
                <a:latin typeface="Times New Roman"/>
                <a:ea typeface="Times New Roman"/>
                <a:cs typeface="Times New Roman"/>
                <a:sym typeface="Times New Roman"/>
              </a:rPr>
              <a:t>A tolerance is the permissible variation from the specified dimension</a:t>
            </a:r>
            <a:endParaRPr sz="2400">
              <a:solidFill>
                <a:schemeClr val="dk1"/>
              </a:solidFill>
              <a:latin typeface="Times New Roman"/>
              <a:ea typeface="Times New Roman"/>
              <a:cs typeface="Times New Roman"/>
              <a:sym typeface="Times New Roman"/>
            </a:endParaRPr>
          </a:p>
          <a:p>
            <a:pPr indent="-342900" lvl="0" marL="355600" marR="5715" rtl="0" algn="l">
              <a:lnSpc>
                <a:spcPct val="100000"/>
              </a:lnSpc>
              <a:spcBef>
                <a:spcPts val="994"/>
              </a:spcBef>
              <a:spcAft>
                <a:spcPts val="0"/>
              </a:spcAft>
              <a:buNone/>
            </a:pPr>
            <a:r>
              <a:rPr lang="en-US" sz="2400">
                <a:solidFill>
                  <a:srgbClr val="A42F0F"/>
                </a:solidFill>
                <a:latin typeface="Noto Sans Symbols"/>
                <a:ea typeface="Noto Sans Symbols"/>
                <a:cs typeface="Noto Sans Symbols"/>
                <a:sym typeface="Noto Sans Symbols"/>
              </a:rPr>
              <a:t>🠶</a:t>
            </a:r>
            <a:r>
              <a:rPr lang="en-US" sz="2400">
                <a:solidFill>
                  <a:srgbClr val="A42F0F"/>
                </a:solidFill>
                <a:latin typeface="Times New Roman"/>
                <a:ea typeface="Times New Roman"/>
                <a:cs typeface="Times New Roman"/>
                <a:sym typeface="Times New Roman"/>
              </a:rPr>
              <a:t> </a:t>
            </a:r>
            <a:r>
              <a:rPr lang="en-US" sz="2400">
                <a:solidFill>
                  <a:srgbClr val="404040"/>
                </a:solidFill>
                <a:latin typeface="Times New Roman"/>
                <a:ea typeface="Times New Roman"/>
                <a:cs typeface="Times New Roman"/>
                <a:sym typeface="Times New Roman"/>
              </a:rPr>
              <a:t>The designer must decide how much variation is allowable from the basic dimension of the component to accomplish the desired function.</a:t>
            </a:r>
            <a:endParaRPr sz="2400">
              <a:solidFill>
                <a:schemeClr val="dk1"/>
              </a:solidFill>
              <a:latin typeface="Times New Roman"/>
              <a:ea typeface="Times New Roman"/>
              <a:cs typeface="Times New Roman"/>
              <a:sym typeface="Times New Roman"/>
            </a:endParaRPr>
          </a:p>
          <a:p>
            <a:pPr indent="0" lvl="0" marL="12700" marR="0" rtl="0" algn="l">
              <a:lnSpc>
                <a:spcPct val="100000"/>
              </a:lnSpc>
              <a:spcBef>
                <a:spcPts val="1005"/>
              </a:spcBef>
              <a:spcAft>
                <a:spcPts val="0"/>
              </a:spcAft>
              <a:buNone/>
            </a:pPr>
            <a:r>
              <a:rPr lang="en-US" sz="2400">
                <a:solidFill>
                  <a:srgbClr val="A42F0F"/>
                </a:solidFill>
                <a:latin typeface="Noto Sans Symbols"/>
                <a:ea typeface="Noto Sans Symbols"/>
                <a:cs typeface="Noto Sans Symbols"/>
                <a:sym typeface="Noto Sans Symbols"/>
              </a:rPr>
              <a:t>🠶</a:t>
            </a:r>
            <a:r>
              <a:rPr lang="en-US" sz="2400">
                <a:solidFill>
                  <a:srgbClr val="A42F0F"/>
                </a:solidFill>
                <a:latin typeface="Times New Roman"/>
                <a:ea typeface="Times New Roman"/>
                <a:cs typeface="Times New Roman"/>
                <a:sym typeface="Times New Roman"/>
              </a:rPr>
              <a:t> </a:t>
            </a:r>
            <a:r>
              <a:rPr lang="en-US" sz="2400">
                <a:solidFill>
                  <a:srgbClr val="404040"/>
                </a:solidFill>
                <a:latin typeface="Times New Roman"/>
                <a:ea typeface="Times New Roman"/>
                <a:cs typeface="Times New Roman"/>
                <a:sym typeface="Times New Roman"/>
              </a:rPr>
              <a:t>The tolerance on a part is the difference between the upper and lower allowable limits of a</a:t>
            </a:r>
            <a:endParaRPr sz="2400">
              <a:solidFill>
                <a:schemeClr val="dk1"/>
              </a:solidFill>
              <a:latin typeface="Times New Roman"/>
              <a:ea typeface="Times New Roman"/>
              <a:cs typeface="Times New Roman"/>
              <a:sym typeface="Times New Roman"/>
            </a:endParaRPr>
          </a:p>
          <a:p>
            <a:pPr indent="0" lvl="0" marL="355600" marR="0" rtl="0" algn="l">
              <a:lnSpc>
                <a:spcPct val="119583"/>
              </a:lnSpc>
              <a:spcBef>
                <a:spcPts val="0"/>
              </a:spcBef>
              <a:spcAft>
                <a:spcPts val="0"/>
              </a:spcAft>
              <a:buNone/>
            </a:pPr>
            <a:r>
              <a:rPr lang="en-US" sz="2400">
                <a:solidFill>
                  <a:srgbClr val="404040"/>
                </a:solidFill>
                <a:latin typeface="Times New Roman"/>
                <a:ea typeface="Times New Roman"/>
                <a:cs typeface="Times New Roman"/>
                <a:sym typeface="Times New Roman"/>
              </a:rPr>
              <a:t>basic size dimension</a:t>
            </a:r>
            <a:endParaRPr sz="2400">
              <a:solidFill>
                <a:schemeClr val="dk1"/>
              </a:solidFill>
              <a:latin typeface="Times New Roman"/>
              <a:ea typeface="Times New Roman"/>
              <a:cs typeface="Times New Roman"/>
              <a:sym typeface="Times New Roman"/>
            </a:endParaRPr>
          </a:p>
        </p:txBody>
      </p:sp>
      <p:sp>
        <p:nvSpPr>
          <p:cNvPr id="201" name="Google Shape;201;p13"/>
          <p:cNvSpPr/>
          <p:nvPr/>
        </p:nvSpPr>
        <p:spPr>
          <a:xfrm>
            <a:off x="464819" y="3447288"/>
            <a:ext cx="3262884" cy="32659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3"/>
          <p:cNvSpPr/>
          <p:nvPr/>
        </p:nvSpPr>
        <p:spPr>
          <a:xfrm>
            <a:off x="3989832" y="4870703"/>
            <a:ext cx="7746492" cy="156667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3"/>
          <p:cNvSpPr/>
          <p:nvPr/>
        </p:nvSpPr>
        <p:spPr>
          <a:xfrm>
            <a:off x="3948684" y="4852415"/>
            <a:ext cx="7827263" cy="16565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3"/>
          <p:cNvSpPr/>
          <p:nvPr/>
        </p:nvSpPr>
        <p:spPr>
          <a:xfrm>
            <a:off x="4034028" y="4888991"/>
            <a:ext cx="7658100" cy="14782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3"/>
          <p:cNvSpPr/>
          <p:nvPr/>
        </p:nvSpPr>
        <p:spPr>
          <a:xfrm>
            <a:off x="4034028" y="4888991"/>
            <a:ext cx="7658100" cy="1478280"/>
          </a:xfrm>
          <a:custGeom>
            <a:rect b="b" l="l" r="r" t="t"/>
            <a:pathLst>
              <a:path extrusionOk="0" h="1478279" w="7658100">
                <a:moveTo>
                  <a:pt x="0" y="1478280"/>
                </a:moveTo>
                <a:lnTo>
                  <a:pt x="7658100" y="1478280"/>
                </a:lnTo>
                <a:lnTo>
                  <a:pt x="7658100" y="0"/>
                </a:lnTo>
                <a:lnTo>
                  <a:pt x="0" y="0"/>
                </a:lnTo>
                <a:lnTo>
                  <a:pt x="0" y="147828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3"/>
          <p:cNvSpPr txBox="1"/>
          <p:nvPr/>
        </p:nvSpPr>
        <p:spPr>
          <a:xfrm>
            <a:off x="4126738" y="4961095"/>
            <a:ext cx="7475220" cy="5029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800">
                <a:solidFill>
                  <a:srgbClr val="FFFFFF"/>
                </a:solidFill>
                <a:latin typeface="Arial"/>
                <a:ea typeface="Arial"/>
                <a:cs typeface="Arial"/>
                <a:sym typeface="Arial"/>
              </a:rPr>
              <a:t>Each manufacturing process has an inherent ability to maintain a certain range of tolerances, and to produce a certain surface roughness (finish).To</a:t>
            </a:r>
            <a:endParaRPr sz="1800">
              <a:solidFill>
                <a:schemeClr val="dk1"/>
              </a:solidFill>
              <a:latin typeface="Arial"/>
              <a:ea typeface="Arial"/>
              <a:cs typeface="Arial"/>
              <a:sym typeface="Arial"/>
            </a:endParaRPr>
          </a:p>
        </p:txBody>
      </p:sp>
      <p:sp>
        <p:nvSpPr>
          <p:cNvPr id="207" name="Google Shape;207;p13"/>
          <p:cNvSpPr txBox="1"/>
          <p:nvPr/>
        </p:nvSpPr>
        <p:spPr>
          <a:xfrm>
            <a:off x="4126738" y="5509989"/>
            <a:ext cx="3350260"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800">
                <a:solidFill>
                  <a:srgbClr val="FFFFFF"/>
                </a:solidFill>
                <a:latin typeface="Arial"/>
                <a:ea typeface="Arial"/>
                <a:cs typeface="Arial"/>
                <a:sym typeface="Arial"/>
              </a:rPr>
              <a:t>achieve	tolerances	outside	of</a:t>
            </a:r>
            <a:endParaRPr sz="1800">
              <a:solidFill>
                <a:schemeClr val="dk1"/>
              </a:solidFill>
              <a:latin typeface="Arial"/>
              <a:ea typeface="Arial"/>
              <a:cs typeface="Arial"/>
              <a:sym typeface="Arial"/>
            </a:endParaRPr>
          </a:p>
        </p:txBody>
      </p:sp>
      <p:sp>
        <p:nvSpPr>
          <p:cNvPr id="208" name="Google Shape;208;p13"/>
          <p:cNvSpPr txBox="1"/>
          <p:nvPr/>
        </p:nvSpPr>
        <p:spPr>
          <a:xfrm>
            <a:off x="7679435" y="5509989"/>
            <a:ext cx="3924935" cy="502920"/>
          </a:xfrm>
          <a:prstGeom prst="rect">
            <a:avLst/>
          </a:prstGeom>
          <a:noFill/>
          <a:ln>
            <a:noFill/>
          </a:ln>
        </p:spPr>
        <p:txBody>
          <a:bodyPr anchorCtr="0" anchor="t" bIns="0" lIns="0" spcFirstLastPara="1" rIns="0" wrap="square" tIns="0">
            <a:spAutoFit/>
          </a:bodyPr>
          <a:lstStyle/>
          <a:p>
            <a:pPr indent="-132715" lvl="0" marL="132715" marR="0" rtl="0" algn="l">
              <a:lnSpc>
                <a:spcPct val="100000"/>
              </a:lnSpc>
              <a:spcBef>
                <a:spcPts val="0"/>
              </a:spcBef>
              <a:spcAft>
                <a:spcPts val="0"/>
              </a:spcAft>
              <a:buNone/>
            </a:pPr>
            <a:r>
              <a:rPr lang="en-US" sz="1800">
                <a:solidFill>
                  <a:srgbClr val="FFFFFF"/>
                </a:solidFill>
                <a:latin typeface="Arial"/>
                <a:ea typeface="Arial"/>
                <a:cs typeface="Arial"/>
                <a:sym typeface="Arial"/>
              </a:rPr>
              <a:t>the		normal	range	requires	special in	an	</a:t>
            </a:r>
            <a:r>
              <a:rPr b="1" lang="en-US" sz="1800">
                <a:solidFill>
                  <a:srgbClr val="FFFFFF"/>
                </a:solidFill>
                <a:latin typeface="Arial"/>
                <a:ea typeface="Arial"/>
                <a:cs typeface="Arial"/>
                <a:sym typeface="Arial"/>
              </a:rPr>
              <a:t>exponential	 increase	 in	the</a:t>
            </a:r>
            <a:endParaRPr sz="1800">
              <a:solidFill>
                <a:schemeClr val="dk1"/>
              </a:solidFill>
              <a:latin typeface="Arial"/>
              <a:ea typeface="Arial"/>
              <a:cs typeface="Arial"/>
              <a:sym typeface="Arial"/>
            </a:endParaRPr>
          </a:p>
        </p:txBody>
      </p:sp>
      <p:sp>
        <p:nvSpPr>
          <p:cNvPr id="209" name="Google Shape;209;p13"/>
          <p:cNvSpPr txBox="1"/>
          <p:nvPr/>
        </p:nvSpPr>
        <p:spPr>
          <a:xfrm>
            <a:off x="4126738" y="5784309"/>
            <a:ext cx="3504565" cy="5029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800">
                <a:solidFill>
                  <a:srgbClr val="FFFFFF"/>
                </a:solidFill>
                <a:latin typeface="Arial"/>
                <a:ea typeface="Arial"/>
                <a:cs typeface="Arial"/>
                <a:sym typeface="Arial"/>
              </a:rPr>
              <a:t>processing	that	typically	results </a:t>
            </a:r>
            <a:r>
              <a:rPr b="1" lang="en-US" sz="1800">
                <a:solidFill>
                  <a:srgbClr val="FFFFFF"/>
                </a:solidFill>
                <a:latin typeface="Arial"/>
                <a:ea typeface="Arial"/>
                <a:cs typeface="Arial"/>
                <a:sym typeface="Arial"/>
              </a:rPr>
              <a:t>manufacturing cost</a:t>
            </a:r>
            <a:r>
              <a:rPr lang="en-US" sz="1800">
                <a:solidFill>
                  <a:srgbClr val="FFFFFF"/>
                </a:solidFill>
                <a:latin typeface="Arial"/>
                <a:ea typeface="Arial"/>
                <a:cs typeface="Arial"/>
                <a:sym typeface="Arial"/>
              </a:rPr>
              <a:t>.</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1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4"/>
          <p:cNvSpPr txBox="1"/>
          <p:nvPr/>
        </p:nvSpPr>
        <p:spPr>
          <a:xfrm>
            <a:off x="266191" y="3724168"/>
            <a:ext cx="3096260" cy="3556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2800">
                <a:solidFill>
                  <a:schemeClr val="dk1"/>
                </a:solidFill>
                <a:latin typeface="Arial"/>
                <a:ea typeface="Arial"/>
                <a:cs typeface="Arial"/>
                <a:sym typeface="Arial"/>
              </a:rPr>
              <a:t>Unilateral tolerance:</a:t>
            </a:r>
            <a:endParaRPr sz="2800">
              <a:solidFill>
                <a:schemeClr val="dk1"/>
              </a:solidFill>
              <a:latin typeface="Arial"/>
              <a:ea typeface="Arial"/>
              <a:cs typeface="Arial"/>
              <a:sym typeface="Arial"/>
            </a:endParaRPr>
          </a:p>
        </p:txBody>
      </p:sp>
      <p:sp>
        <p:nvSpPr>
          <p:cNvPr id="216" name="Google Shape;216;p14"/>
          <p:cNvSpPr txBox="1"/>
          <p:nvPr/>
        </p:nvSpPr>
        <p:spPr>
          <a:xfrm>
            <a:off x="266191" y="4287746"/>
            <a:ext cx="10589260" cy="304800"/>
          </a:xfrm>
          <a:prstGeom prst="rect">
            <a:avLst/>
          </a:prstGeom>
          <a:noFill/>
          <a:ln>
            <a:noFill/>
          </a:ln>
        </p:spPr>
        <p:txBody>
          <a:bodyPr anchorCtr="0" anchor="t" bIns="0" lIns="0" spcFirstLastPara="1" rIns="0" wrap="square" tIns="0">
            <a:spAutoFit/>
          </a:bodyPr>
          <a:lstStyle/>
          <a:p>
            <a:pPr indent="0" lvl="0" marL="12700" marR="0" rtl="0" algn="l">
              <a:lnSpc>
                <a:spcPct val="119583"/>
              </a:lnSpc>
              <a:spcBef>
                <a:spcPts val="0"/>
              </a:spcBef>
              <a:spcAft>
                <a:spcPts val="0"/>
              </a:spcAft>
              <a:buNone/>
            </a:pPr>
            <a:r>
              <a:rPr lang="en-US" sz="2400">
                <a:solidFill>
                  <a:srgbClr val="404040"/>
                </a:solidFill>
                <a:latin typeface="Times New Roman"/>
                <a:ea typeface="Times New Roman"/>
                <a:cs typeface="Times New Roman"/>
                <a:sym typeface="Times New Roman"/>
              </a:rPr>
              <a:t>The basic dimension is taken as one of the limits, and variation is in only one direction</a:t>
            </a:r>
            <a:endParaRPr sz="2400">
              <a:solidFill>
                <a:schemeClr val="dk1"/>
              </a:solidFill>
              <a:latin typeface="Times New Roman"/>
              <a:ea typeface="Times New Roman"/>
              <a:cs typeface="Times New Roman"/>
              <a:sym typeface="Times New Roman"/>
            </a:endParaRPr>
          </a:p>
        </p:txBody>
      </p:sp>
      <p:sp>
        <p:nvSpPr>
          <p:cNvPr id="217" name="Google Shape;217;p14"/>
          <p:cNvSpPr/>
          <p:nvPr/>
        </p:nvSpPr>
        <p:spPr>
          <a:xfrm>
            <a:off x="5809488" y="4751832"/>
            <a:ext cx="1380743" cy="5440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18" name="Google Shape;218;p14"/>
          <p:cNvGraphicFramePr/>
          <p:nvPr/>
        </p:nvGraphicFramePr>
        <p:xfrm>
          <a:off x="243966" y="262824"/>
          <a:ext cx="3000000" cy="3000000"/>
        </p:xfrm>
        <a:graphic>
          <a:graphicData uri="http://schemas.openxmlformats.org/drawingml/2006/table">
            <a:tbl>
              <a:tblPr bandRow="1" firstRow="1">
                <a:noFill/>
                <a:tableStyleId>{812ACCAB-EE28-406B-8471-A973D4CE592B}</a:tableStyleId>
              </a:tblPr>
              <a:tblGrid>
                <a:gridCol w="8720525"/>
                <a:gridCol w="697875"/>
                <a:gridCol w="428100"/>
                <a:gridCol w="520000"/>
                <a:gridCol w="842600"/>
                <a:gridCol w="682750"/>
              </a:tblGrid>
              <a:tr h="837725">
                <a:tc>
                  <a:txBody>
                    <a:bodyPr/>
                    <a:lstStyle/>
                    <a:p>
                      <a:pPr indent="0" lvl="0" marL="34925" marR="0" rtl="0" algn="l">
                        <a:lnSpc>
                          <a:spcPct val="100000"/>
                        </a:lnSpc>
                        <a:spcBef>
                          <a:spcPts val="0"/>
                        </a:spcBef>
                        <a:spcAft>
                          <a:spcPts val="0"/>
                        </a:spcAft>
                        <a:buNone/>
                      </a:pPr>
                      <a:r>
                        <a:rPr b="1" lang="en-US" sz="3600" u="sng" cap="none" strike="noStrike">
                          <a:solidFill>
                            <a:srgbClr val="252525"/>
                          </a:solidFill>
                          <a:latin typeface="Arial"/>
                          <a:ea typeface="Arial"/>
                          <a:cs typeface="Arial"/>
                          <a:sym typeface="Arial"/>
                        </a:rPr>
                        <a:t>Types of Tolerance</a:t>
                      </a:r>
                      <a:endParaRPr sz="3600" u="none" cap="none" strike="noStrike">
                        <a:latin typeface="Arial"/>
                        <a:ea typeface="Arial"/>
                        <a:cs typeface="Arial"/>
                        <a:sym typeface="Arial"/>
                      </a:endParaRPr>
                    </a:p>
                  </a:txBody>
                  <a:tcPr marT="0" marB="0" marR="0" marL="0"/>
                </a:tc>
                <a:tc gridSpan="5" rowSpan="2">
                  <a:txBody>
                    <a:bodyPr/>
                    <a:lstStyle/>
                    <a:p>
                      <a:pPr indent="0" lvl="0" marL="0" marR="0" rtl="0" algn="l">
                        <a:spcBef>
                          <a:spcPts val="0"/>
                        </a:spcBef>
                        <a:spcAft>
                          <a:spcPts val="0"/>
                        </a:spcAft>
                        <a:buNone/>
                      </a:pPr>
                      <a:r>
                        <a:t/>
                      </a:r>
                      <a:endParaRPr sz="3600">
                        <a:latin typeface="Arial"/>
                        <a:ea typeface="Arial"/>
                        <a:cs typeface="Arial"/>
                        <a:sym typeface="Arial"/>
                      </a:endParaRPr>
                    </a:p>
                  </a:txBody>
                  <a:tcPr marT="0" marB="0" marR="0" marL="0"/>
                </a:tc>
                <a:tc rowSpan="2" hMerge="1"/>
                <a:tc rowSpan="2" hMerge="1"/>
                <a:tc rowSpan="2" hMerge="1"/>
                <a:tc rowSpan="2" hMerge="1"/>
              </a:tr>
              <a:tr h="775950">
                <a:tc>
                  <a:txBody>
                    <a:bodyPr/>
                    <a:lstStyle/>
                    <a:p>
                      <a:pPr indent="0" lvl="0" marL="34925" marR="0" rtl="0" algn="l">
                        <a:lnSpc>
                          <a:spcPct val="100000"/>
                        </a:lnSpc>
                        <a:spcBef>
                          <a:spcPts val="0"/>
                        </a:spcBef>
                        <a:spcAft>
                          <a:spcPts val="0"/>
                        </a:spcAft>
                        <a:buNone/>
                      </a:pPr>
                      <a:r>
                        <a:rPr b="1" lang="en-US" sz="2800">
                          <a:latin typeface="Arial"/>
                          <a:ea typeface="Arial"/>
                          <a:cs typeface="Arial"/>
                          <a:sym typeface="Arial"/>
                        </a:rPr>
                        <a:t>Bilateral tolerance</a:t>
                      </a:r>
                      <a:endParaRPr sz="2800">
                        <a:latin typeface="Arial"/>
                        <a:ea typeface="Arial"/>
                        <a:cs typeface="Arial"/>
                        <a:sym typeface="Arial"/>
                      </a:endParaRPr>
                    </a:p>
                  </a:txBody>
                  <a:tcPr marT="0" marB="0" marR="0" marL="0"/>
                </a:tc>
                <a:tc gridSpan="5" vMerge="1"/>
                <a:tc hMerge="1" vMerge="1"/>
                <a:tc hMerge="1" vMerge="1"/>
                <a:tc hMerge="1" vMerge="1"/>
                <a:tc hMerge="1" vMerge="1"/>
              </a:tr>
              <a:tr h="868600">
                <a:tc>
                  <a:txBody>
                    <a:bodyPr/>
                    <a:lstStyle/>
                    <a:p>
                      <a:pPr indent="0" lvl="0" marL="34925" marR="76835" rtl="0" algn="l">
                        <a:lnSpc>
                          <a:spcPct val="100000"/>
                        </a:lnSpc>
                        <a:spcBef>
                          <a:spcPts val="0"/>
                        </a:spcBef>
                        <a:spcAft>
                          <a:spcPts val="0"/>
                        </a:spcAft>
                        <a:buNone/>
                      </a:pPr>
                      <a:r>
                        <a:rPr lang="en-US" sz="2400">
                          <a:latin typeface="Times New Roman"/>
                          <a:ea typeface="Times New Roman"/>
                          <a:cs typeface="Times New Roman"/>
                          <a:sym typeface="Times New Roman"/>
                        </a:rPr>
                        <a:t>The	variation	occurs	in	both	directions	from	the	basic	dimension. exceeds the basic value and the lower limit falls below it.</a:t>
                      </a:r>
                      <a:endParaRPr sz="2400">
                        <a:latin typeface="Times New Roman"/>
                        <a:ea typeface="Times New Roman"/>
                        <a:cs typeface="Times New Roman"/>
                        <a:sym typeface="Times New Roman"/>
                      </a:endParaRPr>
                    </a:p>
                  </a:txBody>
                  <a:tcPr marT="0" marB="0" marR="0" marL="0"/>
                </a:tc>
                <a:tc>
                  <a:txBody>
                    <a:bodyPr/>
                    <a:lstStyle/>
                    <a:p>
                      <a:pPr indent="0" lvl="0" marL="64769" marR="0" rtl="0" algn="l">
                        <a:lnSpc>
                          <a:spcPct val="100000"/>
                        </a:lnSpc>
                        <a:spcBef>
                          <a:spcPts val="0"/>
                        </a:spcBef>
                        <a:spcAft>
                          <a:spcPts val="0"/>
                        </a:spcAft>
                        <a:buNone/>
                      </a:pPr>
                      <a:r>
                        <a:rPr lang="en-US" sz="2400">
                          <a:latin typeface="Times New Roman"/>
                          <a:ea typeface="Times New Roman"/>
                          <a:cs typeface="Times New Roman"/>
                          <a:sym typeface="Times New Roman"/>
                        </a:rPr>
                        <a:t>That</a:t>
                      </a:r>
                      <a:endParaRPr sz="2400">
                        <a:latin typeface="Times New Roman"/>
                        <a:ea typeface="Times New Roman"/>
                        <a:cs typeface="Times New Roman"/>
                        <a:sym typeface="Times New Roman"/>
                      </a:endParaRPr>
                    </a:p>
                  </a:txBody>
                  <a:tcPr marT="0" marB="0" marR="0" marL="0"/>
                </a:tc>
                <a:tc>
                  <a:txBody>
                    <a:bodyPr/>
                    <a:lstStyle/>
                    <a:p>
                      <a:pPr indent="0" lvl="0" marL="73660" marR="0" rtl="0" algn="l">
                        <a:lnSpc>
                          <a:spcPct val="100000"/>
                        </a:lnSpc>
                        <a:spcBef>
                          <a:spcPts val="0"/>
                        </a:spcBef>
                        <a:spcAft>
                          <a:spcPts val="0"/>
                        </a:spcAft>
                        <a:buNone/>
                      </a:pPr>
                      <a:r>
                        <a:rPr lang="en-US" sz="2400">
                          <a:latin typeface="Times New Roman"/>
                          <a:ea typeface="Times New Roman"/>
                          <a:cs typeface="Times New Roman"/>
                          <a:sym typeface="Times New Roman"/>
                        </a:rPr>
                        <a:t>is,</a:t>
                      </a:r>
                      <a:endParaRPr sz="2400">
                        <a:latin typeface="Times New Roman"/>
                        <a:ea typeface="Times New Roman"/>
                        <a:cs typeface="Times New Roman"/>
                        <a:sym typeface="Times New Roman"/>
                      </a:endParaRPr>
                    </a:p>
                  </a:txBody>
                  <a:tcPr marT="0" marB="0" marR="0" marL="0"/>
                </a:tc>
                <a:tc>
                  <a:txBody>
                    <a:bodyPr/>
                    <a:lstStyle/>
                    <a:p>
                      <a:pPr indent="0" lvl="0" marL="74295" marR="0" rtl="0" algn="l">
                        <a:lnSpc>
                          <a:spcPct val="100000"/>
                        </a:lnSpc>
                        <a:spcBef>
                          <a:spcPts val="0"/>
                        </a:spcBef>
                        <a:spcAft>
                          <a:spcPts val="0"/>
                        </a:spcAft>
                        <a:buNone/>
                      </a:pPr>
                      <a:r>
                        <a:rPr lang="en-US" sz="2400">
                          <a:latin typeface="Times New Roman"/>
                          <a:ea typeface="Times New Roman"/>
                          <a:cs typeface="Times New Roman"/>
                          <a:sym typeface="Times New Roman"/>
                        </a:rPr>
                        <a:t>the</a:t>
                      </a:r>
                      <a:endParaRPr sz="2400">
                        <a:latin typeface="Times New Roman"/>
                        <a:ea typeface="Times New Roman"/>
                        <a:cs typeface="Times New Roman"/>
                        <a:sym typeface="Times New Roman"/>
                      </a:endParaRPr>
                    </a:p>
                  </a:txBody>
                  <a:tcPr marT="0" marB="0" marR="0" marL="0"/>
                </a:tc>
                <a:tc>
                  <a:txBody>
                    <a:bodyPr/>
                    <a:lstStyle/>
                    <a:p>
                      <a:pPr indent="0" lvl="0" marL="73660" marR="0" rtl="0" algn="l">
                        <a:lnSpc>
                          <a:spcPct val="100000"/>
                        </a:lnSpc>
                        <a:spcBef>
                          <a:spcPts val="0"/>
                        </a:spcBef>
                        <a:spcAft>
                          <a:spcPts val="0"/>
                        </a:spcAft>
                        <a:buNone/>
                      </a:pPr>
                      <a:r>
                        <a:rPr lang="en-US" sz="2400">
                          <a:latin typeface="Times New Roman"/>
                          <a:ea typeface="Times New Roman"/>
                          <a:cs typeface="Times New Roman"/>
                          <a:sym typeface="Times New Roman"/>
                        </a:rPr>
                        <a:t>upper</a:t>
                      </a:r>
                      <a:endParaRPr sz="2400">
                        <a:latin typeface="Times New Roman"/>
                        <a:ea typeface="Times New Roman"/>
                        <a:cs typeface="Times New Roman"/>
                        <a:sym typeface="Times New Roman"/>
                      </a:endParaRPr>
                    </a:p>
                  </a:txBody>
                  <a:tcPr marT="0" marB="0" marR="0" marL="0"/>
                </a:tc>
                <a:tc>
                  <a:txBody>
                    <a:bodyPr/>
                    <a:lstStyle/>
                    <a:p>
                      <a:pPr indent="0" lvl="0" marL="74295" marR="0" rtl="0" algn="l">
                        <a:lnSpc>
                          <a:spcPct val="100000"/>
                        </a:lnSpc>
                        <a:spcBef>
                          <a:spcPts val="0"/>
                        </a:spcBef>
                        <a:spcAft>
                          <a:spcPts val="0"/>
                        </a:spcAft>
                        <a:buNone/>
                      </a:pPr>
                      <a:r>
                        <a:rPr lang="en-US" sz="2400">
                          <a:latin typeface="Times New Roman"/>
                          <a:ea typeface="Times New Roman"/>
                          <a:cs typeface="Times New Roman"/>
                          <a:sym typeface="Times New Roman"/>
                        </a:rPr>
                        <a:t>limit</a:t>
                      </a:r>
                      <a:endParaRPr sz="2400">
                        <a:latin typeface="Times New Roman"/>
                        <a:ea typeface="Times New Roman"/>
                        <a:cs typeface="Times New Roman"/>
                        <a:sym typeface="Times New Roman"/>
                      </a:endParaRPr>
                    </a:p>
                  </a:txBody>
                  <a:tcPr marT="0" marB="0" marR="0" marL="0"/>
                </a:tc>
              </a:tr>
              <a:tr h="462800">
                <a:tc>
                  <a:txBody>
                    <a:bodyPr/>
                    <a:lstStyle/>
                    <a:p>
                      <a:pPr indent="0" lvl="0" marL="34925" marR="0" rtl="0" algn="l">
                        <a:lnSpc>
                          <a:spcPct val="100000"/>
                        </a:lnSpc>
                        <a:spcBef>
                          <a:spcPts val="0"/>
                        </a:spcBef>
                        <a:spcAft>
                          <a:spcPts val="0"/>
                        </a:spcAft>
                        <a:buNone/>
                      </a:pPr>
                      <a:r>
                        <a:rPr b="1" lang="en-US" sz="2400">
                          <a:solidFill>
                            <a:srgbClr val="FF0000"/>
                          </a:solidFill>
                          <a:latin typeface="Times New Roman"/>
                          <a:ea typeface="Times New Roman"/>
                          <a:cs typeface="Times New Roman"/>
                          <a:sym typeface="Times New Roman"/>
                        </a:rPr>
                        <a:t>2.500 ± 0.005 </a:t>
                      </a:r>
                      <a:r>
                        <a:rPr lang="en-US" sz="2400">
                          <a:solidFill>
                            <a:srgbClr val="404040"/>
                          </a:solidFill>
                          <a:latin typeface="Times New Roman"/>
                          <a:ea typeface="Times New Roman"/>
                          <a:cs typeface="Times New Roman"/>
                          <a:sym typeface="Times New Roman"/>
                        </a:rPr>
                        <a:t>(This is the most common way of specifying tolerances)</a:t>
                      </a:r>
                      <a:endParaRPr sz="2400">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a:txBody>
                  <a:tcPr marT="0" marB="0" marR="0" marL="0"/>
                </a:tc>
                <a:tc>
                  <a:txBody>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236016" y="150644"/>
            <a:ext cx="11719966" cy="596265"/>
          </a:xfrm>
          <a:prstGeom prst="rect">
            <a:avLst/>
          </a:prstGeom>
          <a:noFill/>
          <a:ln>
            <a:noFill/>
          </a:ln>
        </p:spPr>
        <p:txBody>
          <a:bodyPr anchorCtr="0" anchor="t" bIns="0" lIns="0" spcFirstLastPara="1" rIns="0" wrap="square" tIns="62725">
            <a:spAutoFit/>
          </a:bodyPr>
          <a:lstStyle/>
          <a:p>
            <a:pPr indent="0" lvl="0" marL="13334" rtl="0" algn="l">
              <a:lnSpc>
                <a:spcPct val="100000"/>
              </a:lnSpc>
              <a:spcBef>
                <a:spcPts val="0"/>
              </a:spcBef>
              <a:spcAft>
                <a:spcPts val="0"/>
              </a:spcAft>
              <a:buNone/>
            </a:pPr>
            <a:r>
              <a:rPr lang="en-US">
                <a:latin typeface="Arial"/>
                <a:ea typeface="Arial"/>
                <a:cs typeface="Arial"/>
                <a:sym typeface="Arial"/>
              </a:rPr>
              <a:t>Standards &amp; Codes in Design</a:t>
            </a:r>
            <a:endParaRPr/>
          </a:p>
        </p:txBody>
      </p:sp>
      <p:sp>
        <p:nvSpPr>
          <p:cNvPr id="224" name="Google Shape;224;p15"/>
          <p:cNvSpPr txBox="1"/>
          <p:nvPr/>
        </p:nvSpPr>
        <p:spPr>
          <a:xfrm>
            <a:off x="236931" y="849856"/>
            <a:ext cx="11590655" cy="2626360"/>
          </a:xfrm>
          <a:prstGeom prst="rect">
            <a:avLst/>
          </a:prstGeom>
          <a:noFill/>
          <a:ln>
            <a:noFill/>
          </a:ln>
        </p:spPr>
        <p:txBody>
          <a:bodyPr anchorCtr="0" anchor="t" bIns="0" lIns="0" spcFirstLastPara="1" rIns="0" wrap="square" tIns="0">
            <a:spAutoFit/>
          </a:bodyPr>
          <a:lstStyle/>
          <a:p>
            <a:pPr indent="0" lvl="0" marL="12700" marR="5080" rtl="0" algn="just">
              <a:lnSpc>
                <a:spcPct val="100000"/>
              </a:lnSpc>
              <a:spcBef>
                <a:spcPts val="0"/>
              </a:spcBef>
              <a:spcAft>
                <a:spcPts val="0"/>
              </a:spcAft>
              <a:buNone/>
            </a:pPr>
            <a:r>
              <a:rPr b="1" lang="en-US" sz="2400">
                <a:solidFill>
                  <a:srgbClr val="404040"/>
                </a:solidFill>
                <a:latin typeface="Times New Roman"/>
                <a:ea typeface="Times New Roman"/>
                <a:cs typeface="Times New Roman"/>
                <a:sym typeface="Times New Roman"/>
              </a:rPr>
              <a:t>Code  </a:t>
            </a:r>
            <a:r>
              <a:rPr lang="en-US" sz="2400">
                <a:solidFill>
                  <a:srgbClr val="404040"/>
                </a:solidFill>
                <a:latin typeface="Times New Roman"/>
                <a:ea typeface="Times New Roman"/>
                <a:cs typeface="Times New Roman"/>
                <a:sym typeface="Times New Roman"/>
              </a:rPr>
              <a:t>is  a  collection  of  laws  and  rules  that  assists  a  government  agency  in  meeting  its obligation to protect the general welfare by preventing damage to property or injury or loss of life to persons.</a:t>
            </a:r>
            <a:endParaRPr sz="2400">
              <a:solidFill>
                <a:schemeClr val="dk1"/>
              </a:solidFill>
              <a:latin typeface="Times New Roman"/>
              <a:ea typeface="Times New Roman"/>
              <a:cs typeface="Times New Roman"/>
              <a:sym typeface="Times New Roman"/>
            </a:endParaRPr>
          </a:p>
          <a:p>
            <a:pPr indent="0" lvl="0" marL="12700" marR="5715" rtl="0" algn="just">
              <a:lnSpc>
                <a:spcPct val="100000"/>
              </a:lnSpc>
              <a:spcBef>
                <a:spcPts val="994"/>
              </a:spcBef>
              <a:spcAft>
                <a:spcPts val="0"/>
              </a:spcAft>
              <a:buNone/>
            </a:pPr>
            <a:r>
              <a:rPr lang="en-US" sz="2400">
                <a:solidFill>
                  <a:srgbClr val="404040"/>
                </a:solidFill>
                <a:latin typeface="Times New Roman"/>
                <a:ea typeface="Times New Roman"/>
                <a:cs typeface="Times New Roman"/>
                <a:sym typeface="Times New Roman"/>
              </a:rPr>
              <a:t>S</a:t>
            </a:r>
            <a:r>
              <a:rPr b="1" lang="en-US" sz="2400">
                <a:solidFill>
                  <a:srgbClr val="404040"/>
                </a:solidFill>
                <a:latin typeface="Times New Roman"/>
                <a:ea typeface="Times New Roman"/>
                <a:cs typeface="Times New Roman"/>
                <a:sym typeface="Times New Roman"/>
              </a:rPr>
              <a:t>tandard  </a:t>
            </a:r>
            <a:r>
              <a:rPr lang="en-US" sz="2400">
                <a:solidFill>
                  <a:srgbClr val="404040"/>
                </a:solidFill>
                <a:latin typeface="Times New Roman"/>
                <a:ea typeface="Times New Roman"/>
                <a:cs typeface="Times New Roman"/>
                <a:sym typeface="Times New Roman"/>
              </a:rPr>
              <a:t>is  a  generally  agreed-upon  set  of  procedures,  criteria,  dimensions,  materials,  or parts. Engineering standards may describe the dimensions and sizes of small parts like screws and bearings, the minimum properties of materials, or an agreed-upon procedure to measure a property like fracture toughness.</a:t>
            </a:r>
            <a:endParaRPr sz="2400">
              <a:solidFill>
                <a:schemeClr val="dk1"/>
              </a:solidFill>
              <a:latin typeface="Times New Roman"/>
              <a:ea typeface="Times New Roman"/>
              <a:cs typeface="Times New Roman"/>
              <a:sym typeface="Times New Roman"/>
            </a:endParaRPr>
          </a:p>
        </p:txBody>
      </p:sp>
      <p:sp>
        <p:nvSpPr>
          <p:cNvPr id="225" name="Google Shape;225;p15"/>
          <p:cNvSpPr/>
          <p:nvPr/>
        </p:nvSpPr>
        <p:spPr>
          <a:xfrm>
            <a:off x="5615940" y="3192779"/>
            <a:ext cx="5013960" cy="36652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nvSpPr>
        <p:spPr>
          <a:xfrm>
            <a:off x="442378" y="501050"/>
            <a:ext cx="5756400" cy="482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3600">
                <a:solidFill>
                  <a:srgbClr val="252525"/>
                </a:solidFill>
                <a:latin typeface="Arial"/>
                <a:ea typeface="Arial"/>
                <a:cs typeface="Arial"/>
                <a:sym typeface="Arial"/>
              </a:rPr>
              <a:t>Some Background:</a:t>
            </a:r>
            <a:endParaRPr sz="3600">
              <a:solidFill>
                <a:schemeClr val="dk1"/>
              </a:solidFill>
              <a:latin typeface="Arial"/>
              <a:ea typeface="Arial"/>
              <a:cs typeface="Arial"/>
              <a:sym typeface="Arial"/>
            </a:endParaRPr>
          </a:p>
        </p:txBody>
      </p:sp>
      <p:sp>
        <p:nvSpPr>
          <p:cNvPr id="231" name="Google Shape;231;p16"/>
          <p:cNvSpPr txBox="1"/>
          <p:nvPr/>
        </p:nvSpPr>
        <p:spPr>
          <a:xfrm>
            <a:off x="442366" y="1473129"/>
            <a:ext cx="6339205" cy="2889250"/>
          </a:xfrm>
          <a:prstGeom prst="rect">
            <a:avLst/>
          </a:prstGeom>
          <a:noFill/>
          <a:ln>
            <a:noFill/>
          </a:ln>
        </p:spPr>
        <p:txBody>
          <a:bodyPr anchorCtr="0" anchor="t" bIns="0" lIns="0" spcFirstLastPara="1" rIns="0" wrap="square" tIns="0">
            <a:spAutoFit/>
          </a:bodyPr>
          <a:lstStyle/>
          <a:p>
            <a:pPr indent="-342900" lvl="0" marL="355600" marR="355600" rtl="0" algn="l">
              <a:lnSpc>
                <a:spcPct val="100000"/>
              </a:lnSpc>
              <a:spcBef>
                <a:spcPts val="0"/>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The U.S. federal government is the largest single creator and user of standards: more than 45,000 (by current estimates)!</a:t>
            </a:r>
            <a:endParaRPr sz="1800">
              <a:solidFill>
                <a:schemeClr val="dk1"/>
              </a:solidFill>
              <a:latin typeface="Arial"/>
              <a:ea typeface="Arial"/>
              <a:cs typeface="Arial"/>
              <a:sym typeface="Arial"/>
            </a:endParaRPr>
          </a:p>
          <a:p>
            <a:pPr indent="-342900" lvl="0" marL="355600" marR="1069975" rtl="0" algn="l">
              <a:lnSpc>
                <a:spcPct val="100000"/>
              </a:lnSpc>
              <a:spcBef>
                <a:spcPts val="1005"/>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About 210 organization are designated Standard Development Organizations (SDO’s)</a:t>
            </a:r>
            <a:endParaRPr sz="1800">
              <a:solidFill>
                <a:schemeClr val="dk1"/>
              </a:solidFill>
              <a:latin typeface="Arial"/>
              <a:ea typeface="Arial"/>
              <a:cs typeface="Arial"/>
              <a:sym typeface="Arial"/>
            </a:endParaRPr>
          </a:p>
          <a:p>
            <a:pPr indent="-342900" lvl="0" marL="355600" marR="114300" rtl="0" algn="l">
              <a:lnSpc>
                <a:spcPct val="100000"/>
              </a:lnSpc>
              <a:spcBef>
                <a:spcPts val="994"/>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Most Standards (about 90%) come from about 20 of these SDO’s</a:t>
            </a:r>
            <a:endParaRPr sz="1800">
              <a:solidFill>
                <a:schemeClr val="dk1"/>
              </a:solidFill>
              <a:latin typeface="Arial"/>
              <a:ea typeface="Arial"/>
              <a:cs typeface="Arial"/>
              <a:sym typeface="Arial"/>
            </a:endParaRPr>
          </a:p>
          <a:p>
            <a:pPr indent="0" lvl="0" marL="12700" marR="0" rtl="0" algn="l">
              <a:lnSpc>
                <a:spcPct val="100000"/>
              </a:lnSpc>
              <a:spcBef>
                <a:spcPts val="994"/>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ASTM, ASME, IEEE, AISI (ASM), ASCE, MilStd (Mil Specs), are</a:t>
            </a:r>
            <a:endParaRPr sz="1800">
              <a:solidFill>
                <a:schemeClr val="dk1"/>
              </a:solidFill>
              <a:latin typeface="Arial"/>
              <a:ea typeface="Arial"/>
              <a:cs typeface="Arial"/>
              <a:sym typeface="Arial"/>
            </a:endParaRPr>
          </a:p>
          <a:p>
            <a:pPr indent="0" lvl="0" marL="355600" marR="0" rtl="0" algn="l">
              <a:lnSpc>
                <a:spcPct val="100000"/>
              </a:lnSpc>
              <a:spcBef>
                <a:spcPts val="0"/>
              </a:spcBef>
              <a:spcAft>
                <a:spcPts val="0"/>
              </a:spcAft>
              <a:buNone/>
            </a:pPr>
            <a:r>
              <a:rPr lang="en-US" sz="1800">
                <a:solidFill>
                  <a:srgbClr val="404040"/>
                </a:solidFill>
                <a:latin typeface="Arial"/>
                <a:ea typeface="Arial"/>
                <a:cs typeface="Arial"/>
                <a:sym typeface="Arial"/>
              </a:rPr>
              <a:t>some of the most important SDO’s</a:t>
            </a:r>
            <a:endParaRPr sz="1800">
              <a:solidFill>
                <a:schemeClr val="dk1"/>
              </a:solidFill>
              <a:latin typeface="Arial"/>
              <a:ea typeface="Arial"/>
              <a:cs typeface="Arial"/>
              <a:sym typeface="Arial"/>
            </a:endParaRPr>
          </a:p>
        </p:txBody>
      </p:sp>
      <p:sp>
        <p:nvSpPr>
          <p:cNvPr id="232" name="Google Shape;232;p16"/>
          <p:cNvSpPr/>
          <p:nvPr/>
        </p:nvSpPr>
        <p:spPr>
          <a:xfrm>
            <a:off x="3849623" y="4437888"/>
            <a:ext cx="4960620" cy="18379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txBox="1"/>
          <p:nvPr/>
        </p:nvSpPr>
        <p:spPr>
          <a:xfrm>
            <a:off x="463092" y="333817"/>
            <a:ext cx="4098290" cy="4826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3600">
                <a:solidFill>
                  <a:srgbClr val="252525"/>
                </a:solidFill>
                <a:latin typeface="Arial"/>
                <a:ea typeface="Arial"/>
                <a:cs typeface="Arial"/>
                <a:sym typeface="Arial"/>
              </a:rPr>
              <a:t>Taking them Global!</a:t>
            </a:r>
            <a:endParaRPr sz="3600">
              <a:solidFill>
                <a:schemeClr val="dk1"/>
              </a:solidFill>
              <a:latin typeface="Arial"/>
              <a:ea typeface="Arial"/>
              <a:cs typeface="Arial"/>
              <a:sym typeface="Arial"/>
            </a:endParaRPr>
          </a:p>
        </p:txBody>
      </p:sp>
      <p:sp>
        <p:nvSpPr>
          <p:cNvPr id="238" name="Google Shape;238;p17"/>
          <p:cNvSpPr txBox="1"/>
          <p:nvPr/>
        </p:nvSpPr>
        <p:spPr>
          <a:xfrm>
            <a:off x="78739" y="1675821"/>
            <a:ext cx="6499860" cy="237807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ANSI and (U.S. National Committee (USNC)) are the U.S.</a:t>
            </a:r>
            <a:endParaRPr sz="1800">
              <a:solidFill>
                <a:schemeClr val="dk1"/>
              </a:solidFill>
              <a:latin typeface="Arial"/>
              <a:ea typeface="Arial"/>
              <a:cs typeface="Arial"/>
              <a:sym typeface="Arial"/>
            </a:endParaRPr>
          </a:p>
          <a:p>
            <a:pPr indent="0" lvl="0" marL="355600" marR="0" rtl="0" algn="l">
              <a:lnSpc>
                <a:spcPct val="100000"/>
              </a:lnSpc>
              <a:spcBef>
                <a:spcPts val="0"/>
              </a:spcBef>
              <a:spcAft>
                <a:spcPts val="0"/>
              </a:spcAft>
              <a:buNone/>
            </a:pPr>
            <a:r>
              <a:rPr lang="en-US" sz="1800">
                <a:solidFill>
                  <a:srgbClr val="404040"/>
                </a:solidFill>
                <a:latin typeface="Arial"/>
                <a:ea typeface="Arial"/>
                <a:cs typeface="Arial"/>
                <a:sym typeface="Arial"/>
              </a:rPr>
              <a:t>clearing house for Standards and a founding member of ISO!</a:t>
            </a:r>
            <a:endParaRPr sz="1800">
              <a:solidFill>
                <a:schemeClr val="dk1"/>
              </a:solidFill>
              <a:latin typeface="Arial"/>
              <a:ea typeface="Arial"/>
              <a:cs typeface="Arial"/>
              <a:sym typeface="Arial"/>
            </a:endParaRPr>
          </a:p>
          <a:p>
            <a:pPr indent="-342900" lvl="0" marL="355600" marR="182245" rtl="0" algn="l">
              <a:lnSpc>
                <a:spcPct val="100000"/>
              </a:lnSpc>
              <a:spcBef>
                <a:spcPts val="1010"/>
              </a:spcBef>
              <a:spcAft>
                <a:spcPts val="0"/>
              </a:spcAft>
              <a:buNone/>
            </a:pPr>
            <a:r>
              <a:rPr lang="en-US" sz="1800">
                <a:solidFill>
                  <a:srgbClr val="A42F0F"/>
                </a:solidFill>
                <a:latin typeface="Noto Sans Symbols"/>
                <a:ea typeface="Noto Sans Symbols"/>
                <a:cs typeface="Noto Sans Symbols"/>
                <a:sym typeface="Noto Sans Symbols"/>
              </a:rPr>
              <a:t>🠶</a:t>
            </a:r>
            <a:r>
              <a:rPr lang="en-US" sz="1800">
                <a:solidFill>
                  <a:srgbClr val="A42F0F"/>
                </a:solidFill>
                <a:latin typeface="Times New Roman"/>
                <a:ea typeface="Times New Roman"/>
                <a:cs typeface="Times New Roman"/>
                <a:sym typeface="Times New Roman"/>
              </a:rPr>
              <a:t>	</a:t>
            </a:r>
            <a:r>
              <a:rPr lang="en-US" sz="1800">
                <a:solidFill>
                  <a:srgbClr val="404040"/>
                </a:solidFill>
                <a:latin typeface="Arial"/>
                <a:ea typeface="Arial"/>
                <a:cs typeface="Arial"/>
                <a:sym typeface="Arial"/>
              </a:rPr>
              <a:t>Internationally we see Standard Organization in each of the major Industrial Nations and several Umbrella Groups:</a:t>
            </a:r>
            <a:endParaRPr sz="1800">
              <a:solidFill>
                <a:schemeClr val="dk1"/>
              </a:solidFill>
              <a:latin typeface="Arial"/>
              <a:ea typeface="Arial"/>
              <a:cs typeface="Arial"/>
              <a:sym typeface="Arial"/>
            </a:endParaRPr>
          </a:p>
          <a:p>
            <a:pPr indent="0" lvl="0" marL="469900" marR="0" rtl="0" algn="l">
              <a:lnSpc>
                <a:spcPct val="100000"/>
              </a:lnSpc>
              <a:spcBef>
                <a:spcPts val="1060"/>
              </a:spcBef>
              <a:spcAft>
                <a:spcPts val="0"/>
              </a:spcAft>
              <a:buNone/>
            </a:pPr>
            <a:r>
              <a:rPr lang="en-US" sz="1600">
                <a:solidFill>
                  <a:srgbClr val="A42F0F"/>
                </a:solidFill>
                <a:latin typeface="Noto Sans Symbols"/>
                <a:ea typeface="Noto Sans Symbols"/>
                <a:cs typeface="Noto Sans Symbols"/>
                <a:sym typeface="Noto Sans Symbols"/>
              </a:rPr>
              <a:t>🠶</a:t>
            </a:r>
            <a:r>
              <a:rPr lang="en-US" sz="1600">
                <a:solidFill>
                  <a:srgbClr val="A42F0F"/>
                </a:solidFill>
                <a:latin typeface="Times New Roman"/>
                <a:ea typeface="Times New Roman"/>
                <a:cs typeface="Times New Roman"/>
                <a:sym typeface="Times New Roman"/>
              </a:rPr>
              <a:t>  </a:t>
            </a:r>
            <a:r>
              <a:rPr lang="en-US" sz="1600">
                <a:solidFill>
                  <a:srgbClr val="404040"/>
                </a:solidFill>
                <a:latin typeface="Arial"/>
                <a:ea typeface="Arial"/>
                <a:cs typeface="Arial"/>
                <a:sym typeface="Arial"/>
              </a:rPr>
              <a:t>International Organization for Standardization (ISO)</a:t>
            </a:r>
            <a:endParaRPr sz="1600">
              <a:solidFill>
                <a:schemeClr val="dk1"/>
              </a:solidFill>
              <a:latin typeface="Arial"/>
              <a:ea typeface="Arial"/>
              <a:cs typeface="Arial"/>
              <a:sym typeface="Arial"/>
            </a:endParaRPr>
          </a:p>
          <a:p>
            <a:pPr indent="0" lvl="0" marL="469900" marR="0" rtl="0" algn="l">
              <a:lnSpc>
                <a:spcPct val="100000"/>
              </a:lnSpc>
              <a:spcBef>
                <a:spcPts val="994"/>
              </a:spcBef>
              <a:spcAft>
                <a:spcPts val="0"/>
              </a:spcAft>
              <a:buNone/>
            </a:pPr>
            <a:r>
              <a:rPr lang="en-US" sz="1600">
                <a:solidFill>
                  <a:srgbClr val="A42F0F"/>
                </a:solidFill>
                <a:latin typeface="Noto Sans Symbols"/>
                <a:ea typeface="Noto Sans Symbols"/>
                <a:cs typeface="Noto Sans Symbols"/>
                <a:sym typeface="Noto Sans Symbols"/>
              </a:rPr>
              <a:t>🠶</a:t>
            </a:r>
            <a:r>
              <a:rPr lang="en-US" sz="1600">
                <a:solidFill>
                  <a:srgbClr val="A42F0F"/>
                </a:solidFill>
                <a:latin typeface="Times New Roman"/>
                <a:ea typeface="Times New Roman"/>
                <a:cs typeface="Times New Roman"/>
                <a:sym typeface="Times New Roman"/>
              </a:rPr>
              <a:t>  </a:t>
            </a:r>
            <a:r>
              <a:rPr lang="en-US" sz="1600">
                <a:solidFill>
                  <a:srgbClr val="404040"/>
                </a:solidFill>
                <a:latin typeface="Arial"/>
                <a:ea typeface="Arial"/>
                <a:cs typeface="Arial"/>
                <a:sym typeface="Arial"/>
              </a:rPr>
              <a:t>International Electro-technical Commission (IEC)</a:t>
            </a:r>
            <a:endParaRPr sz="1600">
              <a:solidFill>
                <a:schemeClr val="dk1"/>
              </a:solidFill>
              <a:latin typeface="Arial"/>
              <a:ea typeface="Arial"/>
              <a:cs typeface="Arial"/>
              <a:sym typeface="Arial"/>
            </a:endParaRPr>
          </a:p>
          <a:p>
            <a:pPr indent="0" lvl="0" marL="469900" marR="0" rtl="0" algn="l">
              <a:lnSpc>
                <a:spcPct val="100000"/>
              </a:lnSpc>
              <a:spcBef>
                <a:spcPts val="994"/>
              </a:spcBef>
              <a:spcAft>
                <a:spcPts val="0"/>
              </a:spcAft>
              <a:buNone/>
            </a:pPr>
            <a:r>
              <a:rPr lang="en-US" sz="1600">
                <a:solidFill>
                  <a:srgbClr val="A42F0F"/>
                </a:solidFill>
                <a:latin typeface="Noto Sans Symbols"/>
                <a:ea typeface="Noto Sans Symbols"/>
                <a:cs typeface="Noto Sans Symbols"/>
                <a:sym typeface="Noto Sans Symbols"/>
              </a:rPr>
              <a:t>🠶</a:t>
            </a:r>
            <a:r>
              <a:rPr lang="en-US" sz="1600">
                <a:solidFill>
                  <a:srgbClr val="A42F0F"/>
                </a:solidFill>
                <a:latin typeface="Times New Roman"/>
                <a:ea typeface="Times New Roman"/>
                <a:cs typeface="Times New Roman"/>
                <a:sym typeface="Times New Roman"/>
              </a:rPr>
              <a:t>  </a:t>
            </a:r>
            <a:r>
              <a:rPr lang="en-US" sz="1600">
                <a:solidFill>
                  <a:srgbClr val="404040"/>
                </a:solidFill>
                <a:latin typeface="Arial"/>
                <a:ea typeface="Arial"/>
                <a:cs typeface="Arial"/>
                <a:sym typeface="Arial"/>
              </a:rPr>
              <a:t>International Telecommunication Union (ITU)</a:t>
            </a:r>
            <a:endParaRPr sz="1600">
              <a:solidFill>
                <a:schemeClr val="dk1"/>
              </a:solidFill>
              <a:latin typeface="Arial"/>
              <a:ea typeface="Arial"/>
              <a:cs typeface="Arial"/>
              <a:sym typeface="Arial"/>
            </a:endParaRPr>
          </a:p>
        </p:txBody>
      </p:sp>
      <p:sp>
        <p:nvSpPr>
          <p:cNvPr id="239" name="Google Shape;239;p17"/>
          <p:cNvSpPr/>
          <p:nvPr/>
        </p:nvSpPr>
        <p:spPr>
          <a:xfrm>
            <a:off x="7135368" y="1328927"/>
            <a:ext cx="4762500" cy="4762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236016" y="150644"/>
            <a:ext cx="11719966" cy="596265"/>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Arial"/>
                <a:ea typeface="Arial"/>
                <a:cs typeface="Arial"/>
                <a:sym typeface="Arial"/>
              </a:rPr>
              <a:t>Why Standards &amp; Codes </a:t>
            </a:r>
            <a:r>
              <a:rPr lang="en-US">
                <a:latin typeface="Times New Roman"/>
                <a:ea typeface="Times New Roman"/>
                <a:cs typeface="Times New Roman"/>
                <a:sym typeface="Times New Roman"/>
              </a:rPr>
              <a:t>?</a:t>
            </a:r>
            <a:endParaRPr/>
          </a:p>
        </p:txBody>
      </p:sp>
      <p:sp>
        <p:nvSpPr>
          <p:cNvPr id="245" name="Google Shape;245;p18"/>
          <p:cNvSpPr txBox="1"/>
          <p:nvPr/>
        </p:nvSpPr>
        <p:spPr>
          <a:xfrm>
            <a:off x="236016" y="4609012"/>
            <a:ext cx="11877040" cy="1409700"/>
          </a:xfrm>
          <a:prstGeom prst="rect">
            <a:avLst/>
          </a:prstGeom>
          <a:noFill/>
          <a:ln>
            <a:noFill/>
          </a:ln>
        </p:spPr>
        <p:txBody>
          <a:bodyPr anchorCtr="0" anchor="t" bIns="0" lIns="0" spcFirstLastPara="1" rIns="0" wrap="square" tIns="0">
            <a:spAutoFit/>
          </a:bodyPr>
          <a:lstStyle/>
          <a:p>
            <a:pPr indent="-286385" lvl="0" marL="299085"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it makes the best practice available to everyone, thereby ensuring efficiency and safety.</a:t>
            </a:r>
            <a:endParaRPr sz="1800">
              <a:solidFill>
                <a:schemeClr val="dk1"/>
              </a:solidFill>
              <a:latin typeface="Arial"/>
              <a:ea typeface="Arial"/>
              <a:cs typeface="Arial"/>
              <a:sym typeface="Arial"/>
            </a:endParaRPr>
          </a:p>
          <a:p>
            <a:pPr indent="0" lvl="0" marL="0" marR="0" rtl="0" algn="l">
              <a:lnSpc>
                <a:spcPct val="100000"/>
              </a:lnSpc>
              <a:spcBef>
                <a:spcPts val="32"/>
              </a:spcBef>
              <a:spcAft>
                <a:spcPts val="0"/>
              </a:spcAft>
              <a:buClr>
                <a:schemeClr val="dk1"/>
              </a:buClr>
              <a:buSzPts val="1850"/>
              <a:buFont typeface="Arial"/>
              <a:buNone/>
            </a:pPr>
            <a:r>
              <a:t/>
            </a:r>
            <a:endParaRPr sz="1850">
              <a:solidFill>
                <a:schemeClr val="dk1"/>
              </a:solidFill>
              <a:latin typeface="Times New Roman"/>
              <a:ea typeface="Times New Roman"/>
              <a:cs typeface="Times New Roman"/>
              <a:sym typeface="Times New Roman"/>
            </a:endParaRPr>
          </a:p>
          <a:p>
            <a:pPr indent="-286385" lvl="0" marL="299085" marR="5080" rtl="0" algn="just">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it  promotes  interchangeability  and  compatibility.  With  respect  to  the  second  point,  anyone  who  has  traveled widely in other countries will understand the compatibility problems with connecting plugs and electrical voltage and frequency when trying to use small appliances</a:t>
            </a:r>
            <a:endParaRPr sz="1800">
              <a:solidFill>
                <a:schemeClr val="dk1"/>
              </a:solidFill>
              <a:latin typeface="Arial"/>
              <a:ea typeface="Arial"/>
              <a:cs typeface="Arial"/>
              <a:sym typeface="Arial"/>
            </a:endParaRPr>
          </a:p>
        </p:txBody>
      </p:sp>
      <p:sp>
        <p:nvSpPr>
          <p:cNvPr id="246" name="Google Shape;246;p18"/>
          <p:cNvSpPr/>
          <p:nvPr/>
        </p:nvSpPr>
        <p:spPr>
          <a:xfrm>
            <a:off x="819911" y="1245108"/>
            <a:ext cx="2389632" cy="25633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8"/>
          <p:cNvSpPr/>
          <p:nvPr/>
        </p:nvSpPr>
        <p:spPr>
          <a:xfrm>
            <a:off x="3520440" y="1109472"/>
            <a:ext cx="3688079" cy="32034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8"/>
          <p:cNvSpPr/>
          <p:nvPr/>
        </p:nvSpPr>
        <p:spPr>
          <a:xfrm>
            <a:off x="7833359" y="1322832"/>
            <a:ext cx="2897124" cy="289712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236016" y="150644"/>
            <a:ext cx="11719966" cy="596265"/>
          </a:xfrm>
          <a:prstGeom prst="rect">
            <a:avLst/>
          </a:prstGeom>
          <a:noFill/>
          <a:ln>
            <a:noFill/>
          </a:ln>
        </p:spPr>
        <p:txBody>
          <a:bodyPr anchorCtr="0" anchor="t" bIns="0" lIns="0" spcFirstLastPara="1" rIns="0" wrap="square" tIns="92600">
            <a:spAutoFit/>
          </a:bodyPr>
          <a:lstStyle/>
          <a:p>
            <a:pPr indent="0" lvl="0" marL="2743835" rtl="0" algn="l">
              <a:lnSpc>
                <a:spcPct val="100000"/>
              </a:lnSpc>
              <a:spcBef>
                <a:spcPts val="0"/>
              </a:spcBef>
              <a:spcAft>
                <a:spcPts val="0"/>
              </a:spcAft>
              <a:buNone/>
            </a:pPr>
            <a:r>
              <a:rPr lang="en-US"/>
              <a:t>How they’re used:</a:t>
            </a:r>
            <a:endParaRPr/>
          </a:p>
        </p:txBody>
      </p:sp>
      <p:sp>
        <p:nvSpPr>
          <p:cNvPr id="254" name="Google Shape;254;p19"/>
          <p:cNvSpPr txBox="1"/>
          <p:nvPr/>
        </p:nvSpPr>
        <p:spPr>
          <a:xfrm>
            <a:off x="538073" y="1145189"/>
            <a:ext cx="4027804" cy="5299710"/>
          </a:xfrm>
          <a:prstGeom prst="rect">
            <a:avLst/>
          </a:prstGeom>
          <a:noFill/>
          <a:ln>
            <a:noFill/>
          </a:ln>
        </p:spPr>
        <p:txBody>
          <a:bodyPr anchorCtr="0" anchor="t" bIns="0" lIns="0" spcFirstLastPara="1" rIns="0" wrap="square" tIns="0">
            <a:spAutoFit/>
          </a:bodyPr>
          <a:lstStyle/>
          <a:p>
            <a:pPr indent="-342900" lvl="0" marL="354965" marR="5080" rtl="0" algn="l">
              <a:lnSpc>
                <a:spcPct val="100000"/>
              </a:lnSpc>
              <a:spcBef>
                <a:spcPts val="0"/>
              </a:spcBef>
              <a:spcAft>
                <a:spcPts val="0"/>
              </a:spcAft>
              <a:buNone/>
            </a:pPr>
            <a:r>
              <a:rPr lang="en-US" sz="2000">
                <a:solidFill>
                  <a:srgbClr val="A42F0F"/>
                </a:solidFill>
                <a:latin typeface="Noto Sans Symbols"/>
                <a:ea typeface="Noto Sans Symbols"/>
                <a:cs typeface="Noto Sans Symbols"/>
                <a:sym typeface="Noto Sans Symbols"/>
              </a:rPr>
              <a:t>🠶</a:t>
            </a:r>
            <a:r>
              <a:rPr lang="en-US" sz="2000">
                <a:solidFill>
                  <a:srgbClr val="A42F0F"/>
                </a:solidFill>
                <a:latin typeface="Times New Roman"/>
                <a:ea typeface="Times New Roman"/>
                <a:cs typeface="Times New Roman"/>
                <a:sym typeface="Times New Roman"/>
              </a:rPr>
              <a:t>  </a:t>
            </a:r>
            <a:r>
              <a:rPr lang="en-US" sz="2000">
                <a:solidFill>
                  <a:srgbClr val="404040"/>
                </a:solidFill>
                <a:latin typeface="Arial"/>
                <a:ea typeface="Arial"/>
                <a:cs typeface="Arial"/>
                <a:sym typeface="Arial"/>
              </a:rPr>
              <a:t>Standards are a “COMMUNICATION” tool that allows all users to speak the same language when reacting to products or processes</a:t>
            </a:r>
            <a:endParaRPr sz="2000">
              <a:solidFill>
                <a:schemeClr val="dk1"/>
              </a:solidFill>
              <a:latin typeface="Arial"/>
              <a:ea typeface="Arial"/>
              <a:cs typeface="Arial"/>
              <a:sym typeface="Arial"/>
            </a:endParaRPr>
          </a:p>
          <a:p>
            <a:pPr indent="-342900" lvl="0" marL="354965" marR="156845" rtl="0" algn="l">
              <a:lnSpc>
                <a:spcPct val="100000"/>
              </a:lnSpc>
              <a:spcBef>
                <a:spcPts val="1005"/>
              </a:spcBef>
              <a:spcAft>
                <a:spcPts val="0"/>
              </a:spcAft>
              <a:buNone/>
            </a:pPr>
            <a:r>
              <a:rPr lang="en-US" sz="2000">
                <a:solidFill>
                  <a:srgbClr val="A42F0F"/>
                </a:solidFill>
                <a:latin typeface="Noto Sans Symbols"/>
                <a:ea typeface="Noto Sans Symbols"/>
                <a:cs typeface="Noto Sans Symbols"/>
                <a:sym typeface="Noto Sans Symbols"/>
              </a:rPr>
              <a:t>🠶</a:t>
            </a:r>
            <a:r>
              <a:rPr lang="en-US" sz="2000">
                <a:solidFill>
                  <a:srgbClr val="A42F0F"/>
                </a:solidFill>
                <a:latin typeface="Times New Roman"/>
                <a:ea typeface="Times New Roman"/>
                <a:cs typeface="Times New Roman"/>
                <a:sym typeface="Times New Roman"/>
              </a:rPr>
              <a:t>  </a:t>
            </a:r>
            <a:r>
              <a:rPr lang="en-US" sz="2000">
                <a:solidFill>
                  <a:srgbClr val="404040"/>
                </a:solidFill>
                <a:latin typeface="Arial"/>
                <a:ea typeface="Arial"/>
                <a:cs typeface="Arial"/>
                <a:sym typeface="Arial"/>
              </a:rPr>
              <a:t>They provide a “Legal,” or at least enforceable, means to evaluate acceptability and sale- ability of products and/or services</a:t>
            </a:r>
            <a:endParaRPr sz="2000">
              <a:solidFill>
                <a:schemeClr val="dk1"/>
              </a:solidFill>
              <a:latin typeface="Arial"/>
              <a:ea typeface="Arial"/>
              <a:cs typeface="Arial"/>
              <a:sym typeface="Arial"/>
            </a:endParaRPr>
          </a:p>
          <a:p>
            <a:pPr indent="-342900" lvl="0" marL="354965" marR="116839" rtl="0" algn="l">
              <a:lnSpc>
                <a:spcPct val="100000"/>
              </a:lnSpc>
              <a:spcBef>
                <a:spcPts val="994"/>
              </a:spcBef>
              <a:spcAft>
                <a:spcPts val="0"/>
              </a:spcAft>
              <a:buNone/>
            </a:pPr>
            <a:r>
              <a:rPr lang="en-US" sz="2000">
                <a:solidFill>
                  <a:srgbClr val="A42F0F"/>
                </a:solidFill>
                <a:latin typeface="Noto Sans Symbols"/>
                <a:ea typeface="Noto Sans Symbols"/>
                <a:cs typeface="Noto Sans Symbols"/>
                <a:sym typeface="Noto Sans Symbols"/>
              </a:rPr>
              <a:t>🠶</a:t>
            </a:r>
            <a:r>
              <a:rPr lang="en-US" sz="2000">
                <a:solidFill>
                  <a:srgbClr val="A42F0F"/>
                </a:solidFill>
                <a:latin typeface="Times New Roman"/>
                <a:ea typeface="Times New Roman"/>
                <a:cs typeface="Times New Roman"/>
                <a:sym typeface="Times New Roman"/>
              </a:rPr>
              <a:t>  </a:t>
            </a:r>
            <a:r>
              <a:rPr lang="en-US" sz="2000">
                <a:solidFill>
                  <a:srgbClr val="404040"/>
                </a:solidFill>
                <a:latin typeface="Arial"/>
                <a:ea typeface="Arial"/>
                <a:cs typeface="Arial"/>
                <a:sym typeface="Arial"/>
              </a:rPr>
              <a:t>They can be taught and applied globally!</a:t>
            </a:r>
            <a:endParaRPr sz="2000">
              <a:solidFill>
                <a:schemeClr val="dk1"/>
              </a:solidFill>
              <a:latin typeface="Arial"/>
              <a:ea typeface="Arial"/>
              <a:cs typeface="Arial"/>
              <a:sym typeface="Arial"/>
            </a:endParaRPr>
          </a:p>
          <a:p>
            <a:pPr indent="-342900" lvl="0" marL="354965" marR="21590" rtl="0" algn="l">
              <a:lnSpc>
                <a:spcPct val="100000"/>
              </a:lnSpc>
              <a:spcBef>
                <a:spcPts val="994"/>
              </a:spcBef>
              <a:spcAft>
                <a:spcPts val="0"/>
              </a:spcAft>
              <a:buNone/>
            </a:pPr>
            <a:r>
              <a:rPr lang="en-US" sz="2000">
                <a:solidFill>
                  <a:srgbClr val="A42F0F"/>
                </a:solidFill>
                <a:latin typeface="Noto Sans Symbols"/>
                <a:ea typeface="Noto Sans Symbols"/>
                <a:cs typeface="Noto Sans Symbols"/>
                <a:sym typeface="Noto Sans Symbols"/>
              </a:rPr>
              <a:t>🠶</a:t>
            </a:r>
            <a:r>
              <a:rPr lang="en-US" sz="2000">
                <a:solidFill>
                  <a:srgbClr val="A42F0F"/>
                </a:solidFill>
                <a:latin typeface="Times New Roman"/>
                <a:ea typeface="Times New Roman"/>
                <a:cs typeface="Times New Roman"/>
                <a:sym typeface="Times New Roman"/>
              </a:rPr>
              <a:t>  </a:t>
            </a:r>
            <a:r>
              <a:rPr lang="en-US" sz="2000">
                <a:solidFill>
                  <a:srgbClr val="404040"/>
                </a:solidFill>
                <a:latin typeface="Arial"/>
                <a:ea typeface="Arial"/>
                <a:cs typeface="Arial"/>
                <a:sym typeface="Arial"/>
              </a:rPr>
              <a:t>They, ultimately, are designed to protect the public from questionable designs, products and practices</a:t>
            </a:r>
            <a:endParaRPr sz="2000">
              <a:solidFill>
                <a:schemeClr val="dk1"/>
              </a:solidFill>
              <a:latin typeface="Arial"/>
              <a:ea typeface="Arial"/>
              <a:cs typeface="Arial"/>
              <a:sym typeface="Arial"/>
            </a:endParaRPr>
          </a:p>
        </p:txBody>
      </p:sp>
      <p:sp>
        <p:nvSpPr>
          <p:cNvPr id="255" name="Google Shape;255;p19"/>
          <p:cNvSpPr txBox="1"/>
          <p:nvPr/>
        </p:nvSpPr>
        <p:spPr>
          <a:xfrm>
            <a:off x="5670296" y="1339699"/>
            <a:ext cx="3688715" cy="1515745"/>
          </a:xfrm>
          <a:prstGeom prst="rect">
            <a:avLst/>
          </a:prstGeom>
          <a:noFill/>
          <a:ln>
            <a:noFill/>
          </a:ln>
        </p:spPr>
        <p:txBody>
          <a:bodyPr anchorCtr="0" anchor="t" bIns="0" lIns="0" spcFirstLastPara="1" rIns="0" wrap="square" tIns="0">
            <a:spAutoFit/>
          </a:bodyPr>
          <a:lstStyle/>
          <a:p>
            <a:pPr indent="-342900" lvl="0" marL="355600" marR="5080" rtl="0" algn="l">
              <a:lnSpc>
                <a:spcPct val="80000"/>
              </a:lnSpc>
              <a:spcBef>
                <a:spcPts val="0"/>
              </a:spcBef>
              <a:spcAft>
                <a:spcPts val="0"/>
              </a:spcAft>
              <a:buNone/>
            </a:pPr>
            <a:r>
              <a:rPr lang="en-US" sz="2300">
                <a:solidFill>
                  <a:srgbClr val="A42F0F"/>
                </a:solidFill>
                <a:latin typeface="Noto Sans Symbols"/>
                <a:ea typeface="Noto Sans Symbols"/>
                <a:cs typeface="Noto Sans Symbols"/>
                <a:sym typeface="Noto Sans Symbols"/>
              </a:rPr>
              <a:t>🠶</a:t>
            </a:r>
            <a:r>
              <a:rPr lang="en-US" sz="2300">
                <a:solidFill>
                  <a:srgbClr val="A42F0F"/>
                </a:solidFill>
                <a:latin typeface="Times New Roman"/>
                <a:ea typeface="Times New Roman"/>
                <a:cs typeface="Times New Roman"/>
                <a:sym typeface="Times New Roman"/>
              </a:rPr>
              <a:t> </a:t>
            </a:r>
            <a:r>
              <a:rPr lang="en-US" sz="2300">
                <a:solidFill>
                  <a:srgbClr val="404040"/>
                </a:solidFill>
                <a:latin typeface="Arial"/>
                <a:ea typeface="Arial"/>
                <a:cs typeface="Arial"/>
                <a:sym typeface="Arial"/>
              </a:rPr>
              <a:t>They teach us, as engineers, how we can best meet environmental, health, safety and societal responsibilities</a:t>
            </a:r>
            <a:endParaRPr sz="2300">
              <a:solidFill>
                <a:schemeClr val="dk1"/>
              </a:solidFill>
              <a:latin typeface="Arial"/>
              <a:ea typeface="Arial"/>
              <a:cs typeface="Arial"/>
              <a:sym typeface="Arial"/>
            </a:endParaRPr>
          </a:p>
        </p:txBody>
      </p:sp>
      <p:sp>
        <p:nvSpPr>
          <p:cNvPr id="256" name="Google Shape;256;p19"/>
          <p:cNvSpPr/>
          <p:nvPr/>
        </p:nvSpPr>
        <p:spPr>
          <a:xfrm>
            <a:off x="4882896" y="3447288"/>
            <a:ext cx="2825496" cy="282397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txBox="1"/>
          <p:nvPr/>
        </p:nvSpPr>
        <p:spPr>
          <a:xfrm>
            <a:off x="3152352" y="410775"/>
            <a:ext cx="4803900" cy="457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3600">
                <a:solidFill>
                  <a:srgbClr val="252525"/>
                </a:solidFill>
                <a:latin typeface="Arial"/>
                <a:ea typeface="Arial"/>
                <a:cs typeface="Arial"/>
                <a:sym typeface="Arial"/>
              </a:rPr>
              <a:t>Material Selection</a:t>
            </a:r>
            <a:endParaRPr sz="3600">
              <a:solidFill>
                <a:schemeClr val="dk1"/>
              </a:solidFill>
              <a:latin typeface="Arial"/>
              <a:ea typeface="Arial"/>
              <a:cs typeface="Arial"/>
              <a:sym typeface="Arial"/>
            </a:endParaRPr>
          </a:p>
        </p:txBody>
      </p:sp>
      <p:sp>
        <p:nvSpPr>
          <p:cNvPr id="55" name="Google Shape;55;p2"/>
          <p:cNvSpPr/>
          <p:nvPr/>
        </p:nvSpPr>
        <p:spPr>
          <a:xfrm>
            <a:off x="352043" y="2442972"/>
            <a:ext cx="3326891" cy="224332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2"/>
          <p:cNvSpPr txBox="1"/>
          <p:nvPr/>
        </p:nvSpPr>
        <p:spPr>
          <a:xfrm>
            <a:off x="293624" y="1280889"/>
            <a:ext cx="11648440" cy="502920"/>
          </a:xfrm>
          <a:prstGeom prst="rect">
            <a:avLst/>
          </a:prstGeom>
          <a:noFill/>
          <a:ln>
            <a:noFill/>
          </a:ln>
        </p:spPr>
        <p:txBody>
          <a:bodyPr anchorCtr="0" anchor="t" bIns="0" lIns="0" spcFirstLastPara="1" rIns="0" wrap="square" tIns="0">
            <a:spAutoFit/>
          </a:bodyPr>
          <a:lstStyle/>
          <a:p>
            <a:pPr indent="0" lvl="0" marL="12700" marR="5080" rtl="0" algn="l">
              <a:lnSpc>
                <a:spcPct val="100000"/>
              </a:lnSpc>
              <a:spcBef>
                <a:spcPts val="0"/>
              </a:spcBef>
              <a:spcAft>
                <a:spcPts val="0"/>
              </a:spcAft>
              <a:buNone/>
            </a:pPr>
            <a:r>
              <a:rPr lang="en-US" sz="1800">
                <a:solidFill>
                  <a:schemeClr val="dk1"/>
                </a:solidFill>
                <a:latin typeface="Arial"/>
                <a:ea typeface="Arial"/>
                <a:cs typeface="Arial"/>
                <a:sym typeface="Arial"/>
              </a:rPr>
              <a:t>There are over 100,000 engineering materials to choose from. The typical design engineer should have ready access to information on 30 to 60 materials, depending on the range of applications he or she deals with.</a:t>
            </a:r>
            <a:endParaRPr sz="1800">
              <a:solidFill>
                <a:schemeClr val="dk1"/>
              </a:solidFill>
              <a:latin typeface="Arial"/>
              <a:ea typeface="Arial"/>
              <a:cs typeface="Arial"/>
              <a:sym typeface="Arial"/>
            </a:endParaRPr>
          </a:p>
        </p:txBody>
      </p:sp>
      <p:sp>
        <p:nvSpPr>
          <p:cNvPr id="57" name="Google Shape;57;p2"/>
          <p:cNvSpPr/>
          <p:nvPr/>
        </p:nvSpPr>
        <p:spPr>
          <a:xfrm>
            <a:off x="4471415" y="2043683"/>
            <a:ext cx="2915412" cy="30419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2"/>
          <p:cNvSpPr/>
          <p:nvPr/>
        </p:nvSpPr>
        <p:spPr>
          <a:xfrm>
            <a:off x="8054340" y="2043683"/>
            <a:ext cx="2947416" cy="304190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0" name="Shape 260"/>
        <p:cNvGrpSpPr/>
        <p:nvPr/>
      </p:nvGrpSpPr>
      <p:grpSpPr>
        <a:xfrm>
          <a:off x="0" y="0"/>
          <a:ext cx="0" cy="0"/>
          <a:chOff x="0" y="0"/>
          <a:chExt cx="0" cy="0"/>
        </a:xfrm>
      </p:grpSpPr>
      <p:sp>
        <p:nvSpPr>
          <p:cNvPr id="261" name="Google Shape;261;p20"/>
          <p:cNvSpPr/>
          <p:nvPr/>
        </p:nvSpPr>
        <p:spPr>
          <a:xfrm>
            <a:off x="6739128" y="315468"/>
            <a:ext cx="1431035" cy="14310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0"/>
          <p:cNvSpPr/>
          <p:nvPr/>
        </p:nvSpPr>
        <p:spPr>
          <a:xfrm>
            <a:off x="6693407" y="2011679"/>
            <a:ext cx="1536192" cy="141732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20"/>
          <p:cNvSpPr/>
          <p:nvPr/>
        </p:nvSpPr>
        <p:spPr>
          <a:xfrm>
            <a:off x="6739128" y="3973067"/>
            <a:ext cx="2066544" cy="75895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20"/>
          <p:cNvSpPr/>
          <p:nvPr/>
        </p:nvSpPr>
        <p:spPr>
          <a:xfrm>
            <a:off x="6775704" y="5010911"/>
            <a:ext cx="1490472" cy="122072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0"/>
          <p:cNvSpPr/>
          <p:nvPr/>
        </p:nvSpPr>
        <p:spPr>
          <a:xfrm>
            <a:off x="9093707" y="315468"/>
            <a:ext cx="1307592" cy="136702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0"/>
          <p:cNvSpPr/>
          <p:nvPr/>
        </p:nvSpPr>
        <p:spPr>
          <a:xfrm>
            <a:off x="8887968" y="1997964"/>
            <a:ext cx="1549907" cy="116128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0"/>
          <p:cNvSpPr/>
          <p:nvPr/>
        </p:nvSpPr>
        <p:spPr>
          <a:xfrm>
            <a:off x="9093707" y="3593591"/>
            <a:ext cx="1344168" cy="95554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0"/>
          <p:cNvSpPr/>
          <p:nvPr/>
        </p:nvSpPr>
        <p:spPr>
          <a:xfrm>
            <a:off x="8910828" y="5193791"/>
            <a:ext cx="1952244" cy="585216"/>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0"/>
          <p:cNvSpPr/>
          <p:nvPr/>
        </p:nvSpPr>
        <p:spPr>
          <a:xfrm>
            <a:off x="10716768" y="219456"/>
            <a:ext cx="1243583" cy="122072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0"/>
          <p:cNvSpPr/>
          <p:nvPr/>
        </p:nvSpPr>
        <p:spPr>
          <a:xfrm>
            <a:off x="8991999" y="6062471"/>
            <a:ext cx="1810385" cy="0"/>
          </a:xfrm>
          <a:custGeom>
            <a:rect b="b" l="l" r="r" t="t"/>
            <a:pathLst>
              <a:path extrusionOk="0" h="120000" w="1810384">
                <a:moveTo>
                  <a:pt x="0" y="0"/>
                </a:moveTo>
                <a:lnTo>
                  <a:pt x="1810285" y="0"/>
                </a:lnTo>
              </a:path>
            </a:pathLst>
          </a:custGeom>
          <a:noFill/>
          <a:ln cap="flat" cmpd="sng" w="22850">
            <a:solidFill>
              <a:srgbClr val="34648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0"/>
          <p:cNvSpPr/>
          <p:nvPr/>
        </p:nvSpPr>
        <p:spPr>
          <a:xfrm>
            <a:off x="228571" y="228600"/>
            <a:ext cx="4114800" cy="0"/>
          </a:xfrm>
          <a:custGeom>
            <a:rect b="b" l="l" r="r" t="t"/>
            <a:pathLst>
              <a:path extrusionOk="0" h="120000" w="4114800">
                <a:moveTo>
                  <a:pt x="0" y="0"/>
                </a:moveTo>
                <a:lnTo>
                  <a:pt x="4114286" y="0"/>
                </a:lnTo>
              </a:path>
            </a:pathLst>
          </a:custGeom>
          <a:noFill/>
          <a:ln cap="flat" cmpd="sng" w="9525">
            <a:solidFill>
              <a:srgbClr val="A893B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20"/>
          <p:cNvSpPr/>
          <p:nvPr/>
        </p:nvSpPr>
        <p:spPr>
          <a:xfrm>
            <a:off x="251428" y="512063"/>
            <a:ext cx="6281420" cy="0"/>
          </a:xfrm>
          <a:custGeom>
            <a:rect b="b" l="l" r="r" t="t"/>
            <a:pathLst>
              <a:path extrusionOk="0" h="120000" w="6281420">
                <a:moveTo>
                  <a:pt x="0" y="0"/>
                </a:moveTo>
                <a:lnTo>
                  <a:pt x="6281142" y="0"/>
                </a:lnTo>
              </a:path>
            </a:pathLst>
          </a:custGeom>
          <a:noFill/>
          <a:ln cap="flat" cmpd="sng" w="9525">
            <a:solidFill>
              <a:srgbClr val="A8A8A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20"/>
          <p:cNvSpPr/>
          <p:nvPr/>
        </p:nvSpPr>
        <p:spPr>
          <a:xfrm>
            <a:off x="228571" y="228600"/>
            <a:ext cx="0" cy="6200140"/>
          </a:xfrm>
          <a:custGeom>
            <a:rect b="b" l="l" r="r" t="t"/>
            <a:pathLst>
              <a:path extrusionOk="0" h="6200140" w="120000">
                <a:moveTo>
                  <a:pt x="0" y="6199632"/>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0"/>
          <p:cNvSpPr/>
          <p:nvPr/>
        </p:nvSpPr>
        <p:spPr>
          <a:xfrm>
            <a:off x="4342857" y="228600"/>
            <a:ext cx="2208530" cy="0"/>
          </a:xfrm>
          <a:custGeom>
            <a:rect b="b" l="l" r="r" t="t"/>
            <a:pathLst>
              <a:path extrusionOk="0" h="120000" w="2208529">
                <a:moveTo>
                  <a:pt x="0" y="0"/>
                </a:moveTo>
                <a:lnTo>
                  <a:pt x="220799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0"/>
          <p:cNvSpPr/>
          <p:nvPr/>
        </p:nvSpPr>
        <p:spPr>
          <a:xfrm>
            <a:off x="6527999" y="251459"/>
            <a:ext cx="0" cy="2980055"/>
          </a:xfrm>
          <a:custGeom>
            <a:rect b="b" l="l" r="r" t="t"/>
            <a:pathLst>
              <a:path extrusionOk="0" h="2980055" w="120000">
                <a:moveTo>
                  <a:pt x="0" y="2979479"/>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20"/>
          <p:cNvSpPr/>
          <p:nvPr/>
        </p:nvSpPr>
        <p:spPr>
          <a:xfrm>
            <a:off x="6527999" y="3412863"/>
            <a:ext cx="0" cy="78740"/>
          </a:xfrm>
          <a:custGeom>
            <a:rect b="b" l="l" r="r" t="t"/>
            <a:pathLst>
              <a:path extrusionOk="0" h="78739" w="120000">
                <a:moveTo>
                  <a:pt x="0" y="78680"/>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20"/>
          <p:cNvSpPr/>
          <p:nvPr/>
        </p:nvSpPr>
        <p:spPr>
          <a:xfrm>
            <a:off x="6527999" y="3673467"/>
            <a:ext cx="0" cy="1052830"/>
          </a:xfrm>
          <a:custGeom>
            <a:rect b="b" l="l" r="r" t="t"/>
            <a:pathLst>
              <a:path extrusionOk="0" h="1052829" w="120000">
                <a:moveTo>
                  <a:pt x="0" y="1052516"/>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20"/>
          <p:cNvSpPr/>
          <p:nvPr/>
        </p:nvSpPr>
        <p:spPr>
          <a:xfrm>
            <a:off x="6527999" y="4907907"/>
            <a:ext cx="0" cy="1506855"/>
          </a:xfrm>
          <a:custGeom>
            <a:rect b="b" l="l" r="r" t="t"/>
            <a:pathLst>
              <a:path extrusionOk="0" h="1506854" w="120000">
                <a:moveTo>
                  <a:pt x="0" y="1506608"/>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20"/>
          <p:cNvSpPr/>
          <p:nvPr/>
        </p:nvSpPr>
        <p:spPr>
          <a:xfrm>
            <a:off x="251428" y="768095"/>
            <a:ext cx="6281420" cy="0"/>
          </a:xfrm>
          <a:custGeom>
            <a:rect b="b" l="l" r="r" t="t"/>
            <a:pathLst>
              <a:path extrusionOk="0" h="120000" w="6281420">
                <a:moveTo>
                  <a:pt x="0" y="0"/>
                </a:moveTo>
                <a:lnTo>
                  <a:pt x="6281142"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20"/>
          <p:cNvSpPr/>
          <p:nvPr/>
        </p:nvSpPr>
        <p:spPr>
          <a:xfrm>
            <a:off x="4342857" y="498348"/>
            <a:ext cx="0" cy="521334"/>
          </a:xfrm>
          <a:custGeom>
            <a:rect b="b" l="l" r="r" t="t"/>
            <a:pathLst>
              <a:path extrusionOk="0" h="521334" w="120000">
                <a:moveTo>
                  <a:pt x="0" y="521207"/>
                </a:moveTo>
                <a:lnTo>
                  <a:pt x="0"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20"/>
          <p:cNvSpPr/>
          <p:nvPr/>
        </p:nvSpPr>
        <p:spPr>
          <a:xfrm>
            <a:off x="5110857" y="480059"/>
            <a:ext cx="0" cy="5934710"/>
          </a:xfrm>
          <a:custGeom>
            <a:rect b="b" l="l" r="r" t="t"/>
            <a:pathLst>
              <a:path extrusionOk="0" h="5934710" w="120000">
                <a:moveTo>
                  <a:pt x="0" y="5934456"/>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0"/>
          <p:cNvSpPr/>
          <p:nvPr/>
        </p:nvSpPr>
        <p:spPr>
          <a:xfrm>
            <a:off x="251428" y="1024127"/>
            <a:ext cx="6281420" cy="0"/>
          </a:xfrm>
          <a:custGeom>
            <a:rect b="b" l="l" r="r" t="t"/>
            <a:pathLst>
              <a:path extrusionOk="0" h="120000" w="6281420">
                <a:moveTo>
                  <a:pt x="0" y="0"/>
                </a:moveTo>
                <a:lnTo>
                  <a:pt x="6281142" y="0"/>
                </a:lnTo>
              </a:path>
            </a:pathLst>
          </a:custGeom>
          <a:noFill/>
          <a:ln cap="flat" cmpd="sng" w="9525">
            <a:solidFill>
              <a:srgbClr val="B3B3B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20"/>
          <p:cNvSpPr/>
          <p:nvPr/>
        </p:nvSpPr>
        <p:spPr>
          <a:xfrm>
            <a:off x="6230857" y="1243583"/>
            <a:ext cx="320040" cy="0"/>
          </a:xfrm>
          <a:custGeom>
            <a:rect b="b" l="l" r="r" t="t"/>
            <a:pathLst>
              <a:path extrusionOk="0" h="120000" w="320040">
                <a:moveTo>
                  <a:pt x="0" y="0"/>
                </a:moveTo>
                <a:lnTo>
                  <a:pt x="319999"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20"/>
          <p:cNvSpPr/>
          <p:nvPr/>
        </p:nvSpPr>
        <p:spPr>
          <a:xfrm>
            <a:off x="251428" y="1540763"/>
            <a:ext cx="6281420" cy="0"/>
          </a:xfrm>
          <a:custGeom>
            <a:rect b="b" l="l" r="r" t="t"/>
            <a:pathLst>
              <a:path extrusionOk="0" h="120000" w="6281420">
                <a:moveTo>
                  <a:pt x="0" y="0"/>
                </a:moveTo>
                <a:lnTo>
                  <a:pt x="6281142"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20"/>
          <p:cNvSpPr/>
          <p:nvPr/>
        </p:nvSpPr>
        <p:spPr>
          <a:xfrm>
            <a:off x="4342857" y="1330452"/>
            <a:ext cx="0" cy="672465"/>
          </a:xfrm>
          <a:custGeom>
            <a:rect b="b" l="l" r="r" t="t"/>
            <a:pathLst>
              <a:path extrusionOk="0" h="672464" w="120000">
                <a:moveTo>
                  <a:pt x="0" y="672084"/>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20"/>
          <p:cNvSpPr/>
          <p:nvPr/>
        </p:nvSpPr>
        <p:spPr>
          <a:xfrm>
            <a:off x="251428" y="1796795"/>
            <a:ext cx="6281420" cy="0"/>
          </a:xfrm>
          <a:custGeom>
            <a:rect b="b" l="l" r="r" t="t"/>
            <a:pathLst>
              <a:path extrusionOk="0" h="120000" w="6281420">
                <a:moveTo>
                  <a:pt x="0" y="0"/>
                </a:moveTo>
                <a:lnTo>
                  <a:pt x="6281142" y="0"/>
                </a:lnTo>
              </a:path>
            </a:pathLst>
          </a:custGeom>
          <a:noFill/>
          <a:ln cap="flat" cmpd="sng" w="9525">
            <a:solidFill>
              <a:srgbClr val="A8A8A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20"/>
          <p:cNvSpPr/>
          <p:nvPr/>
        </p:nvSpPr>
        <p:spPr>
          <a:xfrm>
            <a:off x="5357539" y="2002535"/>
            <a:ext cx="1193800" cy="0"/>
          </a:xfrm>
          <a:custGeom>
            <a:rect b="b" l="l" r="r" t="t"/>
            <a:pathLst>
              <a:path extrusionOk="0" h="120000" w="1193800">
                <a:moveTo>
                  <a:pt x="0" y="0"/>
                </a:moveTo>
                <a:lnTo>
                  <a:pt x="1193317"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20"/>
          <p:cNvSpPr/>
          <p:nvPr/>
        </p:nvSpPr>
        <p:spPr>
          <a:xfrm>
            <a:off x="5097142" y="2002535"/>
            <a:ext cx="8890" cy="0"/>
          </a:xfrm>
          <a:custGeom>
            <a:rect b="b" l="l" r="r" t="t"/>
            <a:pathLst>
              <a:path extrusionOk="0" h="120000" w="8889">
                <a:moveTo>
                  <a:pt x="0" y="0"/>
                </a:moveTo>
                <a:lnTo>
                  <a:pt x="8596"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20"/>
          <p:cNvSpPr/>
          <p:nvPr/>
        </p:nvSpPr>
        <p:spPr>
          <a:xfrm>
            <a:off x="6230857" y="2258567"/>
            <a:ext cx="320040" cy="0"/>
          </a:xfrm>
          <a:custGeom>
            <a:rect b="b" l="l" r="r" t="t"/>
            <a:pathLst>
              <a:path extrusionOk="0" h="120000" w="320040">
                <a:moveTo>
                  <a:pt x="0" y="0"/>
                </a:moveTo>
                <a:lnTo>
                  <a:pt x="319999"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20"/>
          <p:cNvSpPr/>
          <p:nvPr/>
        </p:nvSpPr>
        <p:spPr>
          <a:xfrm>
            <a:off x="251428" y="2569464"/>
            <a:ext cx="6281420" cy="0"/>
          </a:xfrm>
          <a:custGeom>
            <a:rect b="b" l="l" r="r" t="t"/>
            <a:pathLst>
              <a:path extrusionOk="0" h="120000" w="6281420">
                <a:moveTo>
                  <a:pt x="0" y="0"/>
                </a:moveTo>
                <a:lnTo>
                  <a:pt x="6281142"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20"/>
          <p:cNvSpPr/>
          <p:nvPr/>
        </p:nvSpPr>
        <p:spPr>
          <a:xfrm>
            <a:off x="251428" y="2825495"/>
            <a:ext cx="6281420" cy="0"/>
          </a:xfrm>
          <a:custGeom>
            <a:rect b="b" l="l" r="r" t="t"/>
            <a:pathLst>
              <a:path extrusionOk="0" h="120000" w="6281420">
                <a:moveTo>
                  <a:pt x="0" y="0"/>
                </a:moveTo>
                <a:lnTo>
                  <a:pt x="6281142" y="0"/>
                </a:lnTo>
              </a:path>
            </a:pathLst>
          </a:custGeom>
          <a:noFill/>
          <a:ln cap="flat" cmpd="sng" w="9525">
            <a:solidFill>
              <a:srgbClr val="A8A8A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20"/>
          <p:cNvSpPr/>
          <p:nvPr/>
        </p:nvSpPr>
        <p:spPr>
          <a:xfrm>
            <a:off x="4342857" y="2555748"/>
            <a:ext cx="0" cy="727075"/>
          </a:xfrm>
          <a:custGeom>
            <a:rect b="b" l="l" r="r" t="t"/>
            <a:pathLst>
              <a:path extrusionOk="0" h="727075" w="120000">
                <a:moveTo>
                  <a:pt x="0" y="726948"/>
                </a:moveTo>
                <a:lnTo>
                  <a:pt x="0"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0"/>
          <p:cNvSpPr/>
          <p:nvPr/>
        </p:nvSpPr>
        <p:spPr>
          <a:xfrm>
            <a:off x="251428" y="3081527"/>
            <a:ext cx="6281420" cy="0"/>
          </a:xfrm>
          <a:custGeom>
            <a:rect b="b" l="l" r="r" t="t"/>
            <a:pathLst>
              <a:path extrusionOk="0" h="120000" w="6281420">
                <a:moveTo>
                  <a:pt x="0" y="0"/>
                </a:moveTo>
                <a:lnTo>
                  <a:pt x="6281142"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20"/>
          <p:cNvSpPr/>
          <p:nvPr/>
        </p:nvSpPr>
        <p:spPr>
          <a:xfrm>
            <a:off x="251428" y="3854196"/>
            <a:ext cx="6281420" cy="0"/>
          </a:xfrm>
          <a:custGeom>
            <a:rect b="b" l="l" r="r" t="t"/>
            <a:pathLst>
              <a:path extrusionOk="0" h="120000" w="6281420">
                <a:moveTo>
                  <a:pt x="0" y="0"/>
                </a:moveTo>
                <a:lnTo>
                  <a:pt x="6281142"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0"/>
          <p:cNvSpPr/>
          <p:nvPr/>
        </p:nvSpPr>
        <p:spPr>
          <a:xfrm>
            <a:off x="4342857" y="3648455"/>
            <a:ext cx="0" cy="923925"/>
          </a:xfrm>
          <a:custGeom>
            <a:rect b="b" l="l" r="r" t="t"/>
            <a:pathLst>
              <a:path extrusionOk="0" h="923925" w="120000">
                <a:moveTo>
                  <a:pt x="0" y="923544"/>
                </a:moveTo>
                <a:lnTo>
                  <a:pt x="0"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20"/>
          <p:cNvSpPr/>
          <p:nvPr/>
        </p:nvSpPr>
        <p:spPr>
          <a:xfrm>
            <a:off x="251428" y="4320540"/>
            <a:ext cx="6281420" cy="0"/>
          </a:xfrm>
          <a:custGeom>
            <a:rect b="b" l="l" r="r" t="t"/>
            <a:pathLst>
              <a:path extrusionOk="0" h="120000" w="6281420">
                <a:moveTo>
                  <a:pt x="0" y="0"/>
                </a:moveTo>
                <a:lnTo>
                  <a:pt x="6281142"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20"/>
          <p:cNvSpPr/>
          <p:nvPr/>
        </p:nvSpPr>
        <p:spPr>
          <a:xfrm>
            <a:off x="251428" y="4576571"/>
            <a:ext cx="6281420" cy="0"/>
          </a:xfrm>
          <a:custGeom>
            <a:rect b="b" l="l" r="r" t="t"/>
            <a:pathLst>
              <a:path extrusionOk="0" h="120000" w="6281420">
                <a:moveTo>
                  <a:pt x="0" y="0"/>
                </a:moveTo>
                <a:lnTo>
                  <a:pt x="6281142"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0"/>
          <p:cNvSpPr/>
          <p:nvPr/>
        </p:nvSpPr>
        <p:spPr>
          <a:xfrm>
            <a:off x="6230857" y="5038344"/>
            <a:ext cx="320040" cy="0"/>
          </a:xfrm>
          <a:custGeom>
            <a:rect b="b" l="l" r="r" t="t"/>
            <a:pathLst>
              <a:path extrusionOk="0" h="120000" w="320040">
                <a:moveTo>
                  <a:pt x="0" y="0"/>
                </a:moveTo>
                <a:lnTo>
                  <a:pt x="319999"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0"/>
          <p:cNvSpPr/>
          <p:nvPr/>
        </p:nvSpPr>
        <p:spPr>
          <a:xfrm>
            <a:off x="251428" y="5349240"/>
            <a:ext cx="6281420" cy="0"/>
          </a:xfrm>
          <a:custGeom>
            <a:rect b="b" l="l" r="r" t="t"/>
            <a:pathLst>
              <a:path extrusionOk="0" h="120000" w="6281420">
                <a:moveTo>
                  <a:pt x="0" y="0"/>
                </a:moveTo>
                <a:lnTo>
                  <a:pt x="6281142"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20"/>
          <p:cNvSpPr/>
          <p:nvPr/>
        </p:nvSpPr>
        <p:spPr>
          <a:xfrm>
            <a:off x="251428" y="5605271"/>
            <a:ext cx="6281420" cy="0"/>
          </a:xfrm>
          <a:custGeom>
            <a:rect b="b" l="l" r="r" t="t"/>
            <a:pathLst>
              <a:path extrusionOk="0" h="120000" w="6281420">
                <a:moveTo>
                  <a:pt x="0" y="0"/>
                </a:moveTo>
                <a:lnTo>
                  <a:pt x="6281142" y="0"/>
                </a:lnTo>
              </a:path>
            </a:pathLst>
          </a:custGeom>
          <a:noFill/>
          <a:ln cap="flat" cmpd="sng" w="9525">
            <a:solidFill>
              <a:srgbClr val="A8A8A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20"/>
          <p:cNvSpPr/>
          <p:nvPr/>
        </p:nvSpPr>
        <p:spPr>
          <a:xfrm>
            <a:off x="4342857" y="5335523"/>
            <a:ext cx="0" cy="521334"/>
          </a:xfrm>
          <a:custGeom>
            <a:rect b="b" l="l" r="r" t="t"/>
            <a:pathLst>
              <a:path extrusionOk="0" h="521335" w="120000">
                <a:moveTo>
                  <a:pt x="0" y="521208"/>
                </a:moveTo>
                <a:lnTo>
                  <a:pt x="0"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20"/>
          <p:cNvSpPr/>
          <p:nvPr/>
        </p:nvSpPr>
        <p:spPr>
          <a:xfrm>
            <a:off x="251428" y="5861303"/>
            <a:ext cx="6281420" cy="0"/>
          </a:xfrm>
          <a:custGeom>
            <a:rect b="b" l="l" r="r" t="t"/>
            <a:pathLst>
              <a:path extrusionOk="0" h="120000" w="6281420">
                <a:moveTo>
                  <a:pt x="0" y="0"/>
                </a:moveTo>
                <a:lnTo>
                  <a:pt x="6281142" y="0"/>
                </a:lnTo>
              </a:path>
            </a:pathLst>
          </a:custGeom>
          <a:noFill/>
          <a:ln cap="flat" cmpd="sng" w="9525">
            <a:solidFill>
              <a:srgbClr val="AFAFA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0"/>
          <p:cNvSpPr/>
          <p:nvPr/>
        </p:nvSpPr>
        <p:spPr>
          <a:xfrm>
            <a:off x="6230857" y="6062471"/>
            <a:ext cx="320040" cy="0"/>
          </a:xfrm>
          <a:custGeom>
            <a:rect b="b" l="l" r="r" t="t"/>
            <a:pathLst>
              <a:path extrusionOk="0" h="120000" w="320040">
                <a:moveTo>
                  <a:pt x="0" y="0"/>
                </a:moveTo>
                <a:lnTo>
                  <a:pt x="319999" y="0"/>
                </a:lnTo>
              </a:path>
            </a:pathLst>
          </a:custGeom>
          <a:noFill/>
          <a:ln cap="flat" cmpd="sng" w="9525">
            <a:solidFill>
              <a:srgbClr val="ACAC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0"/>
          <p:cNvSpPr/>
          <p:nvPr/>
        </p:nvSpPr>
        <p:spPr>
          <a:xfrm>
            <a:off x="228571" y="6423659"/>
            <a:ext cx="6322695" cy="0"/>
          </a:xfrm>
          <a:custGeom>
            <a:rect b="b" l="l" r="r" t="t"/>
            <a:pathLst>
              <a:path extrusionOk="0" h="120000" w="6322695">
                <a:moveTo>
                  <a:pt x="0" y="0"/>
                </a:moveTo>
                <a:lnTo>
                  <a:pt x="6322285"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0"/>
          <p:cNvSpPr txBox="1"/>
          <p:nvPr/>
        </p:nvSpPr>
        <p:spPr>
          <a:xfrm>
            <a:off x="1898157" y="309586"/>
            <a:ext cx="86042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1000">
                <a:solidFill>
                  <a:srgbClr val="131326"/>
                </a:solidFill>
                <a:latin typeface="Arial"/>
                <a:ea typeface="Arial"/>
                <a:cs typeface="Arial"/>
                <a:sym typeface="Arial"/>
              </a:rPr>
              <a:t>Org:an</a:t>
            </a:r>
            <a:r>
              <a:rPr b="1" lang="en-US" sz="1000">
                <a:solidFill>
                  <a:srgbClr val="48053F"/>
                </a:solidFill>
                <a:latin typeface="Arial"/>
                <a:ea typeface="Arial"/>
                <a:cs typeface="Arial"/>
                <a:sym typeface="Arial"/>
              </a:rPr>
              <a:t>i</a:t>
            </a:r>
            <a:r>
              <a:rPr b="1" lang="en-US" sz="1000">
                <a:solidFill>
                  <a:srgbClr val="131326"/>
                </a:solidFill>
                <a:latin typeface="Arial"/>
                <a:ea typeface="Arial"/>
                <a:cs typeface="Arial"/>
                <a:sym typeface="Arial"/>
              </a:rPr>
              <a:t>za</a:t>
            </a:r>
            <a:r>
              <a:rPr b="1" lang="en-US" sz="1000">
                <a:solidFill>
                  <a:srgbClr val="311F13"/>
                </a:solidFill>
                <a:latin typeface="Arial"/>
                <a:ea typeface="Arial"/>
                <a:cs typeface="Arial"/>
                <a:sym typeface="Arial"/>
              </a:rPr>
              <a:t>t</a:t>
            </a:r>
            <a:r>
              <a:rPr b="1" lang="en-US" sz="1000">
                <a:solidFill>
                  <a:srgbClr val="3D1660"/>
                </a:solidFill>
                <a:latin typeface="Arial"/>
                <a:ea typeface="Arial"/>
                <a:cs typeface="Arial"/>
                <a:sym typeface="Arial"/>
              </a:rPr>
              <a:t>i</a:t>
            </a:r>
            <a:r>
              <a:rPr b="1" lang="en-US" sz="1000">
                <a:solidFill>
                  <a:srgbClr val="131326"/>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06" name="Google Shape;306;p20"/>
          <p:cNvSpPr/>
          <p:nvPr/>
        </p:nvSpPr>
        <p:spPr>
          <a:xfrm>
            <a:off x="4399221" y="224104"/>
            <a:ext cx="0" cy="234315"/>
          </a:xfrm>
          <a:custGeom>
            <a:rect b="b" l="l" r="r" t="t"/>
            <a:pathLst>
              <a:path extrusionOk="0" h="234315" w="120000">
                <a:moveTo>
                  <a:pt x="0" y="0"/>
                </a:moveTo>
                <a:lnTo>
                  <a:pt x="0" y="233901"/>
                </a:lnTo>
              </a:path>
            </a:pathLst>
          </a:custGeom>
          <a:noFill/>
          <a:ln cap="flat" cmpd="sng" w="54450">
            <a:solidFill>
              <a:srgbClr val="F2F2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20"/>
          <p:cNvSpPr txBox="1"/>
          <p:nvPr/>
        </p:nvSpPr>
        <p:spPr>
          <a:xfrm>
            <a:off x="4375871" y="250707"/>
            <a:ext cx="78105" cy="1968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50">
                <a:solidFill>
                  <a:srgbClr val="ACACAC"/>
                </a:solidFill>
                <a:latin typeface="Arial"/>
                <a:ea typeface="Arial"/>
                <a:cs typeface="Arial"/>
                <a:sym typeface="Arial"/>
              </a:rPr>
              <a:t>I</a:t>
            </a:r>
            <a:endParaRPr sz="1350">
              <a:solidFill>
                <a:schemeClr val="dk1"/>
              </a:solidFill>
              <a:latin typeface="Arial"/>
              <a:ea typeface="Arial"/>
              <a:cs typeface="Arial"/>
              <a:sym typeface="Arial"/>
            </a:endParaRPr>
          </a:p>
        </p:txBody>
      </p:sp>
      <p:sp>
        <p:nvSpPr>
          <p:cNvPr id="308" name="Google Shape;308;p20"/>
          <p:cNvSpPr txBox="1"/>
          <p:nvPr/>
        </p:nvSpPr>
        <p:spPr>
          <a:xfrm>
            <a:off x="4531300" y="314158"/>
            <a:ext cx="45402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1000">
                <a:solidFill>
                  <a:srgbClr val="383646"/>
                </a:solidFill>
                <a:latin typeface="Arial"/>
                <a:ea typeface="Arial"/>
                <a:cs typeface="Arial"/>
                <a:sym typeface="Arial"/>
              </a:rPr>
              <a:t>I</a:t>
            </a:r>
            <a:r>
              <a:rPr b="1" lang="en-US" sz="1000">
                <a:solidFill>
                  <a:srgbClr val="2A0723"/>
                </a:solidFill>
                <a:latin typeface="Arial"/>
                <a:ea typeface="Arial"/>
                <a:cs typeface="Arial"/>
                <a:sym typeface="Arial"/>
              </a:rPr>
              <a:t>n</a:t>
            </a:r>
            <a:r>
              <a:rPr b="1" lang="en-US" sz="1000">
                <a:solidFill>
                  <a:srgbClr val="280152"/>
                </a:solidFill>
                <a:latin typeface="Arial"/>
                <a:ea typeface="Arial"/>
                <a:cs typeface="Arial"/>
                <a:sym typeface="Arial"/>
              </a:rPr>
              <a:t>i</a:t>
            </a:r>
            <a:r>
              <a:rPr b="1" lang="en-US" sz="1000">
                <a:solidFill>
                  <a:srgbClr val="131326"/>
                </a:solidFill>
                <a:latin typeface="Arial"/>
                <a:ea typeface="Arial"/>
                <a:cs typeface="Arial"/>
                <a:sym typeface="Arial"/>
              </a:rPr>
              <a:t>t</a:t>
            </a:r>
            <a:r>
              <a:rPr b="1" lang="en-US" sz="1000">
                <a:solidFill>
                  <a:srgbClr val="0C0F87"/>
                </a:solidFill>
                <a:latin typeface="Arial"/>
                <a:ea typeface="Arial"/>
                <a:cs typeface="Arial"/>
                <a:sym typeface="Arial"/>
              </a:rPr>
              <a:t>i</a:t>
            </a:r>
            <a:r>
              <a:rPr b="1" lang="en-US" sz="1000">
                <a:solidFill>
                  <a:srgbClr val="131326"/>
                </a:solidFill>
                <a:latin typeface="Arial"/>
                <a:ea typeface="Arial"/>
                <a:cs typeface="Arial"/>
                <a:sym typeface="Arial"/>
              </a:rPr>
              <a:t>a</a:t>
            </a:r>
            <a:r>
              <a:rPr b="1" lang="en-US" sz="1000">
                <a:solidFill>
                  <a:srgbClr val="280152"/>
                </a:solidFill>
                <a:latin typeface="Arial"/>
                <a:ea typeface="Arial"/>
                <a:cs typeface="Arial"/>
                <a:sym typeface="Arial"/>
              </a:rPr>
              <a:t>l</a:t>
            </a:r>
            <a:r>
              <a:rPr b="1" lang="en-US" sz="1000">
                <a:solidFill>
                  <a:srgbClr val="131326"/>
                </a:solidFill>
                <a:latin typeface="Arial"/>
                <a:ea typeface="Arial"/>
                <a:cs typeface="Arial"/>
                <a:sym typeface="Arial"/>
              </a:rPr>
              <a:t>s</a:t>
            </a:r>
            <a:endParaRPr sz="1000">
              <a:solidFill>
                <a:schemeClr val="dk1"/>
              </a:solidFill>
              <a:latin typeface="Arial"/>
              <a:ea typeface="Arial"/>
              <a:cs typeface="Arial"/>
              <a:sym typeface="Arial"/>
            </a:endParaRPr>
          </a:p>
        </p:txBody>
      </p:sp>
      <p:sp>
        <p:nvSpPr>
          <p:cNvPr id="309" name="Google Shape;309;p20"/>
          <p:cNvSpPr txBox="1"/>
          <p:nvPr/>
        </p:nvSpPr>
        <p:spPr>
          <a:xfrm>
            <a:off x="5555300" y="314158"/>
            <a:ext cx="53848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1000">
                <a:solidFill>
                  <a:srgbClr val="131326"/>
                </a:solidFill>
                <a:latin typeface="Arial"/>
                <a:ea typeface="Arial"/>
                <a:cs typeface="Arial"/>
                <a:sym typeface="Arial"/>
              </a:rPr>
              <a:t>Cou</a:t>
            </a:r>
            <a:r>
              <a:rPr b="1" lang="en-US" sz="1000">
                <a:solidFill>
                  <a:srgbClr val="26234D"/>
                </a:solidFill>
                <a:latin typeface="Arial"/>
                <a:ea typeface="Arial"/>
                <a:cs typeface="Arial"/>
                <a:sym typeface="Arial"/>
              </a:rPr>
              <a:t>n</a:t>
            </a:r>
            <a:r>
              <a:rPr b="1" lang="en-US" sz="1000">
                <a:solidFill>
                  <a:srgbClr val="131326"/>
                </a:solidFill>
                <a:latin typeface="Arial"/>
                <a:ea typeface="Arial"/>
                <a:cs typeface="Arial"/>
                <a:sym typeface="Arial"/>
              </a:rPr>
              <a:t>try</a:t>
            </a:r>
            <a:endParaRPr sz="1000">
              <a:solidFill>
                <a:schemeClr val="dk1"/>
              </a:solidFill>
              <a:latin typeface="Arial"/>
              <a:ea typeface="Arial"/>
              <a:cs typeface="Arial"/>
              <a:sym typeface="Arial"/>
            </a:endParaRPr>
          </a:p>
        </p:txBody>
      </p:sp>
      <p:sp>
        <p:nvSpPr>
          <p:cNvPr id="310" name="Google Shape;310;p20"/>
          <p:cNvSpPr txBox="1"/>
          <p:nvPr/>
        </p:nvSpPr>
        <p:spPr>
          <a:xfrm>
            <a:off x="298157" y="570190"/>
            <a:ext cx="16764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Bu</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eau o</a:t>
            </a:r>
            <a:r>
              <a:rPr lang="en-US" sz="1000">
                <a:solidFill>
                  <a:srgbClr val="7082C6"/>
                </a:solidFill>
                <a:latin typeface="Arial"/>
                <a:ea typeface="Arial"/>
                <a:cs typeface="Arial"/>
                <a:sym typeface="Arial"/>
              </a:rPr>
              <a:t>f I</a:t>
            </a:r>
            <a:r>
              <a:rPr lang="en-US" sz="1000">
                <a:solidFill>
                  <a:srgbClr val="4467BA"/>
                </a:solidFill>
                <a:latin typeface="Arial"/>
                <a:ea typeface="Arial"/>
                <a:cs typeface="Arial"/>
                <a:sym typeface="Arial"/>
              </a:rPr>
              <a:t>nd</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an </a:t>
            </a:r>
            <a:r>
              <a:rPr lang="en-US" sz="1000">
                <a:solidFill>
                  <a:srgbClr val="5975C1"/>
                </a:solidFill>
                <a:latin typeface="Arial"/>
                <a:ea typeface="Arial"/>
                <a:cs typeface="Arial"/>
                <a:sym typeface="Arial"/>
              </a:rPr>
              <a:t>standards</a:t>
            </a:r>
            <a:endParaRPr sz="1000">
              <a:solidFill>
                <a:schemeClr val="dk1"/>
              </a:solidFill>
              <a:latin typeface="Arial"/>
              <a:ea typeface="Arial"/>
              <a:cs typeface="Arial"/>
              <a:sym typeface="Arial"/>
            </a:endParaRPr>
          </a:p>
        </p:txBody>
      </p:sp>
      <p:sp>
        <p:nvSpPr>
          <p:cNvPr id="311" name="Google Shape;311;p20"/>
          <p:cNvSpPr txBox="1"/>
          <p:nvPr/>
        </p:nvSpPr>
        <p:spPr>
          <a:xfrm>
            <a:off x="4439871" y="570190"/>
            <a:ext cx="24384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B382F"/>
                </a:solidFill>
                <a:latin typeface="Arial"/>
                <a:ea typeface="Arial"/>
                <a:cs typeface="Arial"/>
                <a:sym typeface="Arial"/>
              </a:rPr>
              <a:t>B</a:t>
            </a:r>
            <a:r>
              <a:rPr lang="en-US" sz="1000">
                <a:solidFill>
                  <a:srgbClr val="707E80"/>
                </a:solidFill>
                <a:latin typeface="Arial"/>
                <a:ea typeface="Arial"/>
                <a:cs typeface="Arial"/>
                <a:sym typeface="Arial"/>
              </a:rPr>
              <a:t>I</a:t>
            </a:r>
            <a:r>
              <a:rPr lang="en-US" sz="1000">
                <a:solidFill>
                  <a:srgbClr val="464660"/>
                </a:solidFill>
                <a:latin typeface="Arial"/>
                <a:ea typeface="Arial"/>
                <a:cs typeface="Arial"/>
                <a:sym typeface="Arial"/>
              </a:rPr>
              <a:t>S</a:t>
            </a:r>
            <a:endParaRPr sz="1000">
              <a:solidFill>
                <a:schemeClr val="dk1"/>
              </a:solidFill>
              <a:latin typeface="Arial"/>
              <a:ea typeface="Arial"/>
              <a:cs typeface="Arial"/>
              <a:sym typeface="Arial"/>
            </a:endParaRPr>
          </a:p>
        </p:txBody>
      </p:sp>
      <p:sp>
        <p:nvSpPr>
          <p:cNvPr id="312" name="Google Shape;312;p20"/>
          <p:cNvSpPr txBox="1"/>
          <p:nvPr/>
        </p:nvSpPr>
        <p:spPr>
          <a:xfrm>
            <a:off x="5146644" y="570190"/>
            <a:ext cx="32448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07E80"/>
                </a:solidFill>
                <a:latin typeface="Arial"/>
                <a:ea typeface="Arial"/>
                <a:cs typeface="Arial"/>
                <a:sym typeface="Arial"/>
              </a:rPr>
              <a:t>I</a:t>
            </a:r>
            <a:r>
              <a:rPr lang="en-US" sz="1000">
                <a:solidFill>
                  <a:srgbClr val="464660"/>
                </a:solidFill>
                <a:latin typeface="Arial"/>
                <a:ea typeface="Arial"/>
                <a:cs typeface="Arial"/>
                <a:sym typeface="Arial"/>
              </a:rPr>
              <a:t>nd</a:t>
            </a:r>
            <a:r>
              <a:rPr lang="en-US" sz="1000">
                <a:solidFill>
                  <a:srgbClr val="830507"/>
                </a:solidFill>
                <a:latin typeface="Arial"/>
                <a:ea typeface="Arial"/>
                <a:cs typeface="Arial"/>
                <a:sym typeface="Arial"/>
              </a:rPr>
              <a:t>i</a:t>
            </a:r>
            <a:r>
              <a:rPr lang="en-US" sz="1000">
                <a:solidFill>
                  <a:srgbClr val="464660"/>
                </a:solidFill>
                <a:latin typeface="Arial"/>
                <a:ea typeface="Arial"/>
                <a:cs typeface="Arial"/>
                <a:sym typeface="Arial"/>
              </a:rPr>
              <a:t>a</a:t>
            </a:r>
            <a:endParaRPr sz="1000">
              <a:solidFill>
                <a:schemeClr val="dk1"/>
              </a:solidFill>
              <a:latin typeface="Arial"/>
              <a:ea typeface="Arial"/>
              <a:cs typeface="Arial"/>
              <a:sym typeface="Arial"/>
            </a:endParaRPr>
          </a:p>
        </p:txBody>
      </p:sp>
      <p:sp>
        <p:nvSpPr>
          <p:cNvPr id="313" name="Google Shape;313;p20"/>
          <p:cNvSpPr txBox="1"/>
          <p:nvPr/>
        </p:nvSpPr>
        <p:spPr>
          <a:xfrm>
            <a:off x="298157" y="826222"/>
            <a:ext cx="18542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Badan </a:t>
            </a:r>
            <a:r>
              <a:rPr lang="en-US" sz="1000">
                <a:solidFill>
                  <a:srgbClr val="5975C1"/>
                </a:solidFill>
                <a:latin typeface="Arial"/>
                <a:ea typeface="Arial"/>
                <a:cs typeface="Arial"/>
                <a:sym typeface="Arial"/>
              </a:rPr>
              <a:t>standa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a:t>
            </a:r>
            <a:r>
              <a:rPr lang="en-US" sz="1000">
                <a:solidFill>
                  <a:srgbClr val="776BBC"/>
                </a:solidFill>
                <a:latin typeface="Arial"/>
                <a:ea typeface="Arial"/>
                <a:cs typeface="Arial"/>
                <a:sym typeface="Arial"/>
              </a:rPr>
              <a:t>i</a:t>
            </a:r>
            <a:r>
              <a:rPr lang="en-US" sz="1000">
                <a:solidFill>
                  <a:srgbClr val="4467BA"/>
                </a:solidFill>
                <a:latin typeface="Arial"/>
                <a:ea typeface="Arial"/>
                <a:cs typeface="Arial"/>
                <a:sym typeface="Arial"/>
              </a:rPr>
              <a:t>sas</a:t>
            </a:r>
            <a:r>
              <a:rPr lang="en-US" sz="1000">
                <a:solidFill>
                  <a:srgbClr val="776BBC"/>
                </a:solidFill>
                <a:latin typeface="Arial"/>
                <a:ea typeface="Arial"/>
                <a:cs typeface="Arial"/>
                <a:sym typeface="Arial"/>
              </a:rPr>
              <a:t>i </a:t>
            </a:r>
            <a:r>
              <a:rPr lang="en-US" sz="1000">
                <a:solidFill>
                  <a:srgbClr val="5975C1"/>
                </a:solidFill>
                <a:latin typeface="Arial"/>
                <a:ea typeface="Arial"/>
                <a:cs typeface="Arial"/>
                <a:sym typeface="Arial"/>
              </a:rPr>
              <a:t>Nas</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ona</a:t>
            </a:r>
            <a:r>
              <a:rPr lang="en-US" sz="1000">
                <a:solidFill>
                  <a:srgbClr val="776BBC"/>
                </a:solidFill>
                <a:latin typeface="Arial"/>
                <a:ea typeface="Arial"/>
                <a:cs typeface="Arial"/>
                <a:sym typeface="Arial"/>
              </a:rPr>
              <a:t>l</a:t>
            </a:r>
            <a:endParaRPr sz="1000">
              <a:solidFill>
                <a:schemeClr val="dk1"/>
              </a:solidFill>
              <a:latin typeface="Arial"/>
              <a:ea typeface="Arial"/>
              <a:cs typeface="Arial"/>
              <a:sym typeface="Arial"/>
            </a:endParaRPr>
          </a:p>
        </p:txBody>
      </p:sp>
      <p:sp>
        <p:nvSpPr>
          <p:cNvPr id="314" name="Google Shape;314;p20"/>
          <p:cNvSpPr txBox="1"/>
          <p:nvPr/>
        </p:nvSpPr>
        <p:spPr>
          <a:xfrm>
            <a:off x="4439871" y="826222"/>
            <a:ext cx="29591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B382F"/>
                </a:solidFill>
                <a:latin typeface="Arial"/>
                <a:ea typeface="Arial"/>
                <a:cs typeface="Arial"/>
                <a:sym typeface="Arial"/>
              </a:rPr>
              <a:t>B</a:t>
            </a:r>
            <a:r>
              <a:rPr lang="en-US" sz="1000">
                <a:solidFill>
                  <a:srgbClr val="464660"/>
                </a:solidFill>
                <a:latin typeface="Arial"/>
                <a:ea typeface="Arial"/>
                <a:cs typeface="Arial"/>
                <a:sym typeface="Arial"/>
              </a:rPr>
              <a:t>SN</a:t>
            </a:r>
            <a:endParaRPr sz="1000">
              <a:solidFill>
                <a:schemeClr val="dk1"/>
              </a:solidFill>
              <a:latin typeface="Arial"/>
              <a:ea typeface="Arial"/>
              <a:cs typeface="Arial"/>
              <a:sym typeface="Arial"/>
            </a:endParaRPr>
          </a:p>
        </p:txBody>
      </p:sp>
      <p:sp>
        <p:nvSpPr>
          <p:cNvPr id="315" name="Google Shape;315;p20"/>
          <p:cNvSpPr txBox="1"/>
          <p:nvPr/>
        </p:nvSpPr>
        <p:spPr>
          <a:xfrm>
            <a:off x="5146644" y="826222"/>
            <a:ext cx="61658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07E80"/>
                </a:solidFill>
                <a:latin typeface="Arial"/>
                <a:ea typeface="Arial"/>
                <a:cs typeface="Arial"/>
                <a:sym typeface="Arial"/>
              </a:rPr>
              <a:t>I</a:t>
            </a:r>
            <a:r>
              <a:rPr lang="en-US" sz="1000">
                <a:solidFill>
                  <a:srgbClr val="464660"/>
                </a:solidFill>
                <a:latin typeface="Arial"/>
                <a:ea typeface="Arial"/>
                <a:cs typeface="Arial"/>
                <a:sym typeface="Arial"/>
              </a:rPr>
              <a:t>ndones</a:t>
            </a:r>
            <a:r>
              <a:rPr lang="en-US" sz="1000">
                <a:solidFill>
                  <a:srgbClr val="823F4F"/>
                </a:solidFill>
                <a:latin typeface="Arial"/>
                <a:ea typeface="Arial"/>
                <a:cs typeface="Arial"/>
                <a:sym typeface="Arial"/>
              </a:rPr>
              <a:t>i</a:t>
            </a:r>
            <a:r>
              <a:rPr lang="en-US" sz="1000">
                <a:solidFill>
                  <a:srgbClr val="464660"/>
                </a:solidFill>
                <a:latin typeface="Arial"/>
                <a:ea typeface="Arial"/>
                <a:cs typeface="Arial"/>
                <a:sym typeface="Arial"/>
              </a:rPr>
              <a:t>a</a:t>
            </a:r>
            <a:endParaRPr sz="1000">
              <a:solidFill>
                <a:schemeClr val="dk1"/>
              </a:solidFill>
              <a:latin typeface="Arial"/>
              <a:ea typeface="Arial"/>
              <a:cs typeface="Arial"/>
              <a:sym typeface="Arial"/>
            </a:endParaRPr>
          </a:p>
        </p:txBody>
      </p:sp>
      <p:sp>
        <p:nvSpPr>
          <p:cNvPr id="316" name="Google Shape;316;p20"/>
          <p:cNvSpPr txBox="1"/>
          <p:nvPr/>
        </p:nvSpPr>
        <p:spPr>
          <a:xfrm>
            <a:off x="298157" y="1082253"/>
            <a:ext cx="253746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B</a:t>
            </a:r>
            <a:r>
              <a:rPr lang="en-US" sz="1000">
                <a:solidFill>
                  <a:srgbClr val="7082C6"/>
                </a:solidFill>
                <a:latin typeface="Arial"/>
                <a:ea typeface="Arial"/>
                <a:cs typeface="Arial"/>
                <a:sym typeface="Arial"/>
              </a:rPr>
              <a:t>r</a:t>
            </a:r>
            <a:r>
              <a:rPr lang="en-US" sz="1000">
                <a:solidFill>
                  <a:srgbClr val="4467BA"/>
                </a:solidFill>
                <a:latin typeface="Arial"/>
                <a:ea typeface="Arial"/>
                <a:cs typeface="Arial"/>
                <a:sym typeface="Arial"/>
              </a:rPr>
              <a:t>az</a:t>
            </a:r>
            <a:r>
              <a:rPr lang="en-US" sz="1000">
                <a:solidFill>
                  <a:srgbClr val="8552B3"/>
                </a:solidFill>
                <a:latin typeface="Arial"/>
                <a:ea typeface="Arial"/>
                <a:cs typeface="Arial"/>
                <a:sym typeface="Arial"/>
              </a:rPr>
              <a:t>ili</a:t>
            </a:r>
            <a:r>
              <a:rPr lang="en-US" sz="1000">
                <a:solidFill>
                  <a:srgbClr val="4467BA"/>
                </a:solidFill>
                <a:latin typeface="Arial"/>
                <a:ea typeface="Arial"/>
                <a:cs typeface="Arial"/>
                <a:sym typeface="Arial"/>
              </a:rPr>
              <a:t>an Na</a:t>
            </a:r>
            <a:r>
              <a:rPr lang="en-US" sz="1000">
                <a:solidFill>
                  <a:srgbClr val="776BBC"/>
                </a:solidFill>
                <a:latin typeface="Arial"/>
                <a:ea typeface="Arial"/>
                <a:cs typeface="Arial"/>
                <a:sym typeface="Arial"/>
              </a:rPr>
              <a:t>ti</a:t>
            </a:r>
            <a:r>
              <a:rPr lang="en-US" sz="1000">
                <a:solidFill>
                  <a:srgbClr val="4467BA"/>
                </a:solidFill>
                <a:latin typeface="Arial"/>
                <a:ea typeface="Arial"/>
                <a:cs typeface="Arial"/>
                <a:sym typeface="Arial"/>
              </a:rPr>
              <a:t>ona </a:t>
            </a:r>
            <a:r>
              <a:rPr lang="en-US" sz="1000">
                <a:solidFill>
                  <a:srgbClr val="8552B3"/>
                </a:solidFill>
                <a:latin typeface="Arial"/>
                <a:ea typeface="Arial"/>
                <a:cs typeface="Arial"/>
                <a:sym typeface="Arial"/>
              </a:rPr>
              <a:t>l </a:t>
            </a:r>
            <a:r>
              <a:rPr lang="en-US" sz="1000">
                <a:solidFill>
                  <a:srgbClr val="5975C1"/>
                </a:solidFill>
                <a:latin typeface="Arial"/>
                <a:ea typeface="Arial"/>
                <a:cs typeface="Arial"/>
                <a:sym typeface="Arial"/>
              </a:rPr>
              <a:t>Standa </a:t>
            </a:r>
            <a:r>
              <a:rPr lang="en-US" sz="1000">
                <a:solidFill>
                  <a:srgbClr val="8552B3"/>
                </a:solidFill>
                <a:latin typeface="Arial"/>
                <a:ea typeface="Arial"/>
                <a:cs typeface="Arial"/>
                <a:sym typeface="Arial"/>
              </a:rPr>
              <a:t>r</a:t>
            </a:r>
            <a:r>
              <a:rPr lang="en-US" sz="1000">
                <a:solidFill>
                  <a:srgbClr val="4467BA"/>
                </a:solidFill>
                <a:latin typeface="Arial"/>
                <a:ea typeface="Arial"/>
                <a:cs typeface="Arial"/>
                <a:sym typeface="Arial"/>
              </a:rPr>
              <a:t>ds O</a:t>
            </a:r>
            <a:r>
              <a:rPr lang="en-US" sz="1000">
                <a:solidFill>
                  <a:srgbClr val="8552B3"/>
                </a:solidFill>
                <a:latin typeface="Arial"/>
                <a:ea typeface="Arial"/>
                <a:cs typeface="Arial"/>
                <a:sym typeface="Arial"/>
              </a:rPr>
              <a:t>r</a:t>
            </a:r>
            <a:r>
              <a:rPr lang="en-US" sz="1000">
                <a:solidFill>
                  <a:srgbClr val="4467BA"/>
                </a:solidFill>
                <a:latin typeface="Arial"/>
                <a:ea typeface="Arial"/>
                <a:cs typeface="Arial"/>
                <a:sym typeface="Arial"/>
              </a:rPr>
              <a:t>gan</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za</a:t>
            </a:r>
            <a:r>
              <a:rPr lang="en-US" sz="1000">
                <a:solidFill>
                  <a:srgbClr val="776BBC"/>
                </a:solidFill>
                <a:latin typeface="Arial"/>
                <a:ea typeface="Arial"/>
                <a:cs typeface="Arial"/>
                <a:sym typeface="Arial"/>
              </a:rPr>
              <a:t>ti</a:t>
            </a:r>
            <a:r>
              <a:rPr lang="en-US" sz="1000">
                <a:solidFill>
                  <a:srgbClr val="5975C1"/>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17" name="Google Shape;317;p20"/>
          <p:cNvSpPr txBox="1"/>
          <p:nvPr/>
        </p:nvSpPr>
        <p:spPr>
          <a:xfrm>
            <a:off x="4430729" y="1082253"/>
            <a:ext cx="3829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383646"/>
                </a:solidFill>
                <a:latin typeface="Arial"/>
                <a:ea typeface="Arial"/>
                <a:cs typeface="Arial"/>
                <a:sym typeface="Arial"/>
              </a:rPr>
              <a:t>AB</a:t>
            </a:r>
            <a:r>
              <a:rPr lang="en-US" sz="1000">
                <a:solidFill>
                  <a:srgbClr val="464660"/>
                </a:solidFill>
                <a:latin typeface="Arial"/>
                <a:ea typeface="Arial"/>
                <a:cs typeface="Arial"/>
                <a:sym typeface="Arial"/>
              </a:rPr>
              <a:t>NT</a:t>
            </a:r>
            <a:endParaRPr sz="1000">
              <a:solidFill>
                <a:schemeClr val="dk1"/>
              </a:solidFill>
              <a:latin typeface="Arial"/>
              <a:ea typeface="Arial"/>
              <a:cs typeface="Arial"/>
              <a:sym typeface="Arial"/>
            </a:endParaRPr>
          </a:p>
        </p:txBody>
      </p:sp>
      <p:sp>
        <p:nvSpPr>
          <p:cNvPr id="318" name="Google Shape;318;p20"/>
          <p:cNvSpPr txBox="1"/>
          <p:nvPr/>
        </p:nvSpPr>
        <p:spPr>
          <a:xfrm>
            <a:off x="5105739" y="1094953"/>
            <a:ext cx="265430" cy="280035"/>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383646"/>
                </a:solidFill>
                <a:latin typeface="Arial"/>
                <a:ea typeface="Arial"/>
                <a:cs typeface="Arial"/>
                <a:sym typeface="Arial"/>
              </a:rPr>
              <a:t>B</a:t>
            </a:r>
            <a:r>
              <a:rPr lang="en-US" sz="1000">
                <a:solidFill>
                  <a:srgbClr val="60595D"/>
                </a:solidFill>
                <a:latin typeface="Arial"/>
                <a:ea typeface="Arial"/>
                <a:cs typeface="Arial"/>
                <a:sym typeface="Arial"/>
              </a:rPr>
              <a:t>r</a:t>
            </a:r>
            <a:r>
              <a:rPr lang="en-US" sz="1000">
                <a:solidFill>
                  <a:srgbClr val="464660"/>
                </a:solidFill>
                <a:latin typeface="Arial"/>
                <a:ea typeface="Arial"/>
                <a:cs typeface="Arial"/>
                <a:sym typeface="Arial"/>
              </a:rPr>
              <a:t>a</a:t>
            </a:r>
            <a:endParaRPr sz="1000">
              <a:solidFill>
                <a:schemeClr val="dk1"/>
              </a:solidFill>
              <a:latin typeface="Arial"/>
              <a:ea typeface="Arial"/>
              <a:cs typeface="Arial"/>
              <a:sym typeface="Arial"/>
            </a:endParaRPr>
          </a:p>
        </p:txBody>
      </p:sp>
      <p:sp>
        <p:nvSpPr>
          <p:cNvPr id="319" name="Google Shape;319;p20"/>
          <p:cNvSpPr txBox="1"/>
          <p:nvPr/>
        </p:nvSpPr>
        <p:spPr>
          <a:xfrm>
            <a:off x="5354157" y="1082253"/>
            <a:ext cx="15811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383646"/>
                </a:solidFill>
                <a:latin typeface="Arial"/>
                <a:ea typeface="Arial"/>
                <a:cs typeface="Arial"/>
                <a:sym typeface="Arial"/>
              </a:rPr>
              <a:t>z</a:t>
            </a:r>
            <a:r>
              <a:rPr lang="en-US" sz="1000">
                <a:solidFill>
                  <a:srgbClr val="82212B"/>
                </a:solidFill>
                <a:latin typeface="Arial"/>
                <a:ea typeface="Arial"/>
                <a:cs typeface="Arial"/>
                <a:sym typeface="Arial"/>
              </a:rPr>
              <a:t>i</a:t>
            </a:r>
            <a:r>
              <a:rPr lang="en-US" sz="1000">
                <a:solidFill>
                  <a:srgbClr val="830507"/>
                </a:solidFill>
                <a:latin typeface="Arial"/>
                <a:ea typeface="Arial"/>
                <a:cs typeface="Arial"/>
                <a:sym typeface="Arial"/>
              </a:rPr>
              <a:t>l</a:t>
            </a:r>
            <a:endParaRPr sz="1000">
              <a:solidFill>
                <a:schemeClr val="dk1"/>
              </a:solidFill>
              <a:latin typeface="Arial"/>
              <a:ea typeface="Arial"/>
              <a:cs typeface="Arial"/>
              <a:sym typeface="Arial"/>
            </a:endParaRPr>
          </a:p>
        </p:txBody>
      </p:sp>
      <p:sp>
        <p:nvSpPr>
          <p:cNvPr id="320" name="Google Shape;320;p20"/>
          <p:cNvSpPr/>
          <p:nvPr/>
        </p:nvSpPr>
        <p:spPr>
          <a:xfrm>
            <a:off x="5105739" y="1149678"/>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0"/>
          <p:cNvSpPr txBox="1"/>
          <p:nvPr/>
        </p:nvSpPr>
        <p:spPr>
          <a:xfrm>
            <a:off x="5098157" y="1174825"/>
            <a:ext cx="276225"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22" name="Google Shape;322;p20"/>
          <p:cNvSpPr txBox="1"/>
          <p:nvPr/>
        </p:nvSpPr>
        <p:spPr>
          <a:xfrm>
            <a:off x="298157" y="1338286"/>
            <a:ext cx="335597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Span</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sh Assoc</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5975C1"/>
                </a:solidFill>
                <a:latin typeface="Arial"/>
                <a:ea typeface="Arial"/>
                <a:cs typeface="Arial"/>
                <a:sym typeface="Arial"/>
              </a:rPr>
              <a:t>on </a:t>
            </a:r>
            <a:r>
              <a:rPr lang="en-US" sz="1000">
                <a:solidFill>
                  <a:srgbClr val="7082C6"/>
                </a:solidFill>
                <a:latin typeface="Arial"/>
                <a:ea typeface="Arial"/>
                <a:cs typeface="Arial"/>
                <a:sym typeface="Arial"/>
              </a:rPr>
              <a:t>fo</a:t>
            </a:r>
            <a:r>
              <a:rPr lang="en-US" sz="1000">
                <a:solidFill>
                  <a:srgbClr val="8552B3"/>
                </a:solidFill>
                <a:latin typeface="Arial"/>
                <a:ea typeface="Arial"/>
                <a:cs typeface="Arial"/>
                <a:sym typeface="Arial"/>
              </a:rPr>
              <a:t>r </a:t>
            </a:r>
            <a:r>
              <a:rPr lang="en-US" sz="1000">
                <a:solidFill>
                  <a:srgbClr val="4467BA"/>
                </a:solidFill>
                <a:latin typeface="Arial"/>
                <a:ea typeface="Arial"/>
                <a:cs typeface="Arial"/>
                <a:sym typeface="Arial"/>
              </a:rPr>
              <a:t>S</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anda</a:t>
            </a:r>
            <a:r>
              <a:rPr lang="en-US" sz="1000">
                <a:solidFill>
                  <a:srgbClr val="776BBC"/>
                </a:solidFill>
                <a:latin typeface="Arial"/>
                <a:ea typeface="Arial"/>
                <a:cs typeface="Arial"/>
                <a:sym typeface="Arial"/>
              </a:rPr>
              <a:t>ri</a:t>
            </a:r>
            <a:r>
              <a:rPr lang="en-US" sz="1000">
                <a:solidFill>
                  <a:srgbClr val="4467BA"/>
                </a:solidFill>
                <a:latin typeface="Arial"/>
                <a:ea typeface="Arial"/>
                <a:cs typeface="Arial"/>
                <a:sym typeface="Arial"/>
              </a:rPr>
              <a:t>za</a:t>
            </a:r>
            <a:r>
              <a:rPr lang="en-US" sz="1000">
                <a:solidFill>
                  <a:srgbClr val="776BBC"/>
                </a:solidFill>
                <a:latin typeface="Arial"/>
                <a:ea typeface="Arial"/>
                <a:cs typeface="Arial"/>
                <a:sym typeface="Arial"/>
              </a:rPr>
              <a:t>ti</a:t>
            </a:r>
            <a:r>
              <a:rPr lang="en-US" sz="1000">
                <a:solidFill>
                  <a:srgbClr val="4467BA"/>
                </a:solidFill>
                <a:latin typeface="Arial"/>
                <a:ea typeface="Arial"/>
                <a:cs typeface="Arial"/>
                <a:sym typeface="Arial"/>
              </a:rPr>
              <a:t>on and Ce</a:t>
            </a:r>
            <a:r>
              <a:rPr lang="en-US" sz="1000">
                <a:solidFill>
                  <a:srgbClr val="7082C6"/>
                </a:solidFill>
                <a:latin typeface="Arial"/>
                <a:ea typeface="Arial"/>
                <a:cs typeface="Arial"/>
                <a:sym typeface="Arial"/>
              </a:rPr>
              <a:t>rtifi</a:t>
            </a:r>
            <a:r>
              <a:rPr lang="en-US" sz="1000">
                <a:solidFill>
                  <a:srgbClr val="4467BA"/>
                </a:solidFill>
                <a:latin typeface="Arial"/>
                <a:ea typeface="Arial"/>
                <a:cs typeface="Arial"/>
                <a:sym typeface="Arial"/>
              </a:rPr>
              <a:t>ca</a:t>
            </a:r>
            <a:r>
              <a:rPr lang="en-US" sz="1000">
                <a:solidFill>
                  <a:srgbClr val="7082C6"/>
                </a:solidFill>
                <a:latin typeface="Arial"/>
                <a:ea typeface="Arial"/>
                <a:cs typeface="Arial"/>
                <a:sym typeface="Arial"/>
              </a:rPr>
              <a:t>ti</a:t>
            </a:r>
            <a:r>
              <a:rPr lang="en-US" sz="1000">
                <a:solidFill>
                  <a:srgbClr val="4467BA"/>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23" name="Google Shape;323;p20"/>
          <p:cNvSpPr txBox="1"/>
          <p:nvPr/>
        </p:nvSpPr>
        <p:spPr>
          <a:xfrm>
            <a:off x="4430729" y="1338286"/>
            <a:ext cx="5080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A</a:t>
            </a:r>
            <a:r>
              <a:rPr lang="en-US" sz="1000">
                <a:solidFill>
                  <a:srgbClr val="311F13"/>
                </a:solidFill>
                <a:latin typeface="Arial"/>
                <a:ea typeface="Arial"/>
                <a:cs typeface="Arial"/>
                <a:sym typeface="Arial"/>
              </a:rPr>
              <a:t>E</a:t>
            </a:r>
            <a:r>
              <a:rPr lang="en-US" sz="1000">
                <a:solidFill>
                  <a:srgbClr val="464660"/>
                </a:solidFill>
                <a:latin typeface="Arial"/>
                <a:ea typeface="Arial"/>
                <a:cs typeface="Arial"/>
                <a:sym typeface="Arial"/>
              </a:rPr>
              <a:t>NO</a:t>
            </a:r>
            <a:r>
              <a:rPr lang="en-US" sz="1000">
                <a:solidFill>
                  <a:srgbClr val="383646"/>
                </a:solidFill>
                <a:latin typeface="Arial"/>
                <a:ea typeface="Arial"/>
                <a:cs typeface="Arial"/>
                <a:sym typeface="Arial"/>
              </a:rPr>
              <a:t>R</a:t>
            </a:r>
            <a:endParaRPr sz="1000">
              <a:solidFill>
                <a:schemeClr val="dk1"/>
              </a:solidFill>
              <a:latin typeface="Arial"/>
              <a:ea typeface="Arial"/>
              <a:cs typeface="Arial"/>
              <a:sym typeface="Arial"/>
            </a:endParaRPr>
          </a:p>
        </p:txBody>
      </p:sp>
      <p:sp>
        <p:nvSpPr>
          <p:cNvPr id="324" name="Google Shape;324;p20"/>
          <p:cNvSpPr txBox="1"/>
          <p:nvPr/>
        </p:nvSpPr>
        <p:spPr>
          <a:xfrm>
            <a:off x="5153013" y="1338286"/>
            <a:ext cx="37211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S</a:t>
            </a:r>
            <a:r>
              <a:rPr lang="en-US" sz="1000">
                <a:solidFill>
                  <a:srgbClr val="60595D"/>
                </a:solidFill>
                <a:latin typeface="Arial"/>
                <a:ea typeface="Arial"/>
                <a:cs typeface="Arial"/>
                <a:sym typeface="Arial"/>
              </a:rPr>
              <a:t>p</a:t>
            </a:r>
            <a:r>
              <a:rPr lang="en-US" sz="1000">
                <a:solidFill>
                  <a:srgbClr val="464660"/>
                </a:solidFill>
                <a:latin typeface="Arial"/>
                <a:ea typeface="Arial"/>
                <a:cs typeface="Arial"/>
                <a:sym typeface="Arial"/>
              </a:rPr>
              <a:t>a</a:t>
            </a:r>
            <a:r>
              <a:rPr lang="en-US" sz="1000">
                <a:solidFill>
                  <a:srgbClr val="823F4F"/>
                </a:solidFill>
                <a:latin typeface="Arial"/>
                <a:ea typeface="Arial"/>
                <a:cs typeface="Arial"/>
                <a:sym typeface="Arial"/>
              </a:rPr>
              <a:t>i</a:t>
            </a:r>
            <a:r>
              <a:rPr lang="en-US" sz="1000">
                <a:solidFill>
                  <a:srgbClr val="464660"/>
                </a:solidFill>
                <a:latin typeface="Arial"/>
                <a:ea typeface="Arial"/>
                <a:cs typeface="Arial"/>
                <a:sym typeface="Arial"/>
              </a:rPr>
              <a:t>n</a:t>
            </a:r>
            <a:endParaRPr sz="1000">
              <a:solidFill>
                <a:schemeClr val="dk1"/>
              </a:solidFill>
              <a:latin typeface="Arial"/>
              <a:ea typeface="Arial"/>
              <a:cs typeface="Arial"/>
              <a:sym typeface="Arial"/>
            </a:endParaRPr>
          </a:p>
        </p:txBody>
      </p:sp>
      <p:sp>
        <p:nvSpPr>
          <p:cNvPr id="325" name="Google Shape;325;p20"/>
          <p:cNvSpPr txBox="1"/>
          <p:nvPr/>
        </p:nvSpPr>
        <p:spPr>
          <a:xfrm>
            <a:off x="298157" y="1598890"/>
            <a:ext cx="23495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975C1"/>
                </a:solidFill>
                <a:latin typeface="Arial"/>
                <a:ea typeface="Arial"/>
                <a:cs typeface="Arial"/>
                <a:sym typeface="Arial"/>
              </a:rPr>
              <a:t>French </a:t>
            </a:r>
            <a:r>
              <a:rPr lang="en-US" sz="1000">
                <a:solidFill>
                  <a:srgbClr val="4467BA"/>
                </a:solidFill>
                <a:latin typeface="Arial"/>
                <a:ea typeface="Arial"/>
                <a:cs typeface="Arial"/>
                <a:sym typeface="Arial"/>
              </a:rPr>
              <a:t>assoc</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a:t>
            </a:r>
            <a:r>
              <a:rPr lang="en-US" sz="1000">
                <a:solidFill>
                  <a:srgbClr val="7082C6"/>
                </a:solidFill>
                <a:latin typeface="Arial"/>
                <a:ea typeface="Arial"/>
                <a:cs typeface="Arial"/>
                <a:sym typeface="Arial"/>
              </a:rPr>
              <a:t>ti</a:t>
            </a:r>
            <a:r>
              <a:rPr lang="en-US" sz="1000">
                <a:solidFill>
                  <a:srgbClr val="4467BA"/>
                </a:solidFill>
                <a:latin typeface="Arial"/>
                <a:ea typeface="Arial"/>
                <a:cs typeface="Arial"/>
                <a:sym typeface="Arial"/>
              </a:rPr>
              <a:t>on </a:t>
            </a:r>
            <a:r>
              <a:rPr lang="en-US" sz="1000">
                <a:solidFill>
                  <a:srgbClr val="7082C6"/>
                </a:solidFill>
                <a:latin typeface="Arial"/>
                <a:ea typeface="Arial"/>
                <a:cs typeface="Arial"/>
                <a:sym typeface="Arial"/>
              </a:rPr>
              <a:t>f</a:t>
            </a:r>
            <a:r>
              <a:rPr lang="en-US" sz="1000">
                <a:solidFill>
                  <a:srgbClr val="4467BA"/>
                </a:solidFill>
                <a:latin typeface="Arial"/>
                <a:ea typeface="Arial"/>
                <a:cs typeface="Arial"/>
                <a:sym typeface="Arial"/>
              </a:rPr>
              <a:t>o</a:t>
            </a:r>
            <a:r>
              <a:rPr lang="en-US" sz="1000">
                <a:solidFill>
                  <a:srgbClr val="8552B3"/>
                </a:solidFill>
                <a:latin typeface="Arial"/>
                <a:ea typeface="Arial"/>
                <a:cs typeface="Arial"/>
                <a:sym typeface="Arial"/>
              </a:rPr>
              <a:t>r </a:t>
            </a:r>
            <a:r>
              <a:rPr lang="en-US" sz="1000">
                <a:solidFill>
                  <a:srgbClr val="4467BA"/>
                </a:solidFill>
                <a:latin typeface="Arial"/>
                <a:ea typeface="Arial"/>
                <a:cs typeface="Arial"/>
                <a:sym typeface="Arial"/>
              </a:rPr>
              <a:t>S</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anda</a:t>
            </a:r>
            <a:r>
              <a:rPr lang="en-US" sz="1000">
                <a:solidFill>
                  <a:srgbClr val="7082C6"/>
                </a:solidFill>
                <a:latin typeface="Arial"/>
                <a:ea typeface="Arial"/>
                <a:cs typeface="Arial"/>
                <a:sym typeface="Arial"/>
              </a:rPr>
              <a:t>r</a:t>
            </a:r>
            <a:r>
              <a:rPr lang="en-US" sz="1000">
                <a:solidFill>
                  <a:srgbClr val="4467BA"/>
                </a:solidFill>
                <a:latin typeface="Arial"/>
                <a:ea typeface="Arial"/>
                <a:cs typeface="Arial"/>
                <a:sym typeface="Arial"/>
              </a:rPr>
              <a:t>d</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za</a:t>
            </a:r>
            <a:r>
              <a:rPr lang="en-US" sz="1000">
                <a:solidFill>
                  <a:srgbClr val="776BBC"/>
                </a:solidFill>
                <a:latin typeface="Arial"/>
                <a:ea typeface="Arial"/>
                <a:cs typeface="Arial"/>
                <a:sym typeface="Arial"/>
              </a:rPr>
              <a:t>ti</a:t>
            </a:r>
            <a:r>
              <a:rPr lang="en-US" sz="1000">
                <a:solidFill>
                  <a:srgbClr val="4467BA"/>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26" name="Google Shape;326;p20"/>
          <p:cNvSpPr txBox="1"/>
          <p:nvPr/>
        </p:nvSpPr>
        <p:spPr>
          <a:xfrm>
            <a:off x="4430729" y="1598890"/>
            <a:ext cx="5080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A</a:t>
            </a:r>
            <a:r>
              <a:rPr lang="en-US" sz="1000">
                <a:solidFill>
                  <a:srgbClr val="4B382F"/>
                </a:solidFill>
                <a:latin typeface="Arial"/>
                <a:ea typeface="Arial"/>
                <a:cs typeface="Arial"/>
                <a:sym typeface="Arial"/>
              </a:rPr>
              <a:t>F</a:t>
            </a:r>
            <a:r>
              <a:rPr lang="en-US" sz="1000">
                <a:solidFill>
                  <a:srgbClr val="464660"/>
                </a:solidFill>
                <a:latin typeface="Arial"/>
                <a:ea typeface="Arial"/>
                <a:cs typeface="Arial"/>
                <a:sym typeface="Arial"/>
              </a:rPr>
              <a:t>NO</a:t>
            </a:r>
            <a:r>
              <a:rPr lang="en-US" sz="1000">
                <a:solidFill>
                  <a:srgbClr val="383646"/>
                </a:solidFill>
                <a:latin typeface="Arial"/>
                <a:ea typeface="Arial"/>
                <a:cs typeface="Arial"/>
                <a:sym typeface="Arial"/>
              </a:rPr>
              <a:t>R</a:t>
            </a:r>
            <a:endParaRPr sz="1000">
              <a:solidFill>
                <a:schemeClr val="dk1"/>
              </a:solidFill>
              <a:latin typeface="Arial"/>
              <a:ea typeface="Arial"/>
              <a:cs typeface="Arial"/>
              <a:sym typeface="Arial"/>
            </a:endParaRPr>
          </a:p>
        </p:txBody>
      </p:sp>
      <p:sp>
        <p:nvSpPr>
          <p:cNvPr id="327" name="Google Shape;327;p20"/>
          <p:cNvSpPr txBox="1"/>
          <p:nvPr/>
        </p:nvSpPr>
        <p:spPr>
          <a:xfrm>
            <a:off x="5153013" y="1598890"/>
            <a:ext cx="45212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B382F"/>
                </a:solidFill>
                <a:latin typeface="Arial"/>
                <a:ea typeface="Arial"/>
                <a:cs typeface="Arial"/>
                <a:sym typeface="Arial"/>
              </a:rPr>
              <a:t>F</a:t>
            </a:r>
            <a:r>
              <a:rPr lang="en-US" sz="1000">
                <a:solidFill>
                  <a:srgbClr val="60595D"/>
                </a:solidFill>
                <a:latin typeface="Arial"/>
                <a:ea typeface="Arial"/>
                <a:cs typeface="Arial"/>
                <a:sym typeface="Arial"/>
              </a:rPr>
              <a:t>r</a:t>
            </a:r>
            <a:r>
              <a:rPr lang="en-US" sz="1000">
                <a:solidFill>
                  <a:srgbClr val="464660"/>
                </a:solidFill>
                <a:latin typeface="Arial"/>
                <a:ea typeface="Arial"/>
                <a:cs typeface="Arial"/>
                <a:sym typeface="Arial"/>
              </a:rPr>
              <a:t>ance</a:t>
            </a:r>
            <a:endParaRPr sz="1000">
              <a:solidFill>
                <a:schemeClr val="dk1"/>
              </a:solidFill>
              <a:latin typeface="Arial"/>
              <a:ea typeface="Arial"/>
              <a:cs typeface="Arial"/>
              <a:sym typeface="Arial"/>
            </a:endParaRPr>
          </a:p>
        </p:txBody>
      </p:sp>
      <p:sp>
        <p:nvSpPr>
          <p:cNvPr id="328" name="Google Shape;328;p20"/>
          <p:cNvSpPr txBox="1"/>
          <p:nvPr/>
        </p:nvSpPr>
        <p:spPr>
          <a:xfrm>
            <a:off x="289014" y="1854922"/>
            <a:ext cx="231203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Ame</a:t>
            </a:r>
            <a:r>
              <a:rPr lang="en-US" sz="1000">
                <a:solidFill>
                  <a:srgbClr val="776BBC"/>
                </a:solidFill>
                <a:latin typeface="Arial"/>
                <a:ea typeface="Arial"/>
                <a:cs typeface="Arial"/>
                <a:sym typeface="Arial"/>
              </a:rPr>
              <a:t>ri</a:t>
            </a:r>
            <a:r>
              <a:rPr lang="en-US" sz="1000">
                <a:solidFill>
                  <a:srgbClr val="4467BA"/>
                </a:solidFill>
                <a:latin typeface="Arial"/>
                <a:ea typeface="Arial"/>
                <a:cs typeface="Arial"/>
                <a:sym typeface="Arial"/>
              </a:rPr>
              <a:t>can </a:t>
            </a:r>
            <a:r>
              <a:rPr lang="en-US" sz="1000">
                <a:solidFill>
                  <a:srgbClr val="5975C1"/>
                </a:solidFill>
                <a:latin typeface="Arial"/>
                <a:ea typeface="Arial"/>
                <a:cs typeface="Arial"/>
                <a:sym typeface="Arial"/>
              </a:rPr>
              <a:t>Nat</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ona </a:t>
            </a:r>
            <a:r>
              <a:rPr lang="en-US" sz="1000">
                <a:solidFill>
                  <a:srgbClr val="8552B3"/>
                </a:solidFill>
                <a:latin typeface="Arial"/>
                <a:ea typeface="Arial"/>
                <a:cs typeface="Arial"/>
                <a:sym typeface="Arial"/>
              </a:rPr>
              <a:t>l </a:t>
            </a:r>
            <a:r>
              <a:rPr lang="en-US" sz="1000">
                <a:solidFill>
                  <a:srgbClr val="4467BA"/>
                </a:solidFill>
                <a:latin typeface="Arial"/>
                <a:ea typeface="Arial"/>
                <a:cs typeface="Arial"/>
                <a:sym typeface="Arial"/>
              </a:rPr>
              <a:t>S</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ds </a:t>
            </a:r>
            <a:r>
              <a:rPr lang="en-US" sz="1000">
                <a:solidFill>
                  <a:srgbClr val="7082C6"/>
                </a:solidFill>
                <a:latin typeface="Arial"/>
                <a:ea typeface="Arial"/>
                <a:cs typeface="Arial"/>
                <a:sym typeface="Arial"/>
              </a:rPr>
              <a:t>I</a:t>
            </a:r>
            <a:r>
              <a:rPr lang="en-US" sz="1000">
                <a:solidFill>
                  <a:srgbClr val="4467BA"/>
                </a:solidFill>
                <a:latin typeface="Arial"/>
                <a:ea typeface="Arial"/>
                <a:cs typeface="Arial"/>
                <a:sym typeface="Arial"/>
              </a:rPr>
              <a:t>ns</a:t>
            </a:r>
            <a:r>
              <a:rPr lang="en-US" sz="1000">
                <a:solidFill>
                  <a:srgbClr val="776BBC"/>
                </a:solidFill>
                <a:latin typeface="Arial"/>
                <a:ea typeface="Arial"/>
                <a:cs typeface="Arial"/>
                <a:sym typeface="Arial"/>
              </a:rPr>
              <a:t>tit</a:t>
            </a:r>
            <a:r>
              <a:rPr lang="en-US" sz="1000">
                <a:solidFill>
                  <a:srgbClr val="4467BA"/>
                </a:solidFill>
                <a:latin typeface="Arial"/>
                <a:ea typeface="Arial"/>
                <a:cs typeface="Arial"/>
                <a:sym typeface="Arial"/>
              </a:rPr>
              <a:t>u</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e</a:t>
            </a:r>
            <a:endParaRPr sz="1000">
              <a:solidFill>
                <a:schemeClr val="dk1"/>
              </a:solidFill>
              <a:latin typeface="Arial"/>
              <a:ea typeface="Arial"/>
              <a:cs typeface="Arial"/>
              <a:sym typeface="Arial"/>
            </a:endParaRPr>
          </a:p>
        </p:txBody>
      </p:sp>
      <p:sp>
        <p:nvSpPr>
          <p:cNvPr id="329" name="Google Shape;329;p20"/>
          <p:cNvSpPr txBox="1"/>
          <p:nvPr/>
        </p:nvSpPr>
        <p:spPr>
          <a:xfrm>
            <a:off x="4430729" y="1859494"/>
            <a:ext cx="3702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383646"/>
                </a:solidFill>
                <a:latin typeface="Arial"/>
                <a:ea typeface="Arial"/>
                <a:cs typeface="Arial"/>
                <a:sym typeface="Arial"/>
              </a:rPr>
              <a:t>A</a:t>
            </a:r>
            <a:r>
              <a:rPr lang="en-US" sz="1000">
                <a:solidFill>
                  <a:srgbClr val="464660"/>
                </a:solidFill>
                <a:latin typeface="Arial"/>
                <a:ea typeface="Arial"/>
                <a:cs typeface="Arial"/>
                <a:sym typeface="Arial"/>
              </a:rPr>
              <a:t>NS</a:t>
            </a:r>
            <a:r>
              <a:rPr lang="en-US" sz="1000">
                <a:solidFill>
                  <a:srgbClr val="6B90AC"/>
                </a:solidFill>
                <a:latin typeface="Arial"/>
                <a:ea typeface="Arial"/>
                <a:cs typeface="Arial"/>
                <a:sym typeface="Arial"/>
              </a:rPr>
              <a:t>I</a:t>
            </a:r>
            <a:endParaRPr sz="1000">
              <a:solidFill>
                <a:schemeClr val="dk1"/>
              </a:solidFill>
              <a:latin typeface="Arial"/>
              <a:ea typeface="Arial"/>
              <a:cs typeface="Arial"/>
              <a:sym typeface="Arial"/>
            </a:endParaRPr>
          </a:p>
        </p:txBody>
      </p:sp>
      <p:sp>
        <p:nvSpPr>
          <p:cNvPr id="330" name="Google Shape;330;p20"/>
          <p:cNvSpPr txBox="1"/>
          <p:nvPr/>
        </p:nvSpPr>
        <p:spPr>
          <a:xfrm>
            <a:off x="5105739" y="1872194"/>
            <a:ext cx="287020" cy="275590"/>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464660"/>
                </a:solidFill>
                <a:latin typeface="Arial"/>
                <a:ea typeface="Arial"/>
                <a:cs typeface="Arial"/>
                <a:sym typeface="Arial"/>
              </a:rPr>
              <a:t>U</a:t>
            </a:r>
            <a:r>
              <a:rPr lang="en-US" sz="1000">
                <a:solidFill>
                  <a:srgbClr val="6B90AC"/>
                </a:solidFill>
                <a:latin typeface="Arial"/>
                <a:ea typeface="Arial"/>
                <a:cs typeface="Arial"/>
                <a:sym typeface="Arial"/>
              </a:rPr>
              <a:t>.</a:t>
            </a:r>
            <a:r>
              <a:rPr lang="en-US" sz="1000">
                <a:solidFill>
                  <a:srgbClr val="464660"/>
                </a:solidFill>
                <a:latin typeface="Arial"/>
                <a:ea typeface="Arial"/>
                <a:cs typeface="Arial"/>
                <a:sym typeface="Arial"/>
              </a:rPr>
              <a:t>S</a:t>
            </a:r>
            <a:endParaRPr sz="1000">
              <a:solidFill>
                <a:schemeClr val="dk1"/>
              </a:solidFill>
              <a:latin typeface="Arial"/>
              <a:ea typeface="Arial"/>
              <a:cs typeface="Arial"/>
              <a:sym typeface="Arial"/>
            </a:endParaRPr>
          </a:p>
        </p:txBody>
      </p:sp>
      <p:sp>
        <p:nvSpPr>
          <p:cNvPr id="331" name="Google Shape;331;p20"/>
          <p:cNvSpPr txBox="1"/>
          <p:nvPr/>
        </p:nvSpPr>
        <p:spPr>
          <a:xfrm>
            <a:off x="5372443" y="1859494"/>
            <a:ext cx="10096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859595"/>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332" name="Google Shape;332;p20"/>
          <p:cNvSpPr/>
          <p:nvPr/>
        </p:nvSpPr>
        <p:spPr>
          <a:xfrm>
            <a:off x="4905580" y="1946207"/>
            <a:ext cx="95250" cy="182245"/>
          </a:xfrm>
          <a:custGeom>
            <a:rect b="b" l="l" r="r" t="t"/>
            <a:pathLst>
              <a:path extrusionOk="0" h="182244" w="95250">
                <a:moveTo>
                  <a:pt x="0" y="0"/>
                </a:moveTo>
                <a:lnTo>
                  <a:pt x="95027" y="0"/>
                </a:lnTo>
                <a:lnTo>
                  <a:pt x="95027" y="181923"/>
                </a:lnTo>
                <a:lnTo>
                  <a:pt x="0" y="181923"/>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0"/>
          <p:cNvSpPr/>
          <p:nvPr/>
        </p:nvSpPr>
        <p:spPr>
          <a:xfrm>
            <a:off x="5105739" y="1922345"/>
            <a:ext cx="252095" cy="193040"/>
          </a:xfrm>
          <a:custGeom>
            <a:rect b="b" l="l" r="r" t="t"/>
            <a:pathLst>
              <a:path extrusionOk="0" h="193039" w="252095">
                <a:moveTo>
                  <a:pt x="0" y="0"/>
                </a:moveTo>
                <a:lnTo>
                  <a:pt x="251800" y="0"/>
                </a:lnTo>
                <a:lnTo>
                  <a:pt x="251800" y="192563"/>
                </a:lnTo>
                <a:lnTo>
                  <a:pt x="0" y="192563"/>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0"/>
          <p:cNvSpPr txBox="1"/>
          <p:nvPr/>
        </p:nvSpPr>
        <p:spPr>
          <a:xfrm>
            <a:off x="4897014" y="1947492"/>
            <a:ext cx="477520"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aseline="30000" lang="en-US" sz="1575">
                <a:solidFill>
                  <a:srgbClr val="ACACAC"/>
                </a:solidFill>
                <a:latin typeface="Arial"/>
                <a:ea typeface="Arial"/>
                <a:cs typeface="Arial"/>
                <a:sym typeface="Arial"/>
              </a:rPr>
              <a:t>-   </a:t>
            </a: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35" name="Google Shape;335;p20"/>
          <p:cNvSpPr txBox="1"/>
          <p:nvPr/>
        </p:nvSpPr>
        <p:spPr>
          <a:xfrm>
            <a:off x="5101224" y="2114909"/>
            <a:ext cx="271145" cy="316865"/>
          </a:xfrm>
          <a:prstGeom prst="rect">
            <a:avLst/>
          </a:prstGeom>
          <a:noFill/>
          <a:ln>
            <a:noFill/>
          </a:ln>
        </p:spPr>
        <p:txBody>
          <a:bodyPr anchorCtr="0" anchor="t" bIns="0" lIns="0" spcFirstLastPara="1" rIns="0" wrap="square" tIns="0">
            <a:spAutoFit/>
          </a:bodyPr>
          <a:lstStyle/>
          <a:p>
            <a:pPr indent="0" lvl="0" marL="64135" marR="0" rtl="0" algn="l">
              <a:lnSpc>
                <a:spcPct val="100000"/>
              </a:lnSpc>
              <a:spcBef>
                <a:spcPts val="0"/>
              </a:spcBef>
              <a:spcAft>
                <a:spcPts val="0"/>
              </a:spcAft>
              <a:buNone/>
            </a:pPr>
            <a:r>
              <a:rPr lang="en-US" sz="1000">
                <a:solidFill>
                  <a:srgbClr val="464660"/>
                </a:solidFill>
                <a:latin typeface="Arial"/>
                <a:ea typeface="Arial"/>
                <a:cs typeface="Arial"/>
                <a:sym typeface="Arial"/>
              </a:rPr>
              <a:t>U</a:t>
            </a:r>
            <a:r>
              <a:rPr lang="en-US" sz="1000">
                <a:solidFill>
                  <a:srgbClr val="859595"/>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336" name="Google Shape;336;p20"/>
          <p:cNvSpPr/>
          <p:nvPr/>
        </p:nvSpPr>
        <p:spPr>
          <a:xfrm>
            <a:off x="4916919" y="2175835"/>
            <a:ext cx="84455" cy="213995"/>
          </a:xfrm>
          <a:custGeom>
            <a:rect b="b" l="l" r="r" t="t"/>
            <a:pathLst>
              <a:path extrusionOk="0" h="213994" w="84454">
                <a:moveTo>
                  <a:pt x="0" y="0"/>
                </a:moveTo>
                <a:lnTo>
                  <a:pt x="84053" y="0"/>
                </a:lnTo>
                <a:lnTo>
                  <a:pt x="84053" y="213707"/>
                </a:lnTo>
                <a:lnTo>
                  <a:pt x="0" y="213707"/>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0"/>
          <p:cNvSpPr/>
          <p:nvPr/>
        </p:nvSpPr>
        <p:spPr>
          <a:xfrm>
            <a:off x="5101224" y="2114909"/>
            <a:ext cx="271145" cy="316865"/>
          </a:xfrm>
          <a:custGeom>
            <a:rect b="b" l="l" r="r" t="t"/>
            <a:pathLst>
              <a:path extrusionOk="0" h="316864" w="271145">
                <a:moveTo>
                  <a:pt x="0" y="0"/>
                </a:moveTo>
                <a:lnTo>
                  <a:pt x="270704" y="0"/>
                </a:lnTo>
                <a:lnTo>
                  <a:pt x="270704" y="316287"/>
                </a:lnTo>
                <a:lnTo>
                  <a:pt x="0" y="316287"/>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0"/>
          <p:cNvSpPr txBox="1"/>
          <p:nvPr/>
        </p:nvSpPr>
        <p:spPr>
          <a:xfrm>
            <a:off x="298157" y="2115526"/>
            <a:ext cx="1818639"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4467BA"/>
                </a:solidFill>
                <a:latin typeface="Arial"/>
                <a:ea typeface="Arial"/>
                <a:cs typeface="Arial"/>
                <a:sym typeface="Arial"/>
              </a:rPr>
              <a:t>B</a:t>
            </a:r>
            <a:r>
              <a:rPr lang="en-US" sz="1000">
                <a:solidFill>
                  <a:srgbClr val="7082C6"/>
                </a:solidFill>
                <a:latin typeface="Arial"/>
                <a:ea typeface="Arial"/>
                <a:cs typeface="Arial"/>
                <a:sym typeface="Arial"/>
              </a:rPr>
              <a:t>riti</a:t>
            </a:r>
            <a:r>
              <a:rPr lang="en-US" sz="1000">
                <a:solidFill>
                  <a:srgbClr val="4467BA"/>
                </a:solidFill>
                <a:latin typeface="Arial"/>
                <a:ea typeface="Arial"/>
                <a:cs typeface="Arial"/>
                <a:sym typeface="Arial"/>
              </a:rPr>
              <a:t>sh </a:t>
            </a:r>
            <a:r>
              <a:rPr lang="en-US" sz="1000">
                <a:solidFill>
                  <a:srgbClr val="5975C1"/>
                </a:solidFill>
                <a:latin typeface="Arial"/>
                <a:ea typeface="Arial"/>
                <a:cs typeface="Arial"/>
                <a:sym typeface="Arial"/>
              </a:rPr>
              <a:t>standa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ds </a:t>
            </a:r>
            <a:r>
              <a:rPr lang="en-US" sz="1000">
                <a:solidFill>
                  <a:srgbClr val="8A7EBC"/>
                </a:solidFill>
                <a:latin typeface="Arial"/>
                <a:ea typeface="Arial"/>
                <a:cs typeface="Arial"/>
                <a:sym typeface="Arial"/>
              </a:rPr>
              <a:t>I</a:t>
            </a:r>
            <a:r>
              <a:rPr lang="en-US" sz="1000">
                <a:solidFill>
                  <a:srgbClr val="4467BA"/>
                </a:solidFill>
                <a:latin typeface="Arial"/>
                <a:ea typeface="Arial"/>
                <a:cs typeface="Arial"/>
                <a:sym typeface="Arial"/>
              </a:rPr>
              <a:t>ns</a:t>
            </a:r>
            <a:r>
              <a:rPr lang="en-US" sz="1000">
                <a:solidFill>
                  <a:srgbClr val="7082C6"/>
                </a:solidFill>
                <a:latin typeface="Arial"/>
                <a:ea typeface="Arial"/>
                <a:cs typeface="Arial"/>
                <a:sym typeface="Arial"/>
              </a:rPr>
              <a:t>tit</a:t>
            </a:r>
            <a:r>
              <a:rPr lang="en-US" sz="1000">
                <a:solidFill>
                  <a:srgbClr val="4467BA"/>
                </a:solidFill>
                <a:latin typeface="Arial"/>
                <a:ea typeface="Arial"/>
                <a:cs typeface="Arial"/>
                <a:sym typeface="Arial"/>
              </a:rPr>
              <a:t>u</a:t>
            </a:r>
            <a:r>
              <a:rPr lang="en-US" sz="1000">
                <a:solidFill>
                  <a:srgbClr val="7082C6"/>
                </a:solidFill>
                <a:latin typeface="Arial"/>
                <a:ea typeface="Arial"/>
                <a:cs typeface="Arial"/>
                <a:sym typeface="Arial"/>
              </a:rPr>
              <a:t>ti</a:t>
            </a:r>
            <a:r>
              <a:rPr lang="en-US" sz="1000">
                <a:solidFill>
                  <a:srgbClr val="4467BA"/>
                </a:solidFill>
                <a:latin typeface="Arial"/>
                <a:ea typeface="Arial"/>
                <a:cs typeface="Arial"/>
                <a:sym typeface="Arial"/>
              </a:rPr>
              <a:t>on </a:t>
            </a:r>
            <a:r>
              <a:rPr lang="en-US" sz="1000">
                <a:solidFill>
                  <a:srgbClr val="C63111"/>
                </a:solidFill>
                <a:latin typeface="Arial"/>
                <a:ea typeface="Arial"/>
                <a:cs typeface="Arial"/>
                <a:sym typeface="Arial"/>
              </a:rPr>
              <a:t>D</a:t>
            </a:r>
            <a:r>
              <a:rPr lang="en-US" sz="1000">
                <a:solidFill>
                  <a:srgbClr val="C60E11"/>
                </a:solidFill>
                <a:latin typeface="Arial"/>
                <a:ea typeface="Arial"/>
                <a:cs typeface="Arial"/>
                <a:sym typeface="Arial"/>
              </a:rPr>
              <a:t>ir</a:t>
            </a:r>
            <a:r>
              <a:rPr lang="en-US" sz="1000">
                <a:solidFill>
                  <a:srgbClr val="C33D4D"/>
                </a:solidFill>
                <a:latin typeface="Arial"/>
                <a:ea typeface="Arial"/>
                <a:cs typeface="Arial"/>
                <a:sym typeface="Arial"/>
              </a:rPr>
              <a:t>ec</a:t>
            </a:r>
            <a:r>
              <a:rPr lang="en-US" sz="1000">
                <a:solidFill>
                  <a:srgbClr val="C14F67"/>
                </a:solidFill>
                <a:latin typeface="Arial"/>
                <a:ea typeface="Arial"/>
                <a:cs typeface="Arial"/>
                <a:sym typeface="Arial"/>
              </a:rPr>
              <a:t>c</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6n Gene</a:t>
            </a:r>
            <a:r>
              <a:rPr lang="en-US" sz="1000">
                <a:solidFill>
                  <a:srgbClr val="C32634"/>
                </a:solidFill>
                <a:latin typeface="Arial"/>
                <a:ea typeface="Arial"/>
                <a:cs typeface="Arial"/>
                <a:sym typeface="Arial"/>
              </a:rPr>
              <a:t>r</a:t>
            </a:r>
            <a:r>
              <a:rPr lang="en-US" sz="1000">
                <a:solidFill>
                  <a:srgbClr val="C33D4D"/>
                </a:solidFill>
                <a:latin typeface="Arial"/>
                <a:ea typeface="Arial"/>
                <a:cs typeface="Arial"/>
                <a:sym typeface="Arial"/>
              </a:rPr>
              <a:t>a</a:t>
            </a:r>
            <a:r>
              <a:rPr lang="en-US" sz="1000">
                <a:solidFill>
                  <a:srgbClr val="C60E11"/>
                </a:solidFill>
                <a:latin typeface="Arial"/>
                <a:ea typeface="Arial"/>
                <a:cs typeface="Arial"/>
                <a:sym typeface="Arial"/>
              </a:rPr>
              <a:t>l </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e N</a:t>
            </a:r>
            <a:r>
              <a:rPr lang="en-US" sz="1000">
                <a:solidFill>
                  <a:srgbClr val="C14F67"/>
                </a:solidFill>
                <a:latin typeface="Arial"/>
                <a:ea typeface="Arial"/>
                <a:cs typeface="Arial"/>
                <a:sym typeface="Arial"/>
              </a:rPr>
              <a:t>o</a:t>
            </a:r>
            <a:r>
              <a:rPr lang="en-US" sz="1000">
                <a:solidFill>
                  <a:srgbClr val="C32634"/>
                </a:solidFill>
                <a:latin typeface="Arial"/>
                <a:ea typeface="Arial"/>
                <a:cs typeface="Arial"/>
                <a:sym typeface="Arial"/>
              </a:rPr>
              <a:t>r</a:t>
            </a:r>
            <a:r>
              <a:rPr lang="en-US" sz="1000">
                <a:solidFill>
                  <a:srgbClr val="C33D4D"/>
                </a:solidFill>
                <a:latin typeface="Arial"/>
                <a:ea typeface="Arial"/>
                <a:cs typeface="Arial"/>
                <a:sym typeface="Arial"/>
              </a:rPr>
              <a:t>mas</a:t>
            </a:r>
            <a:endParaRPr sz="1000">
              <a:solidFill>
                <a:schemeClr val="dk1"/>
              </a:solidFill>
              <a:latin typeface="Arial"/>
              <a:ea typeface="Arial"/>
              <a:cs typeface="Arial"/>
              <a:sym typeface="Arial"/>
            </a:endParaRPr>
          </a:p>
        </p:txBody>
      </p:sp>
      <p:sp>
        <p:nvSpPr>
          <p:cNvPr id="339" name="Google Shape;339;p20"/>
          <p:cNvSpPr txBox="1"/>
          <p:nvPr/>
        </p:nvSpPr>
        <p:spPr>
          <a:xfrm>
            <a:off x="4439871" y="2115526"/>
            <a:ext cx="324485"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4B382F"/>
                </a:solidFill>
                <a:latin typeface="Arial"/>
                <a:ea typeface="Arial"/>
                <a:cs typeface="Arial"/>
                <a:sym typeface="Arial"/>
              </a:rPr>
              <a:t>BS</a:t>
            </a:r>
            <a:r>
              <a:rPr lang="en-US" sz="1000">
                <a:solidFill>
                  <a:srgbClr val="707E80"/>
                </a:solidFill>
                <a:latin typeface="Arial"/>
                <a:ea typeface="Arial"/>
                <a:cs typeface="Arial"/>
                <a:sym typeface="Arial"/>
              </a:rPr>
              <a:t>I </a:t>
            </a:r>
            <a:r>
              <a:rPr lang="en-US" sz="1000">
                <a:solidFill>
                  <a:srgbClr val="4B382F"/>
                </a:solidFill>
                <a:latin typeface="Arial"/>
                <a:ea typeface="Arial"/>
                <a:cs typeface="Arial"/>
                <a:sym typeface="Arial"/>
              </a:rPr>
              <a:t>D</a:t>
            </a:r>
            <a:r>
              <a:rPr lang="en-US" sz="1000">
                <a:solidFill>
                  <a:srgbClr val="464660"/>
                </a:solidFill>
                <a:latin typeface="Arial"/>
                <a:ea typeface="Arial"/>
                <a:cs typeface="Arial"/>
                <a:sym typeface="Arial"/>
              </a:rPr>
              <a:t>GN</a:t>
            </a:r>
            <a:endParaRPr sz="1000">
              <a:solidFill>
                <a:schemeClr val="dk1"/>
              </a:solidFill>
              <a:latin typeface="Arial"/>
              <a:ea typeface="Arial"/>
              <a:cs typeface="Arial"/>
              <a:sym typeface="Arial"/>
            </a:endParaRPr>
          </a:p>
        </p:txBody>
      </p:sp>
      <p:sp>
        <p:nvSpPr>
          <p:cNvPr id="340" name="Google Shape;340;p20"/>
          <p:cNvSpPr txBox="1"/>
          <p:nvPr/>
        </p:nvSpPr>
        <p:spPr>
          <a:xfrm>
            <a:off x="5290156" y="2115526"/>
            <a:ext cx="14732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60595D"/>
                </a:solidFill>
                <a:latin typeface="Arial"/>
                <a:ea typeface="Arial"/>
                <a:cs typeface="Arial"/>
                <a:sym typeface="Arial"/>
              </a:rPr>
              <a:t>K</a:t>
            </a:r>
            <a:endParaRPr sz="1000">
              <a:solidFill>
                <a:schemeClr val="dk1"/>
              </a:solidFill>
              <a:latin typeface="Arial"/>
              <a:ea typeface="Arial"/>
              <a:cs typeface="Arial"/>
              <a:sym typeface="Arial"/>
            </a:endParaRPr>
          </a:p>
        </p:txBody>
      </p:sp>
      <p:sp>
        <p:nvSpPr>
          <p:cNvPr id="341" name="Google Shape;341;p20"/>
          <p:cNvSpPr txBox="1"/>
          <p:nvPr/>
        </p:nvSpPr>
        <p:spPr>
          <a:xfrm>
            <a:off x="4910728" y="2200422"/>
            <a:ext cx="108585" cy="1841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250">
                <a:solidFill>
                  <a:srgbClr val="ACACAC"/>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p:txBody>
      </p:sp>
      <p:sp>
        <p:nvSpPr>
          <p:cNvPr id="342" name="Google Shape;342;p20"/>
          <p:cNvSpPr txBox="1"/>
          <p:nvPr/>
        </p:nvSpPr>
        <p:spPr>
          <a:xfrm>
            <a:off x="5098157" y="2157393"/>
            <a:ext cx="294640" cy="2603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50">
                <a:solidFill>
                  <a:srgbClr val="ACACAC"/>
                </a:solidFill>
                <a:latin typeface="Times New Roman"/>
                <a:ea typeface="Times New Roman"/>
                <a:cs typeface="Times New Roman"/>
                <a:sym typeface="Times New Roman"/>
              </a:rPr>
              <a:t>-</a:t>
            </a:r>
            <a:endParaRPr sz="1850">
              <a:solidFill>
                <a:schemeClr val="dk1"/>
              </a:solidFill>
              <a:latin typeface="Times New Roman"/>
              <a:ea typeface="Times New Roman"/>
              <a:cs typeface="Times New Roman"/>
              <a:sym typeface="Times New Roman"/>
            </a:endParaRPr>
          </a:p>
        </p:txBody>
      </p:sp>
      <p:sp>
        <p:nvSpPr>
          <p:cNvPr id="343" name="Google Shape;343;p20"/>
          <p:cNvSpPr txBox="1"/>
          <p:nvPr/>
        </p:nvSpPr>
        <p:spPr>
          <a:xfrm>
            <a:off x="5153013" y="2371557"/>
            <a:ext cx="454659"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64677B"/>
                </a:solidFill>
                <a:latin typeface="Arial"/>
                <a:ea typeface="Arial"/>
                <a:cs typeface="Arial"/>
                <a:sym typeface="Arial"/>
              </a:rPr>
              <a:t>M</a:t>
            </a:r>
            <a:r>
              <a:rPr lang="en-US" sz="1000">
                <a:solidFill>
                  <a:srgbClr val="464660"/>
                </a:solidFill>
                <a:latin typeface="Arial"/>
                <a:ea typeface="Arial"/>
                <a:cs typeface="Arial"/>
                <a:sym typeface="Arial"/>
              </a:rPr>
              <a:t>e</a:t>
            </a:r>
            <a:r>
              <a:rPr lang="en-US" sz="1000">
                <a:solidFill>
                  <a:srgbClr val="64677B"/>
                </a:solidFill>
                <a:latin typeface="Arial"/>
                <a:ea typeface="Arial"/>
                <a:cs typeface="Arial"/>
                <a:sym typeface="Arial"/>
              </a:rPr>
              <a:t>x</a:t>
            </a:r>
            <a:r>
              <a:rPr lang="en-US" sz="1000">
                <a:solidFill>
                  <a:srgbClr val="823F4F"/>
                </a:solidFill>
                <a:latin typeface="Arial"/>
                <a:ea typeface="Arial"/>
                <a:cs typeface="Arial"/>
                <a:sym typeface="Arial"/>
              </a:rPr>
              <a:t>i</a:t>
            </a:r>
            <a:r>
              <a:rPr lang="en-US" sz="1000">
                <a:solidFill>
                  <a:srgbClr val="283D5D"/>
                </a:solidFill>
                <a:latin typeface="Arial"/>
                <a:ea typeface="Arial"/>
                <a:cs typeface="Arial"/>
                <a:sym typeface="Arial"/>
              </a:rPr>
              <a:t>c</a:t>
            </a:r>
            <a:r>
              <a:rPr lang="en-US" sz="1000">
                <a:solidFill>
                  <a:srgbClr val="464660"/>
                </a:solidFill>
                <a:latin typeface="Arial"/>
                <a:ea typeface="Arial"/>
                <a:cs typeface="Arial"/>
                <a:sym typeface="Arial"/>
              </a:rPr>
              <a:t>o</a:t>
            </a:r>
            <a:endParaRPr sz="1000">
              <a:solidFill>
                <a:schemeClr val="dk1"/>
              </a:solidFill>
              <a:latin typeface="Arial"/>
              <a:ea typeface="Arial"/>
              <a:cs typeface="Arial"/>
              <a:sym typeface="Arial"/>
            </a:endParaRPr>
          </a:p>
        </p:txBody>
      </p:sp>
      <p:sp>
        <p:nvSpPr>
          <p:cNvPr id="344" name="Google Shape;344;p20"/>
          <p:cNvSpPr txBox="1"/>
          <p:nvPr/>
        </p:nvSpPr>
        <p:spPr>
          <a:xfrm>
            <a:off x="298157" y="2627590"/>
            <a:ext cx="189611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76BBC"/>
                </a:solidFill>
                <a:latin typeface="Arial"/>
                <a:ea typeface="Arial"/>
                <a:cs typeface="Arial"/>
                <a:sym typeface="Arial"/>
              </a:rPr>
              <a:t>D</a:t>
            </a:r>
            <a:r>
              <a:rPr lang="en-US" sz="1000">
                <a:solidFill>
                  <a:srgbClr val="4467BA"/>
                </a:solidFill>
                <a:latin typeface="Arial"/>
                <a:ea typeface="Arial"/>
                <a:cs typeface="Arial"/>
                <a:sym typeface="Arial"/>
              </a:rPr>
              <a:t>eu</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sches </a:t>
            </a:r>
            <a:r>
              <a:rPr lang="en-US" sz="1000">
                <a:solidFill>
                  <a:srgbClr val="7082C6"/>
                </a:solidFill>
                <a:latin typeface="Arial"/>
                <a:ea typeface="Arial"/>
                <a:cs typeface="Arial"/>
                <a:sym typeface="Arial"/>
              </a:rPr>
              <a:t>l</a:t>
            </a:r>
            <a:r>
              <a:rPr lang="en-US" sz="1000">
                <a:solidFill>
                  <a:srgbClr val="4467BA"/>
                </a:solidFill>
                <a:latin typeface="Arial"/>
                <a:ea typeface="Arial"/>
                <a:cs typeface="Arial"/>
                <a:sym typeface="Arial"/>
              </a:rPr>
              <a:t>ns</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u</a:t>
            </a:r>
            <a:r>
              <a:rPr lang="en-US" sz="1000">
                <a:solidFill>
                  <a:srgbClr val="7082C6"/>
                </a:solidFill>
                <a:latin typeface="Arial"/>
                <a:ea typeface="Arial"/>
                <a:cs typeface="Arial"/>
                <a:sym typeface="Arial"/>
              </a:rPr>
              <a:t>t </a:t>
            </a:r>
            <a:r>
              <a:rPr lang="en-US" sz="1000">
                <a:solidFill>
                  <a:srgbClr val="5975C1"/>
                </a:solidFill>
                <a:latin typeface="Arial"/>
                <a:ea typeface="Arial"/>
                <a:cs typeface="Arial"/>
                <a:sym typeface="Arial"/>
              </a:rPr>
              <a:t>tor Normung</a:t>
            </a:r>
            <a:endParaRPr sz="1000">
              <a:solidFill>
                <a:schemeClr val="dk1"/>
              </a:solidFill>
              <a:latin typeface="Arial"/>
              <a:ea typeface="Arial"/>
              <a:cs typeface="Arial"/>
              <a:sym typeface="Arial"/>
            </a:endParaRPr>
          </a:p>
        </p:txBody>
      </p:sp>
      <p:sp>
        <p:nvSpPr>
          <p:cNvPr id="345" name="Google Shape;345;p20"/>
          <p:cNvSpPr txBox="1"/>
          <p:nvPr/>
        </p:nvSpPr>
        <p:spPr>
          <a:xfrm>
            <a:off x="4439871" y="2627590"/>
            <a:ext cx="26035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0563F"/>
                </a:solidFill>
                <a:latin typeface="Arial"/>
                <a:ea typeface="Arial"/>
                <a:cs typeface="Arial"/>
                <a:sym typeface="Arial"/>
              </a:rPr>
              <a:t>DI</a:t>
            </a:r>
            <a:r>
              <a:rPr lang="en-US" sz="1000">
                <a:solidFill>
                  <a:srgbClr val="602D44"/>
                </a:solidFill>
                <a:latin typeface="Arial"/>
                <a:ea typeface="Arial"/>
                <a:cs typeface="Arial"/>
                <a:sym typeface="Arial"/>
              </a:rPr>
              <a:t>N</a:t>
            </a:r>
            <a:endParaRPr sz="1000">
              <a:solidFill>
                <a:schemeClr val="dk1"/>
              </a:solidFill>
              <a:latin typeface="Arial"/>
              <a:ea typeface="Arial"/>
              <a:cs typeface="Arial"/>
              <a:sym typeface="Arial"/>
            </a:endParaRPr>
          </a:p>
        </p:txBody>
      </p:sp>
      <p:sp>
        <p:nvSpPr>
          <p:cNvPr id="346" name="Google Shape;346;p20"/>
          <p:cNvSpPr txBox="1"/>
          <p:nvPr/>
        </p:nvSpPr>
        <p:spPr>
          <a:xfrm>
            <a:off x="5153013" y="2627590"/>
            <a:ext cx="57658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Ge</a:t>
            </a:r>
            <a:r>
              <a:rPr lang="en-US" sz="1000">
                <a:solidFill>
                  <a:srgbClr val="82212B"/>
                </a:solidFill>
                <a:latin typeface="Arial"/>
                <a:ea typeface="Arial"/>
                <a:cs typeface="Arial"/>
                <a:sym typeface="Arial"/>
              </a:rPr>
              <a:t>r</a:t>
            </a:r>
            <a:r>
              <a:rPr lang="en-US" sz="1000">
                <a:solidFill>
                  <a:srgbClr val="464660"/>
                </a:solidFill>
                <a:latin typeface="Arial"/>
                <a:ea typeface="Arial"/>
                <a:cs typeface="Arial"/>
                <a:sym typeface="Arial"/>
              </a:rPr>
              <a:t>man</a:t>
            </a:r>
            <a:r>
              <a:rPr lang="en-US" sz="1000">
                <a:solidFill>
                  <a:srgbClr val="527097"/>
                </a:solidFill>
                <a:latin typeface="Arial"/>
                <a:ea typeface="Arial"/>
                <a:cs typeface="Arial"/>
                <a:sym typeface="Arial"/>
              </a:rPr>
              <a:t>y</a:t>
            </a:r>
            <a:endParaRPr sz="1000">
              <a:solidFill>
                <a:schemeClr val="dk1"/>
              </a:solidFill>
              <a:latin typeface="Arial"/>
              <a:ea typeface="Arial"/>
              <a:cs typeface="Arial"/>
              <a:sym typeface="Arial"/>
            </a:endParaRPr>
          </a:p>
        </p:txBody>
      </p:sp>
      <p:sp>
        <p:nvSpPr>
          <p:cNvPr id="347" name="Google Shape;347;p20"/>
          <p:cNvSpPr txBox="1"/>
          <p:nvPr/>
        </p:nvSpPr>
        <p:spPr>
          <a:xfrm>
            <a:off x="298157" y="2883622"/>
            <a:ext cx="309054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082C6"/>
                </a:solidFill>
                <a:latin typeface="Arial"/>
                <a:ea typeface="Arial"/>
                <a:cs typeface="Arial"/>
                <a:sym typeface="Arial"/>
              </a:rPr>
              <a:t>I</a:t>
            </a:r>
            <a:r>
              <a:rPr lang="en-US" sz="1000">
                <a:solidFill>
                  <a:srgbClr val="4467BA"/>
                </a:solidFill>
                <a:latin typeface="Arial"/>
                <a:ea typeface="Arial"/>
                <a:cs typeface="Arial"/>
                <a:sym typeface="Arial"/>
              </a:rPr>
              <a:t>ns</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7082C6"/>
                </a:solidFill>
                <a:latin typeface="Arial"/>
                <a:ea typeface="Arial"/>
                <a:cs typeface="Arial"/>
                <a:sym typeface="Arial"/>
              </a:rPr>
              <a:t>tut</a:t>
            </a:r>
            <a:r>
              <a:rPr lang="en-US" sz="1000">
                <a:solidFill>
                  <a:srgbClr val="4467BA"/>
                </a:solidFill>
                <a:latin typeface="Arial"/>
                <a:ea typeface="Arial"/>
                <a:cs typeface="Arial"/>
                <a:sym typeface="Arial"/>
              </a:rPr>
              <a:t>e 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gen</a:t>
            </a:r>
            <a:r>
              <a:rPr lang="en-US" sz="1000">
                <a:solidFill>
                  <a:srgbClr val="776BBC"/>
                </a:solidFill>
                <a:latin typeface="Arial"/>
                <a:ea typeface="Arial"/>
                <a:cs typeface="Arial"/>
                <a:sym typeface="Arial"/>
              </a:rPr>
              <a:t>ti</a:t>
            </a:r>
            <a:r>
              <a:rPr lang="en-US" sz="1000">
                <a:solidFill>
                  <a:srgbClr val="4467BA"/>
                </a:solidFill>
                <a:latin typeface="Arial"/>
                <a:ea typeface="Arial"/>
                <a:cs typeface="Arial"/>
                <a:sym typeface="Arial"/>
              </a:rPr>
              <a:t>na de </a:t>
            </a:r>
            <a:r>
              <a:rPr lang="en-US" sz="1000">
                <a:solidFill>
                  <a:srgbClr val="5975C1"/>
                </a:solidFill>
                <a:latin typeface="Arial"/>
                <a:ea typeface="Arial"/>
                <a:cs typeface="Arial"/>
                <a:sym typeface="Arial"/>
              </a:rPr>
              <a:t>No</a:t>
            </a:r>
            <a:r>
              <a:rPr lang="en-US" sz="1000">
                <a:solidFill>
                  <a:srgbClr val="8552B3"/>
                </a:solidFill>
                <a:latin typeface="Arial"/>
                <a:ea typeface="Arial"/>
                <a:cs typeface="Arial"/>
                <a:sym typeface="Arial"/>
              </a:rPr>
              <a:t>r</a:t>
            </a:r>
            <a:r>
              <a:rPr lang="en-US" sz="1000">
                <a:solidFill>
                  <a:srgbClr val="5975C1"/>
                </a:solidFill>
                <a:latin typeface="Arial"/>
                <a:ea typeface="Arial"/>
                <a:cs typeface="Arial"/>
                <a:sym typeface="Arial"/>
              </a:rPr>
              <a:t>ma</a:t>
            </a:r>
            <a:r>
              <a:rPr lang="en-US" sz="1000">
                <a:solidFill>
                  <a:srgbClr val="8552B3"/>
                </a:solidFill>
                <a:latin typeface="Arial"/>
                <a:ea typeface="Arial"/>
                <a:cs typeface="Arial"/>
                <a:sym typeface="Arial"/>
              </a:rPr>
              <a:t>li</a:t>
            </a:r>
            <a:r>
              <a:rPr lang="en-US" sz="1000">
                <a:solidFill>
                  <a:srgbClr val="4467BA"/>
                </a:solidFill>
                <a:latin typeface="Arial"/>
                <a:ea typeface="Arial"/>
                <a:cs typeface="Arial"/>
                <a:sym typeface="Arial"/>
              </a:rPr>
              <a:t>zac</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6n </a:t>
            </a:r>
            <a:r>
              <a:rPr lang="en-US" sz="1000">
                <a:solidFill>
                  <a:srgbClr val="5975C1"/>
                </a:solidFill>
                <a:latin typeface="Arial"/>
                <a:ea typeface="Arial"/>
                <a:cs typeface="Arial"/>
                <a:sym typeface="Arial"/>
              </a:rPr>
              <a:t>y </a:t>
            </a:r>
            <a:r>
              <a:rPr lang="en-US" sz="1000">
                <a:solidFill>
                  <a:srgbClr val="4467BA"/>
                </a:solidFill>
                <a:latin typeface="Arial"/>
                <a:ea typeface="Arial"/>
                <a:cs typeface="Arial"/>
                <a:sym typeface="Arial"/>
              </a:rPr>
              <a:t>Ce</a:t>
            </a:r>
            <a:r>
              <a:rPr lang="en-US" sz="1000">
                <a:solidFill>
                  <a:srgbClr val="776BBC"/>
                </a:solidFill>
                <a:latin typeface="Arial"/>
                <a:ea typeface="Arial"/>
                <a:cs typeface="Arial"/>
                <a:sym typeface="Arial"/>
              </a:rPr>
              <a:t>rtifi</a:t>
            </a:r>
            <a:r>
              <a:rPr lang="en-US" sz="1000">
                <a:solidFill>
                  <a:srgbClr val="5975C1"/>
                </a:solidFill>
                <a:latin typeface="Arial"/>
                <a:ea typeface="Arial"/>
                <a:cs typeface="Arial"/>
                <a:sym typeface="Arial"/>
              </a:rPr>
              <a:t>cac</a:t>
            </a:r>
            <a:r>
              <a:rPr lang="en-US" sz="1000">
                <a:solidFill>
                  <a:srgbClr val="8552B3"/>
                </a:solidFill>
                <a:latin typeface="Arial"/>
                <a:ea typeface="Arial"/>
                <a:cs typeface="Arial"/>
                <a:sym typeface="Arial"/>
              </a:rPr>
              <a:t>i</a:t>
            </a:r>
            <a:r>
              <a:rPr lang="en-US" sz="1000">
                <a:solidFill>
                  <a:srgbClr val="5975C1"/>
                </a:solidFill>
                <a:latin typeface="Arial"/>
                <a:ea typeface="Arial"/>
                <a:cs typeface="Arial"/>
                <a:sym typeface="Arial"/>
              </a:rPr>
              <a:t>6n</a:t>
            </a:r>
            <a:endParaRPr sz="1000">
              <a:solidFill>
                <a:schemeClr val="dk1"/>
              </a:solidFill>
              <a:latin typeface="Arial"/>
              <a:ea typeface="Arial"/>
              <a:cs typeface="Arial"/>
              <a:sym typeface="Arial"/>
            </a:endParaRPr>
          </a:p>
        </p:txBody>
      </p:sp>
      <p:sp>
        <p:nvSpPr>
          <p:cNvPr id="348" name="Google Shape;348;p20"/>
          <p:cNvSpPr txBox="1"/>
          <p:nvPr/>
        </p:nvSpPr>
        <p:spPr>
          <a:xfrm>
            <a:off x="4439871" y="2883622"/>
            <a:ext cx="36576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826E57"/>
                </a:solidFill>
                <a:latin typeface="Arial"/>
                <a:ea typeface="Arial"/>
                <a:cs typeface="Arial"/>
                <a:sym typeface="Arial"/>
              </a:rPr>
              <a:t>I</a:t>
            </a:r>
            <a:r>
              <a:rPr lang="en-US" sz="1000">
                <a:solidFill>
                  <a:srgbClr val="383646"/>
                </a:solidFill>
                <a:latin typeface="Arial"/>
                <a:ea typeface="Arial"/>
                <a:cs typeface="Arial"/>
                <a:sym typeface="Arial"/>
              </a:rPr>
              <a:t>RA</a:t>
            </a:r>
            <a:r>
              <a:rPr lang="en-US" sz="1000">
                <a:solidFill>
                  <a:srgbClr val="60595D"/>
                </a:solidFill>
                <a:latin typeface="Arial"/>
                <a:ea typeface="Arial"/>
                <a:cs typeface="Arial"/>
                <a:sym typeface="Arial"/>
              </a:rPr>
              <a:t>M</a:t>
            </a:r>
            <a:endParaRPr sz="1000">
              <a:solidFill>
                <a:schemeClr val="dk1"/>
              </a:solidFill>
              <a:latin typeface="Arial"/>
              <a:ea typeface="Arial"/>
              <a:cs typeface="Arial"/>
              <a:sym typeface="Arial"/>
            </a:endParaRPr>
          </a:p>
        </p:txBody>
      </p:sp>
      <p:sp>
        <p:nvSpPr>
          <p:cNvPr id="349" name="Google Shape;349;p20"/>
          <p:cNvSpPr txBox="1"/>
          <p:nvPr/>
        </p:nvSpPr>
        <p:spPr>
          <a:xfrm>
            <a:off x="5143870" y="2883622"/>
            <a:ext cx="61404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283D5D"/>
                </a:solidFill>
                <a:latin typeface="Arial"/>
                <a:ea typeface="Arial"/>
                <a:cs typeface="Arial"/>
                <a:sym typeface="Arial"/>
              </a:rPr>
              <a:t>A</a:t>
            </a:r>
            <a:r>
              <a:rPr lang="en-US" sz="1000">
                <a:solidFill>
                  <a:srgbClr val="60595D"/>
                </a:solidFill>
                <a:latin typeface="Arial"/>
                <a:ea typeface="Arial"/>
                <a:cs typeface="Arial"/>
                <a:sym typeface="Arial"/>
              </a:rPr>
              <a:t>r</a:t>
            </a:r>
            <a:r>
              <a:rPr lang="en-US" sz="1000">
                <a:solidFill>
                  <a:srgbClr val="2F4F77"/>
                </a:solidFill>
                <a:latin typeface="Arial"/>
                <a:ea typeface="Arial"/>
                <a:cs typeface="Arial"/>
                <a:sym typeface="Arial"/>
              </a:rPr>
              <a:t>ge</a:t>
            </a:r>
            <a:r>
              <a:rPr lang="en-US" sz="1000">
                <a:solidFill>
                  <a:srgbClr val="527097"/>
                </a:solidFill>
                <a:latin typeface="Arial"/>
                <a:ea typeface="Arial"/>
                <a:cs typeface="Arial"/>
                <a:sym typeface="Arial"/>
              </a:rPr>
              <a:t>n</a:t>
            </a:r>
            <a:r>
              <a:rPr lang="en-US" sz="1000">
                <a:solidFill>
                  <a:srgbClr val="60595D"/>
                </a:solidFill>
                <a:latin typeface="Arial"/>
                <a:ea typeface="Arial"/>
                <a:cs typeface="Arial"/>
                <a:sym typeface="Arial"/>
              </a:rPr>
              <a:t>t</a:t>
            </a:r>
            <a:r>
              <a:rPr lang="en-US" sz="1000">
                <a:solidFill>
                  <a:srgbClr val="82212B"/>
                </a:solidFill>
                <a:latin typeface="Arial"/>
                <a:ea typeface="Arial"/>
                <a:cs typeface="Arial"/>
                <a:sym typeface="Arial"/>
              </a:rPr>
              <a:t>i</a:t>
            </a:r>
            <a:r>
              <a:rPr lang="en-US" sz="1000">
                <a:solidFill>
                  <a:srgbClr val="464660"/>
                </a:solidFill>
                <a:latin typeface="Arial"/>
                <a:ea typeface="Arial"/>
                <a:cs typeface="Arial"/>
                <a:sym typeface="Arial"/>
              </a:rPr>
              <a:t>na</a:t>
            </a:r>
            <a:endParaRPr sz="1000">
              <a:solidFill>
                <a:schemeClr val="dk1"/>
              </a:solidFill>
              <a:latin typeface="Arial"/>
              <a:ea typeface="Arial"/>
              <a:cs typeface="Arial"/>
              <a:sym typeface="Arial"/>
            </a:endParaRPr>
          </a:p>
        </p:txBody>
      </p:sp>
      <p:sp>
        <p:nvSpPr>
          <p:cNvPr id="350" name="Google Shape;350;p20"/>
          <p:cNvSpPr txBox="1"/>
          <p:nvPr/>
        </p:nvSpPr>
        <p:spPr>
          <a:xfrm>
            <a:off x="298157" y="3139654"/>
            <a:ext cx="196215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C84921"/>
                </a:solidFill>
                <a:latin typeface="Arial"/>
                <a:ea typeface="Arial"/>
                <a:cs typeface="Arial"/>
                <a:sym typeface="Arial"/>
              </a:rPr>
              <a:t>B</a:t>
            </a:r>
            <a:r>
              <a:rPr lang="en-US" sz="1000">
                <a:solidFill>
                  <a:srgbClr val="C33D4D"/>
                </a:solidFill>
                <a:latin typeface="Arial"/>
                <a:ea typeface="Arial"/>
                <a:cs typeface="Arial"/>
                <a:sym typeface="Arial"/>
              </a:rPr>
              <a:t>u</a:t>
            </a:r>
            <a:r>
              <a:rPr lang="en-US" sz="1000">
                <a:solidFill>
                  <a:srgbClr val="C60E11"/>
                </a:solidFill>
                <a:latin typeface="Arial"/>
                <a:ea typeface="Arial"/>
                <a:cs typeface="Arial"/>
                <a:sym typeface="Arial"/>
              </a:rPr>
              <a:t>r</a:t>
            </a:r>
            <a:r>
              <a:rPr lang="en-US" sz="1000">
                <a:solidFill>
                  <a:srgbClr val="C33D4D"/>
                </a:solidFill>
                <a:latin typeface="Arial"/>
                <a:ea typeface="Arial"/>
                <a:cs typeface="Arial"/>
                <a:sym typeface="Arial"/>
              </a:rPr>
              <a:t>e</a:t>
            </a:r>
            <a:r>
              <a:rPr lang="en-US" sz="1000">
                <a:solidFill>
                  <a:srgbClr val="C14F67"/>
                </a:solidFill>
                <a:latin typeface="Arial"/>
                <a:ea typeface="Arial"/>
                <a:cs typeface="Arial"/>
                <a:sym typeface="Arial"/>
              </a:rPr>
              <a:t>a</a:t>
            </a:r>
            <a:r>
              <a:rPr lang="en-US" sz="1000">
                <a:solidFill>
                  <a:srgbClr val="C33D4D"/>
                </a:solidFill>
                <a:latin typeface="Arial"/>
                <a:ea typeface="Arial"/>
                <a:cs typeface="Arial"/>
                <a:sym typeface="Arial"/>
              </a:rPr>
              <a:t>u o</a:t>
            </a:r>
            <a:r>
              <a:rPr lang="en-US" sz="1000">
                <a:solidFill>
                  <a:srgbClr val="C66B56"/>
                </a:solidFill>
                <a:latin typeface="Arial"/>
                <a:ea typeface="Arial"/>
                <a:cs typeface="Arial"/>
                <a:sym typeface="Arial"/>
              </a:rPr>
              <a:t>f </a:t>
            </a:r>
            <a:r>
              <a:rPr lang="en-US" sz="1000">
                <a:solidFill>
                  <a:srgbClr val="C33D4D"/>
                </a:solidFill>
                <a:latin typeface="Arial"/>
                <a:ea typeface="Arial"/>
                <a:cs typeface="Arial"/>
                <a:sym typeface="Arial"/>
              </a:rPr>
              <a:t>S</a:t>
            </a:r>
            <a:r>
              <a:rPr lang="en-US" sz="1000">
                <a:solidFill>
                  <a:srgbClr val="C84921"/>
                </a:solidFill>
                <a:latin typeface="Arial"/>
                <a:ea typeface="Arial"/>
                <a:cs typeface="Arial"/>
                <a:sym typeface="Arial"/>
              </a:rPr>
              <a:t>t</a:t>
            </a:r>
            <a:r>
              <a:rPr lang="en-US" sz="1000">
                <a:solidFill>
                  <a:srgbClr val="C14F67"/>
                </a:solidFill>
                <a:latin typeface="Arial"/>
                <a:ea typeface="Arial"/>
                <a:cs typeface="Arial"/>
                <a:sym typeface="Arial"/>
              </a:rPr>
              <a:t>a</a:t>
            </a:r>
            <a:r>
              <a:rPr lang="en-US" sz="1000">
                <a:solidFill>
                  <a:srgbClr val="C33D4D"/>
                </a:solidFill>
                <a:latin typeface="Arial"/>
                <a:ea typeface="Arial"/>
                <a:cs typeface="Arial"/>
                <a:sym typeface="Arial"/>
              </a:rPr>
              <a:t>n</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a</a:t>
            </a:r>
            <a:r>
              <a:rPr lang="en-US" sz="1000">
                <a:solidFill>
                  <a:srgbClr val="C60E11"/>
                </a:solidFill>
                <a:latin typeface="Arial"/>
                <a:ea typeface="Arial"/>
                <a:cs typeface="Arial"/>
                <a:sym typeface="Arial"/>
              </a:rPr>
              <a:t>r</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s o</a:t>
            </a:r>
            <a:r>
              <a:rPr lang="en-US" sz="1000">
                <a:solidFill>
                  <a:srgbClr val="C66B56"/>
                </a:solidFill>
                <a:latin typeface="Arial"/>
                <a:ea typeface="Arial"/>
                <a:cs typeface="Arial"/>
                <a:sym typeface="Arial"/>
              </a:rPr>
              <a:t>f </a:t>
            </a:r>
            <a:r>
              <a:rPr lang="en-US" sz="1000">
                <a:solidFill>
                  <a:srgbClr val="C14F67"/>
                </a:solidFill>
                <a:latin typeface="Arial"/>
                <a:ea typeface="Arial"/>
                <a:cs typeface="Arial"/>
                <a:sym typeface="Arial"/>
              </a:rPr>
              <a:t>J</a:t>
            </a:r>
            <a:r>
              <a:rPr lang="en-US" sz="1000">
                <a:solidFill>
                  <a:srgbClr val="C33D4D"/>
                </a:solidFill>
                <a:latin typeface="Arial"/>
                <a:ea typeface="Arial"/>
                <a:cs typeface="Arial"/>
                <a:sym typeface="Arial"/>
              </a:rPr>
              <a:t>a</a:t>
            </a:r>
            <a:r>
              <a:rPr lang="en-US" sz="1000">
                <a:solidFill>
                  <a:srgbClr val="C14F67"/>
                </a:solidFill>
                <a:latin typeface="Arial"/>
                <a:ea typeface="Arial"/>
                <a:cs typeface="Arial"/>
                <a:sym typeface="Arial"/>
              </a:rPr>
              <a:t>m</a:t>
            </a:r>
            <a:r>
              <a:rPr lang="en-US" sz="1000">
                <a:solidFill>
                  <a:srgbClr val="C33D4D"/>
                </a:solidFill>
                <a:latin typeface="Arial"/>
                <a:ea typeface="Arial"/>
                <a:cs typeface="Arial"/>
                <a:sym typeface="Arial"/>
              </a:rPr>
              <a:t>a</a:t>
            </a:r>
            <a:r>
              <a:rPr lang="en-US" sz="1000">
                <a:solidFill>
                  <a:srgbClr val="C60E11"/>
                </a:solidFill>
                <a:latin typeface="Arial"/>
                <a:ea typeface="Arial"/>
                <a:cs typeface="Arial"/>
                <a:sym typeface="Arial"/>
              </a:rPr>
              <a:t>i</a:t>
            </a:r>
            <a:r>
              <a:rPr lang="en-US" sz="1000">
                <a:solidFill>
                  <a:srgbClr val="C14F67"/>
                </a:solidFill>
                <a:latin typeface="Arial"/>
                <a:ea typeface="Arial"/>
                <a:cs typeface="Arial"/>
                <a:sym typeface="Arial"/>
              </a:rPr>
              <a:t>ca</a:t>
            </a:r>
            <a:endParaRPr sz="1000">
              <a:solidFill>
                <a:schemeClr val="dk1"/>
              </a:solidFill>
              <a:latin typeface="Arial"/>
              <a:ea typeface="Arial"/>
              <a:cs typeface="Arial"/>
              <a:sym typeface="Arial"/>
            </a:endParaRPr>
          </a:p>
        </p:txBody>
      </p:sp>
      <p:sp>
        <p:nvSpPr>
          <p:cNvPr id="351" name="Google Shape;351;p20"/>
          <p:cNvSpPr txBox="1"/>
          <p:nvPr/>
        </p:nvSpPr>
        <p:spPr>
          <a:xfrm>
            <a:off x="4439871" y="3139654"/>
            <a:ext cx="26352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B382F"/>
                </a:solidFill>
                <a:latin typeface="Arial"/>
                <a:ea typeface="Arial"/>
                <a:cs typeface="Arial"/>
                <a:sym typeface="Arial"/>
              </a:rPr>
              <a:t>B</a:t>
            </a:r>
            <a:r>
              <a:rPr lang="en-US" sz="1000">
                <a:solidFill>
                  <a:srgbClr val="464660"/>
                </a:solidFill>
                <a:latin typeface="Arial"/>
                <a:ea typeface="Arial"/>
                <a:cs typeface="Arial"/>
                <a:sym typeface="Arial"/>
              </a:rPr>
              <a:t>SJ</a:t>
            </a:r>
            <a:endParaRPr sz="1000">
              <a:solidFill>
                <a:schemeClr val="dk1"/>
              </a:solidFill>
              <a:latin typeface="Arial"/>
              <a:ea typeface="Arial"/>
              <a:cs typeface="Arial"/>
              <a:sym typeface="Arial"/>
            </a:endParaRPr>
          </a:p>
        </p:txBody>
      </p:sp>
      <p:sp>
        <p:nvSpPr>
          <p:cNvPr id="352" name="Google Shape;352;p20"/>
          <p:cNvSpPr txBox="1"/>
          <p:nvPr/>
        </p:nvSpPr>
        <p:spPr>
          <a:xfrm>
            <a:off x="5105739" y="3152354"/>
            <a:ext cx="317500" cy="280035"/>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386089"/>
                </a:solidFill>
                <a:latin typeface="Arial"/>
                <a:ea typeface="Arial"/>
                <a:cs typeface="Arial"/>
                <a:sym typeface="Arial"/>
              </a:rPr>
              <a:t>Ja</a:t>
            </a:r>
            <a:r>
              <a:rPr lang="en-US" sz="1000">
                <a:solidFill>
                  <a:srgbClr val="464660"/>
                </a:solidFill>
                <a:latin typeface="Arial"/>
                <a:ea typeface="Arial"/>
                <a:cs typeface="Arial"/>
                <a:sym typeface="Arial"/>
              </a:rPr>
              <a:t>m</a:t>
            </a:r>
            <a:endParaRPr sz="1000">
              <a:solidFill>
                <a:schemeClr val="dk1"/>
              </a:solidFill>
              <a:latin typeface="Arial"/>
              <a:ea typeface="Arial"/>
              <a:cs typeface="Arial"/>
              <a:sym typeface="Arial"/>
            </a:endParaRPr>
          </a:p>
        </p:txBody>
      </p:sp>
      <p:sp>
        <p:nvSpPr>
          <p:cNvPr id="353" name="Google Shape;353;p20"/>
          <p:cNvSpPr txBox="1"/>
          <p:nvPr/>
        </p:nvSpPr>
        <p:spPr>
          <a:xfrm>
            <a:off x="5410380" y="3139654"/>
            <a:ext cx="26924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a</a:t>
            </a:r>
            <a:r>
              <a:rPr lang="en-US" sz="1000">
                <a:solidFill>
                  <a:srgbClr val="823F4F"/>
                </a:solidFill>
                <a:latin typeface="Arial"/>
                <a:ea typeface="Arial"/>
                <a:cs typeface="Arial"/>
                <a:sym typeface="Arial"/>
              </a:rPr>
              <a:t>i</a:t>
            </a:r>
            <a:r>
              <a:rPr lang="en-US" sz="1000">
                <a:solidFill>
                  <a:srgbClr val="464660"/>
                </a:solidFill>
                <a:latin typeface="Arial"/>
                <a:ea typeface="Arial"/>
                <a:cs typeface="Arial"/>
                <a:sym typeface="Arial"/>
              </a:rPr>
              <a:t>ca</a:t>
            </a:r>
            <a:endParaRPr sz="1000">
              <a:solidFill>
                <a:schemeClr val="dk1"/>
              </a:solidFill>
              <a:latin typeface="Arial"/>
              <a:ea typeface="Arial"/>
              <a:cs typeface="Arial"/>
              <a:sym typeface="Arial"/>
            </a:endParaRPr>
          </a:p>
        </p:txBody>
      </p:sp>
      <p:sp>
        <p:nvSpPr>
          <p:cNvPr id="354" name="Google Shape;354;p20"/>
          <p:cNvSpPr/>
          <p:nvPr/>
        </p:nvSpPr>
        <p:spPr>
          <a:xfrm>
            <a:off x="5105739" y="3207077"/>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20"/>
          <p:cNvSpPr txBox="1"/>
          <p:nvPr/>
        </p:nvSpPr>
        <p:spPr>
          <a:xfrm>
            <a:off x="5098157" y="3232224"/>
            <a:ext cx="276225"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56" name="Google Shape;356;p20"/>
          <p:cNvSpPr/>
          <p:nvPr/>
        </p:nvSpPr>
        <p:spPr>
          <a:xfrm>
            <a:off x="6309009" y="3230939"/>
            <a:ext cx="252095" cy="182245"/>
          </a:xfrm>
          <a:custGeom>
            <a:rect b="b" l="l" r="r" t="t"/>
            <a:pathLst>
              <a:path extrusionOk="0" h="182245" w="252095">
                <a:moveTo>
                  <a:pt x="0" y="0"/>
                </a:moveTo>
                <a:lnTo>
                  <a:pt x="251779" y="0"/>
                </a:lnTo>
                <a:lnTo>
                  <a:pt x="251779" y="181923"/>
                </a:lnTo>
                <a:lnTo>
                  <a:pt x="0" y="181923"/>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0"/>
          <p:cNvSpPr txBox="1"/>
          <p:nvPr/>
        </p:nvSpPr>
        <p:spPr>
          <a:xfrm>
            <a:off x="6300443" y="3248808"/>
            <a:ext cx="276860" cy="1587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50">
                <a:solidFill>
                  <a:srgbClr val="ACACAC"/>
                </a:solidFill>
                <a:latin typeface="Arial"/>
                <a:ea typeface="Arial"/>
                <a:cs typeface="Arial"/>
                <a:sym typeface="Arial"/>
              </a:rPr>
              <a:t>-</a:t>
            </a:r>
            <a:endParaRPr sz="1050">
              <a:solidFill>
                <a:schemeClr val="dk1"/>
              </a:solidFill>
              <a:latin typeface="Arial"/>
              <a:ea typeface="Arial"/>
              <a:cs typeface="Arial"/>
              <a:sym typeface="Arial"/>
            </a:endParaRPr>
          </a:p>
        </p:txBody>
      </p:sp>
      <p:sp>
        <p:nvSpPr>
          <p:cNvPr id="358" name="Google Shape;358;p20"/>
          <p:cNvSpPr/>
          <p:nvPr/>
        </p:nvSpPr>
        <p:spPr>
          <a:xfrm>
            <a:off x="2631744" y="3379273"/>
            <a:ext cx="71755" cy="173355"/>
          </a:xfrm>
          <a:custGeom>
            <a:rect b="b" l="l" r="r" t="t"/>
            <a:pathLst>
              <a:path extrusionOk="0" h="173354" w="71755">
                <a:moveTo>
                  <a:pt x="0" y="0"/>
                </a:moveTo>
                <a:lnTo>
                  <a:pt x="71765" y="0"/>
                </a:lnTo>
                <a:lnTo>
                  <a:pt x="71765" y="173260"/>
                </a:lnTo>
                <a:lnTo>
                  <a:pt x="0" y="173260"/>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0"/>
          <p:cNvSpPr txBox="1"/>
          <p:nvPr/>
        </p:nvSpPr>
        <p:spPr>
          <a:xfrm>
            <a:off x="298157" y="3395686"/>
            <a:ext cx="405066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Euro</a:t>
            </a:r>
            <a:r>
              <a:rPr lang="en-US" sz="1000">
                <a:solidFill>
                  <a:srgbClr val="1C64BC"/>
                </a:solidFill>
                <a:latin typeface="Arial"/>
                <a:ea typeface="Arial"/>
                <a:cs typeface="Arial"/>
                <a:sym typeface="Arial"/>
              </a:rPr>
              <a:t>-</a:t>
            </a:r>
            <a:r>
              <a:rPr lang="en-US" sz="1000">
                <a:solidFill>
                  <a:srgbClr val="4467BA"/>
                </a:solidFill>
                <a:latin typeface="Arial"/>
                <a:ea typeface="Arial"/>
                <a:cs typeface="Arial"/>
                <a:sym typeface="Arial"/>
              </a:rPr>
              <a:t>As</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an Counc</a:t>
            </a:r>
            <a:r>
              <a:rPr lang="en-US" sz="1000">
                <a:solidFill>
                  <a:srgbClr val="776BBC"/>
                </a:solidFill>
                <a:latin typeface="Arial"/>
                <a:ea typeface="Arial"/>
                <a:cs typeface="Arial"/>
                <a:sym typeface="Arial"/>
              </a:rPr>
              <a:t>il</a:t>
            </a:r>
            <a:r>
              <a:rPr lang="en-US" sz="1000">
                <a:solidFill>
                  <a:srgbClr val="7082C6"/>
                </a:solidFill>
                <a:latin typeface="Arial"/>
                <a:ea typeface="Arial"/>
                <a:cs typeface="Arial"/>
                <a:sym typeface="Arial"/>
              </a:rPr>
              <a:t>f</a:t>
            </a:r>
            <a:r>
              <a:rPr lang="en-US" sz="1000">
                <a:solidFill>
                  <a:srgbClr val="4467BA"/>
                </a:solidFill>
                <a:latin typeface="Arial"/>
                <a:ea typeface="Arial"/>
                <a:cs typeface="Arial"/>
                <a:sym typeface="Arial"/>
              </a:rPr>
              <a:t>o</a:t>
            </a:r>
            <a:r>
              <a:rPr lang="en-US" sz="1000">
                <a:solidFill>
                  <a:srgbClr val="776BBC"/>
                </a:solidFill>
                <a:latin typeface="Arial"/>
                <a:ea typeface="Arial"/>
                <a:cs typeface="Arial"/>
                <a:sym typeface="Arial"/>
              </a:rPr>
              <a:t>r </a:t>
            </a:r>
            <a:r>
              <a:rPr lang="en-US" sz="1000">
                <a:solidFill>
                  <a:srgbClr val="4467BA"/>
                </a:solidFill>
                <a:latin typeface="Arial"/>
                <a:ea typeface="Arial"/>
                <a:cs typeface="Arial"/>
                <a:sym typeface="Arial"/>
              </a:rPr>
              <a:t>S</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za</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on</a:t>
            </a:r>
            <a:r>
              <a:rPr lang="en-US" sz="1000">
                <a:solidFill>
                  <a:srgbClr val="A0A8D1"/>
                </a:solidFill>
                <a:latin typeface="Arial"/>
                <a:ea typeface="Arial"/>
                <a:cs typeface="Arial"/>
                <a:sym typeface="Arial"/>
              </a:rPr>
              <a:t>, </a:t>
            </a:r>
            <a:r>
              <a:rPr lang="en-US" sz="1000">
                <a:solidFill>
                  <a:srgbClr val="7082C6"/>
                </a:solidFill>
                <a:latin typeface="Arial"/>
                <a:ea typeface="Arial"/>
                <a:cs typeface="Arial"/>
                <a:sym typeface="Arial"/>
              </a:rPr>
              <a:t>M</a:t>
            </a:r>
            <a:r>
              <a:rPr lang="en-US" sz="1000">
                <a:solidFill>
                  <a:srgbClr val="4467BA"/>
                </a:solidFill>
                <a:latin typeface="Arial"/>
                <a:ea typeface="Arial"/>
                <a:cs typeface="Arial"/>
                <a:sym typeface="Arial"/>
              </a:rPr>
              <a:t>e</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ro</a:t>
            </a:r>
            <a:r>
              <a:rPr lang="en-US" sz="1000">
                <a:solidFill>
                  <a:srgbClr val="8552B3"/>
                </a:solidFill>
                <a:latin typeface="Arial"/>
                <a:ea typeface="Arial"/>
                <a:cs typeface="Arial"/>
                <a:sym typeface="Arial"/>
              </a:rPr>
              <a:t>l</a:t>
            </a:r>
            <a:r>
              <a:rPr lang="en-US" sz="1000">
                <a:solidFill>
                  <a:srgbClr val="4467BA"/>
                </a:solidFill>
                <a:latin typeface="Arial"/>
                <a:ea typeface="Arial"/>
                <a:cs typeface="Arial"/>
                <a:sym typeface="Arial"/>
              </a:rPr>
              <a:t>ogy and </a:t>
            </a:r>
            <a:r>
              <a:rPr lang="en-US" sz="1000">
                <a:solidFill>
                  <a:srgbClr val="5975C1"/>
                </a:solidFill>
                <a:latin typeface="Arial"/>
                <a:ea typeface="Arial"/>
                <a:cs typeface="Arial"/>
                <a:sym typeface="Arial"/>
              </a:rPr>
              <a:t>Cert</a:t>
            </a:r>
            <a:r>
              <a:rPr lang="en-US" sz="1000">
                <a:solidFill>
                  <a:srgbClr val="776BBC"/>
                </a:solidFill>
                <a:latin typeface="Arial"/>
                <a:ea typeface="Arial"/>
                <a:cs typeface="Arial"/>
                <a:sym typeface="Arial"/>
              </a:rPr>
              <a:t>ifi</a:t>
            </a:r>
            <a:r>
              <a:rPr lang="en-US" sz="1000">
                <a:solidFill>
                  <a:srgbClr val="4467BA"/>
                </a:solidFill>
                <a:latin typeface="Arial"/>
                <a:ea typeface="Arial"/>
                <a:cs typeface="Arial"/>
                <a:sym typeface="Arial"/>
              </a:rPr>
              <a:t>ca</a:t>
            </a:r>
            <a:r>
              <a:rPr lang="en-US" sz="1000">
                <a:solidFill>
                  <a:srgbClr val="7082C6"/>
                </a:solidFill>
                <a:latin typeface="Arial"/>
                <a:ea typeface="Arial"/>
                <a:cs typeface="Arial"/>
                <a:sym typeface="Arial"/>
              </a:rPr>
              <a:t>ti</a:t>
            </a:r>
            <a:r>
              <a:rPr lang="en-US" sz="1000">
                <a:solidFill>
                  <a:srgbClr val="4467BA"/>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60" name="Google Shape;360;p20"/>
          <p:cNvSpPr txBox="1"/>
          <p:nvPr/>
        </p:nvSpPr>
        <p:spPr>
          <a:xfrm>
            <a:off x="4439871" y="3395686"/>
            <a:ext cx="39243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GOST</a:t>
            </a:r>
            <a:endParaRPr sz="1000">
              <a:solidFill>
                <a:schemeClr val="dk1"/>
              </a:solidFill>
              <a:latin typeface="Arial"/>
              <a:ea typeface="Arial"/>
              <a:cs typeface="Arial"/>
              <a:sym typeface="Arial"/>
            </a:endParaRPr>
          </a:p>
        </p:txBody>
      </p:sp>
      <p:sp>
        <p:nvSpPr>
          <p:cNvPr id="361" name="Google Shape;361;p20"/>
          <p:cNvSpPr txBox="1"/>
          <p:nvPr/>
        </p:nvSpPr>
        <p:spPr>
          <a:xfrm>
            <a:off x="5105739" y="3408386"/>
            <a:ext cx="252095" cy="280035"/>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4B382F"/>
                </a:solidFill>
                <a:latin typeface="Arial"/>
                <a:ea typeface="Arial"/>
                <a:cs typeface="Arial"/>
                <a:sym typeface="Arial"/>
              </a:rPr>
              <a:t>R</a:t>
            </a:r>
            <a:r>
              <a:rPr lang="en-US" sz="1000">
                <a:solidFill>
                  <a:srgbClr val="464660"/>
                </a:solidFill>
                <a:latin typeface="Arial"/>
                <a:ea typeface="Arial"/>
                <a:cs typeface="Arial"/>
                <a:sym typeface="Arial"/>
              </a:rPr>
              <a:t>u</a:t>
            </a:r>
            <a:endParaRPr sz="1000">
              <a:solidFill>
                <a:schemeClr val="dk1"/>
              </a:solidFill>
              <a:latin typeface="Arial"/>
              <a:ea typeface="Arial"/>
              <a:cs typeface="Arial"/>
              <a:sym typeface="Arial"/>
            </a:endParaRPr>
          </a:p>
        </p:txBody>
      </p:sp>
      <p:sp>
        <p:nvSpPr>
          <p:cNvPr id="362" name="Google Shape;362;p20"/>
          <p:cNvSpPr txBox="1"/>
          <p:nvPr/>
        </p:nvSpPr>
        <p:spPr>
          <a:xfrm>
            <a:off x="5329140" y="3395686"/>
            <a:ext cx="11557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ss</a:t>
            </a:r>
            <a:r>
              <a:rPr lang="en-US" sz="1000">
                <a:solidFill>
                  <a:srgbClr val="87596E"/>
                </a:solidFill>
                <a:latin typeface="Arial"/>
                <a:ea typeface="Arial"/>
                <a:cs typeface="Arial"/>
                <a:sym typeface="Arial"/>
              </a:rPr>
              <a:t>i</a:t>
            </a:r>
            <a:r>
              <a:rPr lang="en-US" sz="1000">
                <a:solidFill>
                  <a:srgbClr val="464660"/>
                </a:solidFill>
                <a:latin typeface="Arial"/>
                <a:ea typeface="Arial"/>
                <a:cs typeface="Arial"/>
                <a:sym typeface="Arial"/>
              </a:rPr>
              <a:t>a </a:t>
            </a:r>
            <a:r>
              <a:rPr lang="en-US" sz="1000">
                <a:solidFill>
                  <a:srgbClr val="60595D"/>
                </a:solidFill>
                <a:latin typeface="Arial"/>
                <a:ea typeface="Arial"/>
                <a:cs typeface="Arial"/>
                <a:sym typeface="Arial"/>
              </a:rPr>
              <a:t>(</a:t>
            </a:r>
            <a:r>
              <a:rPr lang="en-US" sz="1000">
                <a:solidFill>
                  <a:srgbClr val="464660"/>
                </a:solidFill>
                <a:latin typeface="Arial"/>
                <a:ea typeface="Arial"/>
                <a:cs typeface="Arial"/>
                <a:sym typeface="Arial"/>
              </a:rPr>
              <a:t>Sov</a:t>
            </a:r>
            <a:r>
              <a:rPr lang="en-US" sz="1000">
                <a:solidFill>
                  <a:srgbClr val="823F4F"/>
                </a:solidFill>
                <a:latin typeface="Arial"/>
                <a:ea typeface="Arial"/>
                <a:cs typeface="Arial"/>
                <a:sym typeface="Arial"/>
              </a:rPr>
              <a:t>i</a:t>
            </a:r>
            <a:r>
              <a:rPr lang="en-US" sz="1000">
                <a:solidFill>
                  <a:srgbClr val="383646"/>
                </a:solidFill>
                <a:latin typeface="Arial"/>
                <a:ea typeface="Arial"/>
                <a:cs typeface="Arial"/>
                <a:sym typeface="Arial"/>
              </a:rPr>
              <a:t>e</a:t>
            </a:r>
            <a:r>
              <a:rPr lang="en-US" sz="1000">
                <a:solidFill>
                  <a:srgbClr val="70563F"/>
                </a:solidFill>
                <a:latin typeface="Arial"/>
                <a:ea typeface="Arial"/>
                <a:cs typeface="Arial"/>
                <a:sym typeface="Arial"/>
              </a:rPr>
              <a:t>t </a:t>
            </a:r>
            <a:r>
              <a:rPr lang="en-US" sz="1000">
                <a:solidFill>
                  <a:srgbClr val="60595D"/>
                </a:solidFill>
                <a:latin typeface="Arial"/>
                <a:ea typeface="Arial"/>
                <a:cs typeface="Arial"/>
                <a:sym typeface="Arial"/>
              </a:rPr>
              <a:t>U</a:t>
            </a:r>
            <a:r>
              <a:rPr lang="en-US" sz="1000">
                <a:solidFill>
                  <a:srgbClr val="2F4F77"/>
                </a:solidFill>
                <a:latin typeface="Arial"/>
                <a:ea typeface="Arial"/>
                <a:cs typeface="Arial"/>
                <a:sym typeface="Arial"/>
              </a:rPr>
              <a:t>n</a:t>
            </a:r>
            <a:r>
              <a:rPr lang="en-US" sz="1000">
                <a:solidFill>
                  <a:srgbClr val="82212B"/>
                </a:solidFill>
                <a:latin typeface="Arial"/>
                <a:ea typeface="Arial"/>
                <a:cs typeface="Arial"/>
                <a:sym typeface="Arial"/>
              </a:rPr>
              <a:t>i</a:t>
            </a:r>
            <a:r>
              <a:rPr lang="en-US" sz="1000">
                <a:solidFill>
                  <a:srgbClr val="464660"/>
                </a:solidFill>
                <a:latin typeface="Arial"/>
                <a:ea typeface="Arial"/>
                <a:cs typeface="Arial"/>
                <a:sym typeface="Arial"/>
              </a:rPr>
              <a:t>on</a:t>
            </a:r>
            <a:r>
              <a:rPr lang="en-US" sz="1000">
                <a:solidFill>
                  <a:srgbClr val="7779A1"/>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363" name="Google Shape;363;p20"/>
          <p:cNvSpPr/>
          <p:nvPr/>
        </p:nvSpPr>
        <p:spPr>
          <a:xfrm>
            <a:off x="5105739" y="3463109"/>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0"/>
          <p:cNvSpPr txBox="1"/>
          <p:nvPr/>
        </p:nvSpPr>
        <p:spPr>
          <a:xfrm>
            <a:off x="5098157" y="3488257"/>
            <a:ext cx="276225"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65" name="Google Shape;365;p20"/>
          <p:cNvSpPr/>
          <p:nvPr/>
        </p:nvSpPr>
        <p:spPr>
          <a:xfrm>
            <a:off x="6309009" y="3491543"/>
            <a:ext cx="252095" cy="182245"/>
          </a:xfrm>
          <a:custGeom>
            <a:rect b="b" l="l" r="r" t="t"/>
            <a:pathLst>
              <a:path extrusionOk="0" h="182245" w="252095">
                <a:moveTo>
                  <a:pt x="0" y="0"/>
                </a:moveTo>
                <a:lnTo>
                  <a:pt x="251779" y="0"/>
                </a:lnTo>
                <a:lnTo>
                  <a:pt x="251779" y="181923"/>
                </a:lnTo>
                <a:lnTo>
                  <a:pt x="0" y="181923"/>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0"/>
          <p:cNvSpPr txBox="1"/>
          <p:nvPr/>
        </p:nvSpPr>
        <p:spPr>
          <a:xfrm>
            <a:off x="6300443" y="3509412"/>
            <a:ext cx="276860" cy="1587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50">
                <a:solidFill>
                  <a:srgbClr val="ACACAC"/>
                </a:solidFill>
                <a:latin typeface="Arial"/>
                <a:ea typeface="Arial"/>
                <a:cs typeface="Arial"/>
                <a:sym typeface="Arial"/>
              </a:rPr>
              <a:t>-</a:t>
            </a:r>
            <a:endParaRPr sz="1050">
              <a:solidFill>
                <a:schemeClr val="dk1"/>
              </a:solidFill>
              <a:latin typeface="Arial"/>
              <a:ea typeface="Arial"/>
              <a:cs typeface="Arial"/>
              <a:sym typeface="Arial"/>
            </a:endParaRPr>
          </a:p>
        </p:txBody>
      </p:sp>
      <p:sp>
        <p:nvSpPr>
          <p:cNvPr id="367" name="Google Shape;367;p20"/>
          <p:cNvSpPr txBox="1"/>
          <p:nvPr/>
        </p:nvSpPr>
        <p:spPr>
          <a:xfrm>
            <a:off x="298157" y="3651718"/>
            <a:ext cx="3611879"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Co</a:t>
            </a:r>
            <a:r>
              <a:rPr lang="en-US" sz="1000">
                <a:solidFill>
                  <a:srgbClr val="776BBC"/>
                </a:solidFill>
                <a:latin typeface="Arial"/>
                <a:ea typeface="Arial"/>
                <a:cs typeface="Arial"/>
                <a:sym typeface="Arial"/>
              </a:rPr>
              <a:t>l</a:t>
            </a:r>
            <a:r>
              <a:rPr lang="en-US" sz="1000">
                <a:solidFill>
                  <a:srgbClr val="4467BA"/>
                </a:solidFill>
                <a:latin typeface="Arial"/>
                <a:ea typeface="Arial"/>
                <a:cs typeface="Arial"/>
                <a:sym typeface="Arial"/>
              </a:rPr>
              <a:t>omb</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an </a:t>
            </a:r>
            <a:r>
              <a:rPr lang="en-US" sz="1000">
                <a:solidFill>
                  <a:srgbClr val="7082C6"/>
                </a:solidFill>
                <a:latin typeface="Arial"/>
                <a:ea typeface="Arial"/>
                <a:cs typeface="Arial"/>
                <a:sym typeface="Arial"/>
              </a:rPr>
              <a:t>I</a:t>
            </a:r>
            <a:r>
              <a:rPr lang="en-US" sz="1000">
                <a:solidFill>
                  <a:srgbClr val="4467BA"/>
                </a:solidFill>
                <a:latin typeface="Arial"/>
                <a:ea typeface="Arial"/>
                <a:cs typeface="Arial"/>
                <a:sym typeface="Arial"/>
              </a:rPr>
              <a:t>ns</a:t>
            </a:r>
            <a:r>
              <a:rPr lang="en-US" sz="1000">
                <a:solidFill>
                  <a:srgbClr val="7082C6"/>
                </a:solidFill>
                <a:latin typeface="Arial"/>
                <a:ea typeface="Arial"/>
                <a:cs typeface="Arial"/>
                <a:sym typeface="Arial"/>
              </a:rPr>
              <a:t>tit</a:t>
            </a:r>
            <a:r>
              <a:rPr lang="en-US" sz="1000">
                <a:solidFill>
                  <a:srgbClr val="4467BA"/>
                </a:solidFill>
                <a:latin typeface="Arial"/>
                <a:ea typeface="Arial"/>
                <a:cs typeface="Arial"/>
                <a:sym typeface="Arial"/>
              </a:rPr>
              <a:t>u</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e o</a:t>
            </a:r>
            <a:r>
              <a:rPr lang="en-US" sz="1000">
                <a:solidFill>
                  <a:srgbClr val="7082C6"/>
                </a:solidFill>
                <a:latin typeface="Arial"/>
                <a:ea typeface="Arial"/>
                <a:cs typeface="Arial"/>
                <a:sym typeface="Arial"/>
              </a:rPr>
              <a:t>f </a:t>
            </a:r>
            <a:r>
              <a:rPr lang="en-US" sz="1000">
                <a:solidFill>
                  <a:srgbClr val="4467BA"/>
                </a:solidFill>
                <a:latin typeface="Arial"/>
                <a:ea typeface="Arial"/>
                <a:cs typeface="Arial"/>
                <a:sym typeface="Arial"/>
              </a:rPr>
              <a:t>Techn</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ca</a:t>
            </a:r>
            <a:r>
              <a:rPr lang="en-US" sz="1000">
                <a:solidFill>
                  <a:srgbClr val="776BBC"/>
                </a:solidFill>
                <a:latin typeface="Arial"/>
                <a:ea typeface="Arial"/>
                <a:cs typeface="Arial"/>
                <a:sym typeface="Arial"/>
              </a:rPr>
              <a:t>l </a:t>
            </a:r>
            <a:r>
              <a:rPr lang="en-US" sz="1000">
                <a:solidFill>
                  <a:srgbClr val="5975C1"/>
                </a:solidFill>
                <a:latin typeface="Arial"/>
                <a:ea typeface="Arial"/>
                <a:cs typeface="Arial"/>
                <a:sym typeface="Arial"/>
              </a:rPr>
              <a:t>standards </a:t>
            </a:r>
            <a:r>
              <a:rPr lang="en-US" sz="1000">
                <a:solidFill>
                  <a:srgbClr val="4467BA"/>
                </a:solidFill>
                <a:latin typeface="Arial"/>
                <a:ea typeface="Arial"/>
                <a:cs typeface="Arial"/>
                <a:sym typeface="Arial"/>
              </a:rPr>
              <a:t>and Ce</a:t>
            </a:r>
            <a:r>
              <a:rPr lang="en-US" sz="1000">
                <a:solidFill>
                  <a:srgbClr val="7082C6"/>
                </a:solidFill>
                <a:latin typeface="Arial"/>
                <a:ea typeface="Arial"/>
                <a:cs typeface="Arial"/>
                <a:sym typeface="Arial"/>
              </a:rPr>
              <a:t>rtifi</a:t>
            </a:r>
            <a:r>
              <a:rPr lang="en-US" sz="1000">
                <a:solidFill>
                  <a:srgbClr val="4467BA"/>
                </a:solidFill>
                <a:latin typeface="Arial"/>
                <a:ea typeface="Arial"/>
                <a:cs typeface="Arial"/>
                <a:sym typeface="Arial"/>
              </a:rPr>
              <a:t>ca</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5975C1"/>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368" name="Google Shape;368;p20"/>
          <p:cNvSpPr txBox="1"/>
          <p:nvPr/>
        </p:nvSpPr>
        <p:spPr>
          <a:xfrm>
            <a:off x="4439871" y="3651718"/>
            <a:ext cx="62547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826E57"/>
                </a:solidFill>
                <a:latin typeface="Arial"/>
                <a:ea typeface="Arial"/>
                <a:cs typeface="Arial"/>
                <a:sym typeface="Arial"/>
              </a:rPr>
              <a:t>I</a:t>
            </a:r>
            <a:r>
              <a:rPr lang="en-US" sz="1000">
                <a:solidFill>
                  <a:srgbClr val="464660"/>
                </a:solidFill>
                <a:latin typeface="Arial"/>
                <a:ea typeface="Arial"/>
                <a:cs typeface="Arial"/>
                <a:sym typeface="Arial"/>
              </a:rPr>
              <a:t>CON</a:t>
            </a:r>
            <a:r>
              <a:rPr lang="en-US" sz="1000">
                <a:solidFill>
                  <a:srgbClr val="283D5D"/>
                </a:solidFill>
                <a:latin typeface="Arial"/>
                <a:ea typeface="Arial"/>
                <a:cs typeface="Arial"/>
                <a:sym typeface="Arial"/>
              </a:rPr>
              <a:t>T</a:t>
            </a:r>
            <a:r>
              <a:rPr lang="en-US" sz="1000">
                <a:solidFill>
                  <a:srgbClr val="311F13"/>
                </a:solidFill>
                <a:latin typeface="Arial"/>
                <a:ea typeface="Arial"/>
                <a:cs typeface="Arial"/>
                <a:sym typeface="Arial"/>
              </a:rPr>
              <a:t>E</a:t>
            </a:r>
            <a:r>
              <a:rPr lang="en-US" sz="1000">
                <a:solidFill>
                  <a:srgbClr val="464660"/>
                </a:solidFill>
                <a:latin typeface="Arial"/>
                <a:ea typeface="Arial"/>
                <a:cs typeface="Arial"/>
                <a:sym typeface="Arial"/>
              </a:rPr>
              <a:t>C</a:t>
            </a:r>
            <a:endParaRPr sz="1000">
              <a:solidFill>
                <a:schemeClr val="dk1"/>
              </a:solidFill>
              <a:latin typeface="Arial"/>
              <a:ea typeface="Arial"/>
              <a:cs typeface="Arial"/>
              <a:sym typeface="Arial"/>
            </a:endParaRPr>
          </a:p>
        </p:txBody>
      </p:sp>
      <p:sp>
        <p:nvSpPr>
          <p:cNvPr id="369" name="Google Shape;369;p20"/>
          <p:cNvSpPr txBox="1"/>
          <p:nvPr/>
        </p:nvSpPr>
        <p:spPr>
          <a:xfrm>
            <a:off x="5153013" y="3651718"/>
            <a:ext cx="59182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Co</a:t>
            </a:r>
            <a:r>
              <a:rPr lang="en-US" sz="1000">
                <a:solidFill>
                  <a:srgbClr val="830507"/>
                </a:solidFill>
                <a:latin typeface="Arial"/>
                <a:ea typeface="Arial"/>
                <a:cs typeface="Arial"/>
                <a:sym typeface="Arial"/>
              </a:rPr>
              <a:t>l</a:t>
            </a:r>
            <a:r>
              <a:rPr lang="en-US" sz="1000">
                <a:solidFill>
                  <a:srgbClr val="464660"/>
                </a:solidFill>
                <a:latin typeface="Arial"/>
                <a:ea typeface="Arial"/>
                <a:cs typeface="Arial"/>
                <a:sym typeface="Arial"/>
              </a:rPr>
              <a:t>o</a:t>
            </a:r>
            <a:r>
              <a:rPr lang="en-US" sz="1000">
                <a:solidFill>
                  <a:srgbClr val="527097"/>
                </a:solidFill>
                <a:latin typeface="Arial"/>
                <a:ea typeface="Arial"/>
                <a:cs typeface="Arial"/>
                <a:sym typeface="Arial"/>
              </a:rPr>
              <a:t>m</a:t>
            </a:r>
            <a:r>
              <a:rPr lang="en-US" sz="1000">
                <a:solidFill>
                  <a:srgbClr val="602D44"/>
                </a:solidFill>
                <a:latin typeface="Arial"/>
                <a:ea typeface="Arial"/>
                <a:cs typeface="Arial"/>
                <a:sym typeface="Arial"/>
              </a:rPr>
              <a:t>b</a:t>
            </a:r>
            <a:r>
              <a:rPr lang="en-US" sz="1000">
                <a:solidFill>
                  <a:srgbClr val="87596E"/>
                </a:solidFill>
                <a:latin typeface="Arial"/>
                <a:ea typeface="Arial"/>
                <a:cs typeface="Arial"/>
                <a:sym typeface="Arial"/>
              </a:rPr>
              <a:t>i</a:t>
            </a:r>
            <a:r>
              <a:rPr lang="en-US" sz="1000">
                <a:solidFill>
                  <a:srgbClr val="464660"/>
                </a:solidFill>
                <a:latin typeface="Arial"/>
                <a:ea typeface="Arial"/>
                <a:cs typeface="Arial"/>
                <a:sym typeface="Arial"/>
              </a:rPr>
              <a:t>a</a:t>
            </a:r>
            <a:endParaRPr sz="1000">
              <a:solidFill>
                <a:schemeClr val="dk1"/>
              </a:solidFill>
              <a:latin typeface="Arial"/>
              <a:ea typeface="Arial"/>
              <a:cs typeface="Arial"/>
              <a:sym typeface="Arial"/>
            </a:endParaRPr>
          </a:p>
        </p:txBody>
      </p:sp>
      <p:sp>
        <p:nvSpPr>
          <p:cNvPr id="370" name="Google Shape;370;p20"/>
          <p:cNvSpPr txBox="1"/>
          <p:nvPr/>
        </p:nvSpPr>
        <p:spPr>
          <a:xfrm>
            <a:off x="298157" y="3912322"/>
            <a:ext cx="3391535" cy="358140"/>
          </a:xfrm>
          <a:prstGeom prst="rect">
            <a:avLst/>
          </a:prstGeom>
          <a:noFill/>
          <a:ln>
            <a:noFill/>
          </a:ln>
        </p:spPr>
        <p:txBody>
          <a:bodyPr anchorCtr="0" anchor="t" bIns="0" lIns="0" spcFirstLastPara="1" rIns="0" wrap="square" tIns="0">
            <a:spAutoFit/>
          </a:bodyPr>
          <a:lstStyle/>
          <a:p>
            <a:pPr indent="0" lvl="0" marL="12700" marR="5080" rtl="0" algn="l">
              <a:lnSpc>
                <a:spcPct val="135000"/>
              </a:lnSpc>
              <a:spcBef>
                <a:spcPts val="0"/>
              </a:spcBef>
              <a:spcAft>
                <a:spcPts val="0"/>
              </a:spcAft>
              <a:buNone/>
            </a:pPr>
            <a:r>
              <a:rPr lang="en-US" sz="1000">
                <a:solidFill>
                  <a:srgbClr val="C63111"/>
                </a:solidFill>
                <a:latin typeface="Arial"/>
                <a:ea typeface="Arial"/>
                <a:cs typeface="Arial"/>
                <a:sym typeface="Arial"/>
              </a:rPr>
              <a:t>L</a:t>
            </a:r>
            <a:r>
              <a:rPr lang="en-US" sz="1000">
                <a:solidFill>
                  <a:srgbClr val="C33D4D"/>
                </a:solidFill>
                <a:latin typeface="Arial"/>
                <a:ea typeface="Arial"/>
                <a:cs typeface="Arial"/>
                <a:sym typeface="Arial"/>
              </a:rPr>
              <a:t>u</a:t>
            </a:r>
            <a:r>
              <a:rPr lang="en-US" sz="1000">
                <a:solidFill>
                  <a:srgbClr val="C14F67"/>
                </a:solidFill>
                <a:latin typeface="Arial"/>
                <a:ea typeface="Arial"/>
                <a:cs typeface="Arial"/>
                <a:sym typeface="Arial"/>
              </a:rPr>
              <a:t>x</a:t>
            </a:r>
            <a:r>
              <a:rPr lang="en-US" sz="1000">
                <a:solidFill>
                  <a:srgbClr val="C33D4D"/>
                </a:solidFill>
                <a:latin typeface="Arial"/>
                <a:ea typeface="Arial"/>
                <a:cs typeface="Arial"/>
                <a:sym typeface="Arial"/>
              </a:rPr>
              <a:t>e</a:t>
            </a:r>
            <a:r>
              <a:rPr lang="en-US" sz="1000">
                <a:solidFill>
                  <a:srgbClr val="C14F67"/>
                </a:solidFill>
                <a:latin typeface="Arial"/>
                <a:ea typeface="Arial"/>
                <a:cs typeface="Arial"/>
                <a:sym typeface="Arial"/>
              </a:rPr>
              <a:t>m</a:t>
            </a:r>
            <a:r>
              <a:rPr lang="en-US" sz="1000">
                <a:solidFill>
                  <a:srgbClr val="C33D4D"/>
                </a:solidFill>
                <a:latin typeface="Arial"/>
                <a:ea typeface="Arial"/>
                <a:cs typeface="Arial"/>
                <a:sym typeface="Arial"/>
              </a:rPr>
              <a:t>b</a:t>
            </a:r>
            <a:r>
              <a:rPr lang="en-US" sz="1000">
                <a:solidFill>
                  <a:srgbClr val="C14F67"/>
                </a:solidFill>
                <a:latin typeface="Arial"/>
                <a:ea typeface="Arial"/>
                <a:cs typeface="Arial"/>
                <a:sym typeface="Arial"/>
              </a:rPr>
              <a:t>o</a:t>
            </a:r>
            <a:r>
              <a:rPr lang="en-US" sz="1000">
                <a:solidFill>
                  <a:srgbClr val="C33D4D"/>
                </a:solidFill>
                <a:latin typeface="Arial"/>
                <a:ea typeface="Arial"/>
                <a:cs typeface="Arial"/>
                <a:sym typeface="Arial"/>
              </a:rPr>
              <a:t>u</a:t>
            </a:r>
            <a:r>
              <a:rPr lang="en-US" sz="1000">
                <a:solidFill>
                  <a:srgbClr val="C32634"/>
                </a:solidFill>
                <a:latin typeface="Arial"/>
                <a:ea typeface="Arial"/>
                <a:cs typeface="Arial"/>
                <a:sym typeface="Arial"/>
              </a:rPr>
              <a:t>r</a:t>
            </a:r>
            <a:r>
              <a:rPr lang="en-US" sz="1000">
                <a:solidFill>
                  <a:srgbClr val="C14F67"/>
                </a:solidFill>
                <a:latin typeface="Arial"/>
                <a:ea typeface="Arial"/>
                <a:cs typeface="Arial"/>
                <a:sym typeface="Arial"/>
              </a:rPr>
              <a:t>g </a:t>
            </a:r>
            <a:r>
              <a:rPr lang="en-US" sz="1000">
                <a:solidFill>
                  <a:srgbClr val="C66B56"/>
                </a:solidFill>
                <a:latin typeface="Arial"/>
                <a:ea typeface="Arial"/>
                <a:cs typeface="Arial"/>
                <a:sym typeface="Arial"/>
              </a:rPr>
              <a:t>I</a:t>
            </a:r>
            <a:r>
              <a:rPr lang="en-US" sz="1000">
                <a:solidFill>
                  <a:srgbClr val="C33D4D"/>
                </a:solidFill>
                <a:latin typeface="Arial"/>
                <a:ea typeface="Arial"/>
                <a:cs typeface="Arial"/>
                <a:sym typeface="Arial"/>
              </a:rPr>
              <a:t>ns</a:t>
            </a:r>
            <a:r>
              <a:rPr lang="en-US" sz="1000">
                <a:solidFill>
                  <a:srgbClr val="C84921"/>
                </a:solidFill>
                <a:latin typeface="Arial"/>
                <a:ea typeface="Arial"/>
                <a:cs typeface="Arial"/>
                <a:sym typeface="Arial"/>
              </a:rPr>
              <a:t>t</a:t>
            </a:r>
            <a:r>
              <a:rPr lang="en-US" sz="1000">
                <a:solidFill>
                  <a:srgbClr val="C60E11"/>
                </a:solidFill>
                <a:latin typeface="Arial"/>
                <a:ea typeface="Arial"/>
                <a:cs typeface="Arial"/>
                <a:sym typeface="Arial"/>
              </a:rPr>
              <a:t>i</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u</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e </a:t>
            </a:r>
            <a:r>
              <a:rPr lang="en-US" sz="1000">
                <a:solidFill>
                  <a:srgbClr val="C66B56"/>
                </a:solidFill>
                <a:latin typeface="Arial"/>
                <a:ea typeface="Arial"/>
                <a:cs typeface="Arial"/>
                <a:sym typeface="Arial"/>
              </a:rPr>
              <a:t>f</a:t>
            </a:r>
            <a:r>
              <a:rPr lang="en-US" sz="1000">
                <a:solidFill>
                  <a:srgbClr val="C14F67"/>
                </a:solidFill>
                <a:latin typeface="Arial"/>
                <a:ea typeface="Arial"/>
                <a:cs typeface="Arial"/>
                <a:sym typeface="Arial"/>
              </a:rPr>
              <a:t>o</a:t>
            </a:r>
            <a:r>
              <a:rPr lang="en-US" sz="1000">
                <a:solidFill>
                  <a:srgbClr val="C33D4D"/>
                </a:solidFill>
                <a:latin typeface="Arial"/>
                <a:ea typeface="Arial"/>
                <a:cs typeface="Arial"/>
                <a:sym typeface="Arial"/>
              </a:rPr>
              <a:t>r S</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an</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a</a:t>
            </a:r>
            <a:r>
              <a:rPr lang="en-US" sz="1000">
                <a:solidFill>
                  <a:srgbClr val="C60E11"/>
                </a:solidFill>
                <a:latin typeface="Arial"/>
                <a:ea typeface="Arial"/>
                <a:cs typeface="Arial"/>
                <a:sym typeface="Arial"/>
              </a:rPr>
              <a:t>r</a:t>
            </a:r>
            <a:r>
              <a:rPr lang="en-US" sz="1000">
                <a:solidFill>
                  <a:srgbClr val="C14F67"/>
                </a:solidFill>
                <a:latin typeface="Arial"/>
                <a:ea typeface="Arial"/>
                <a:cs typeface="Arial"/>
                <a:sym typeface="Arial"/>
              </a:rPr>
              <a:t>d</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za</a:t>
            </a:r>
            <a:r>
              <a:rPr lang="en-US" sz="1000">
                <a:solidFill>
                  <a:srgbClr val="C84921"/>
                </a:solidFill>
                <a:latin typeface="Arial"/>
                <a:ea typeface="Arial"/>
                <a:cs typeface="Arial"/>
                <a:sym typeface="Arial"/>
              </a:rPr>
              <a:t>t</a:t>
            </a:r>
            <a:r>
              <a:rPr lang="en-US" sz="1000">
                <a:solidFill>
                  <a:srgbClr val="C60E11"/>
                </a:solidFill>
                <a:latin typeface="Arial"/>
                <a:ea typeface="Arial"/>
                <a:cs typeface="Arial"/>
                <a:sym typeface="Arial"/>
              </a:rPr>
              <a:t>i</a:t>
            </a:r>
            <a:r>
              <a:rPr lang="en-US" sz="1000">
                <a:solidFill>
                  <a:srgbClr val="C14F67"/>
                </a:solidFill>
                <a:latin typeface="Arial"/>
                <a:ea typeface="Arial"/>
                <a:cs typeface="Arial"/>
                <a:sym typeface="Arial"/>
              </a:rPr>
              <a:t>o</a:t>
            </a:r>
            <a:r>
              <a:rPr lang="en-US" sz="1000">
                <a:solidFill>
                  <a:srgbClr val="C33D4D"/>
                </a:solidFill>
                <a:latin typeface="Arial"/>
                <a:ea typeface="Arial"/>
                <a:cs typeface="Arial"/>
                <a:sym typeface="Arial"/>
              </a:rPr>
              <a:t>n</a:t>
            </a:r>
            <a:r>
              <a:rPr lang="en-US" sz="1000">
                <a:solidFill>
                  <a:srgbClr val="D8A397"/>
                </a:solidFill>
                <a:latin typeface="Arial"/>
                <a:ea typeface="Arial"/>
                <a:cs typeface="Arial"/>
                <a:sym typeface="Arial"/>
              </a:rPr>
              <a:t>,</a:t>
            </a:r>
            <a:r>
              <a:rPr lang="en-US" sz="1000">
                <a:solidFill>
                  <a:srgbClr val="C33D4D"/>
                </a:solidFill>
                <a:latin typeface="Arial"/>
                <a:ea typeface="Arial"/>
                <a:cs typeface="Arial"/>
                <a:sym typeface="Arial"/>
              </a:rPr>
              <a:t>A</a:t>
            </a:r>
            <a:r>
              <a:rPr lang="en-US" sz="1000">
                <a:solidFill>
                  <a:srgbClr val="C14F67"/>
                </a:solidFill>
                <a:latin typeface="Arial"/>
                <a:ea typeface="Arial"/>
                <a:cs typeface="Arial"/>
                <a:sym typeface="Arial"/>
              </a:rPr>
              <a:t>cc</a:t>
            </a:r>
            <a:r>
              <a:rPr lang="en-US" sz="1000">
                <a:solidFill>
                  <a:srgbClr val="C60E11"/>
                </a:solidFill>
                <a:latin typeface="Arial"/>
                <a:ea typeface="Arial"/>
                <a:cs typeface="Arial"/>
                <a:sym typeface="Arial"/>
              </a:rPr>
              <a:t>r</a:t>
            </a:r>
            <a:r>
              <a:rPr lang="en-US" sz="1000">
                <a:solidFill>
                  <a:srgbClr val="C33D4D"/>
                </a:solidFill>
                <a:latin typeface="Arial"/>
                <a:ea typeface="Arial"/>
                <a:cs typeface="Arial"/>
                <a:sym typeface="Arial"/>
              </a:rPr>
              <a:t>e</a:t>
            </a:r>
            <a:r>
              <a:rPr lang="en-US" sz="1000">
                <a:solidFill>
                  <a:srgbClr val="C14F67"/>
                </a:solidFill>
                <a:latin typeface="Arial"/>
                <a:ea typeface="Arial"/>
                <a:cs typeface="Arial"/>
                <a:sym typeface="Arial"/>
              </a:rPr>
              <a:t>d</a:t>
            </a:r>
            <a:r>
              <a:rPr lang="en-US" sz="1000">
                <a:solidFill>
                  <a:srgbClr val="C60E11"/>
                </a:solidFill>
                <a:latin typeface="Arial"/>
                <a:ea typeface="Arial"/>
                <a:cs typeface="Arial"/>
                <a:sym typeface="Arial"/>
              </a:rPr>
              <a:t>i</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a</a:t>
            </a:r>
            <a:r>
              <a:rPr lang="en-US" sz="1000">
                <a:solidFill>
                  <a:srgbClr val="C84921"/>
                </a:solidFill>
                <a:latin typeface="Arial"/>
                <a:ea typeface="Arial"/>
                <a:cs typeface="Arial"/>
                <a:sym typeface="Arial"/>
              </a:rPr>
              <a:t>t</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on</a:t>
            </a:r>
            <a:r>
              <a:rPr lang="en-US" sz="1000">
                <a:solidFill>
                  <a:srgbClr val="D8A397"/>
                </a:solidFill>
                <a:latin typeface="Arial"/>
                <a:ea typeface="Arial"/>
                <a:cs typeface="Arial"/>
                <a:sym typeface="Arial"/>
              </a:rPr>
              <a:t>, </a:t>
            </a:r>
            <a:r>
              <a:rPr lang="en-US" sz="1000">
                <a:solidFill>
                  <a:srgbClr val="C33D4D"/>
                </a:solidFill>
                <a:latin typeface="Arial"/>
                <a:ea typeface="Arial"/>
                <a:cs typeface="Arial"/>
                <a:sym typeface="Arial"/>
              </a:rPr>
              <a:t>Se</a:t>
            </a:r>
            <a:r>
              <a:rPr lang="en-US" sz="1000">
                <a:solidFill>
                  <a:srgbClr val="C14F67"/>
                </a:solidFill>
                <a:latin typeface="Arial"/>
                <a:ea typeface="Arial"/>
                <a:cs typeface="Arial"/>
                <a:sym typeface="Arial"/>
              </a:rPr>
              <a:t>c</a:t>
            </a:r>
            <a:r>
              <a:rPr lang="en-US" sz="1000">
                <a:solidFill>
                  <a:srgbClr val="C33D4D"/>
                </a:solidFill>
                <a:latin typeface="Arial"/>
                <a:ea typeface="Arial"/>
                <a:cs typeface="Arial"/>
                <a:sym typeface="Arial"/>
              </a:rPr>
              <a:t>u</a:t>
            </a:r>
            <a:r>
              <a:rPr lang="en-US" sz="1000">
                <a:solidFill>
                  <a:srgbClr val="C32634"/>
                </a:solidFill>
                <a:latin typeface="Arial"/>
                <a:ea typeface="Arial"/>
                <a:cs typeface="Arial"/>
                <a:sym typeface="Arial"/>
              </a:rPr>
              <a:t>r</a:t>
            </a:r>
            <a:r>
              <a:rPr lang="en-US" sz="1000">
                <a:solidFill>
                  <a:srgbClr val="C60E11"/>
                </a:solidFill>
                <a:latin typeface="Arial"/>
                <a:ea typeface="Arial"/>
                <a:cs typeface="Arial"/>
                <a:sym typeface="Arial"/>
              </a:rPr>
              <a:t>i</a:t>
            </a:r>
            <a:r>
              <a:rPr lang="en-US" sz="1000">
                <a:solidFill>
                  <a:srgbClr val="C84921"/>
                </a:solidFill>
                <a:latin typeface="Arial"/>
                <a:ea typeface="Arial"/>
                <a:cs typeface="Arial"/>
                <a:sym typeface="Arial"/>
              </a:rPr>
              <a:t>t</a:t>
            </a:r>
            <a:r>
              <a:rPr lang="en-US" sz="1000">
                <a:solidFill>
                  <a:srgbClr val="C4647E"/>
                </a:solidFill>
                <a:latin typeface="Arial"/>
                <a:ea typeface="Arial"/>
                <a:cs typeface="Arial"/>
                <a:sym typeface="Arial"/>
              </a:rPr>
              <a:t>y</a:t>
            </a:r>
            <a:r>
              <a:rPr lang="en-US" sz="1000">
                <a:solidFill>
                  <a:srgbClr val="CC8A82"/>
                </a:solidFill>
                <a:latin typeface="Arial"/>
                <a:ea typeface="Arial"/>
                <a:cs typeface="Arial"/>
                <a:sym typeface="Arial"/>
              </a:rPr>
              <a:t>, </a:t>
            </a:r>
            <a:r>
              <a:rPr lang="en-US" sz="1000">
                <a:solidFill>
                  <a:srgbClr val="C33D4D"/>
                </a:solidFill>
                <a:latin typeface="Arial"/>
                <a:ea typeface="Arial"/>
                <a:cs typeface="Arial"/>
                <a:sym typeface="Arial"/>
              </a:rPr>
              <a:t>an</a:t>
            </a:r>
            <a:r>
              <a:rPr lang="en-US" sz="1000">
                <a:solidFill>
                  <a:srgbClr val="C14F67"/>
                </a:solidFill>
                <a:latin typeface="Arial"/>
                <a:ea typeface="Arial"/>
                <a:cs typeface="Arial"/>
                <a:sym typeface="Arial"/>
              </a:rPr>
              <a:t>d Q</a:t>
            </a:r>
            <a:r>
              <a:rPr lang="en-US" sz="1000">
                <a:solidFill>
                  <a:srgbClr val="C33D4D"/>
                </a:solidFill>
                <a:latin typeface="Arial"/>
                <a:ea typeface="Arial"/>
                <a:cs typeface="Arial"/>
                <a:sym typeface="Arial"/>
              </a:rPr>
              <a:t>ua</a:t>
            </a:r>
            <a:r>
              <a:rPr lang="en-US" sz="1000">
                <a:solidFill>
                  <a:srgbClr val="C60E11"/>
                </a:solidFill>
                <a:latin typeface="Arial"/>
                <a:ea typeface="Arial"/>
                <a:cs typeface="Arial"/>
                <a:sym typeface="Arial"/>
              </a:rPr>
              <a:t>li</a:t>
            </a:r>
            <a:r>
              <a:rPr lang="en-US" sz="1000">
                <a:solidFill>
                  <a:srgbClr val="C84921"/>
                </a:solidFill>
                <a:latin typeface="Arial"/>
                <a:ea typeface="Arial"/>
                <a:cs typeface="Arial"/>
                <a:sym typeface="Arial"/>
              </a:rPr>
              <a:t>t</a:t>
            </a:r>
            <a:r>
              <a:rPr lang="en-US" sz="1000">
                <a:solidFill>
                  <a:srgbClr val="C4647E"/>
                </a:solidFill>
                <a:latin typeface="Arial"/>
                <a:ea typeface="Arial"/>
                <a:cs typeface="Arial"/>
                <a:sym typeface="Arial"/>
              </a:rPr>
              <a:t>y </a:t>
            </a:r>
            <a:r>
              <a:rPr lang="en-US" sz="1000">
                <a:solidFill>
                  <a:srgbClr val="C33D4D"/>
                </a:solidFill>
                <a:latin typeface="Arial"/>
                <a:ea typeface="Arial"/>
                <a:cs typeface="Arial"/>
                <a:sym typeface="Arial"/>
              </a:rPr>
              <a:t>o</a:t>
            </a:r>
            <a:r>
              <a:rPr lang="en-US" sz="1000">
                <a:solidFill>
                  <a:srgbClr val="C66B56"/>
                </a:solidFill>
                <a:latin typeface="Arial"/>
                <a:ea typeface="Arial"/>
                <a:cs typeface="Arial"/>
                <a:sym typeface="Arial"/>
              </a:rPr>
              <a:t>f </a:t>
            </a:r>
            <a:r>
              <a:rPr lang="en-US" sz="1000">
                <a:solidFill>
                  <a:srgbClr val="C84921"/>
                </a:solidFill>
                <a:latin typeface="Arial"/>
                <a:ea typeface="Arial"/>
                <a:cs typeface="Arial"/>
                <a:sym typeface="Arial"/>
              </a:rPr>
              <a:t>P</a:t>
            </a:r>
            <a:r>
              <a:rPr lang="en-US" sz="1000">
                <a:solidFill>
                  <a:srgbClr val="C60E11"/>
                </a:solidFill>
                <a:latin typeface="Arial"/>
                <a:ea typeface="Arial"/>
                <a:cs typeface="Arial"/>
                <a:sym typeface="Arial"/>
              </a:rPr>
              <a:t>r</a:t>
            </a:r>
            <a:r>
              <a:rPr lang="en-US" sz="1000">
                <a:solidFill>
                  <a:srgbClr val="C33D4D"/>
                </a:solidFill>
                <a:latin typeface="Arial"/>
                <a:ea typeface="Arial"/>
                <a:cs typeface="Arial"/>
                <a:sym typeface="Arial"/>
              </a:rPr>
              <a:t>o</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u</a:t>
            </a:r>
            <a:r>
              <a:rPr lang="en-US" sz="1000">
                <a:solidFill>
                  <a:srgbClr val="C14F67"/>
                </a:solidFill>
                <a:latin typeface="Arial"/>
                <a:ea typeface="Arial"/>
                <a:cs typeface="Arial"/>
                <a:sym typeface="Arial"/>
              </a:rPr>
              <a:t>c</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s </a:t>
            </a:r>
            <a:r>
              <a:rPr lang="en-US" sz="1000">
                <a:solidFill>
                  <a:srgbClr val="C14F67"/>
                </a:solidFill>
                <a:latin typeface="Arial"/>
                <a:ea typeface="Arial"/>
                <a:cs typeface="Arial"/>
                <a:sym typeface="Arial"/>
              </a:rPr>
              <a:t>a</a:t>
            </a:r>
            <a:r>
              <a:rPr lang="en-US" sz="1000">
                <a:solidFill>
                  <a:srgbClr val="C33D4D"/>
                </a:solidFill>
                <a:latin typeface="Arial"/>
                <a:ea typeface="Arial"/>
                <a:cs typeface="Arial"/>
                <a:sym typeface="Arial"/>
              </a:rPr>
              <a:t>n</a:t>
            </a:r>
            <a:r>
              <a:rPr lang="en-US" sz="1000">
                <a:solidFill>
                  <a:srgbClr val="C14F67"/>
                </a:solidFill>
                <a:latin typeface="Arial"/>
                <a:ea typeface="Arial"/>
                <a:cs typeface="Arial"/>
                <a:sym typeface="Arial"/>
              </a:rPr>
              <a:t>d </a:t>
            </a:r>
            <a:r>
              <a:rPr lang="en-US" sz="1000">
                <a:solidFill>
                  <a:srgbClr val="C33D4D"/>
                </a:solidFill>
                <a:latin typeface="Arial"/>
                <a:ea typeface="Arial"/>
                <a:cs typeface="Arial"/>
                <a:sym typeface="Arial"/>
              </a:rPr>
              <a:t>Serv</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ces</a:t>
            </a:r>
            <a:endParaRPr sz="1000">
              <a:solidFill>
                <a:schemeClr val="dk1"/>
              </a:solidFill>
              <a:latin typeface="Arial"/>
              <a:ea typeface="Arial"/>
              <a:cs typeface="Arial"/>
              <a:sym typeface="Arial"/>
            </a:endParaRPr>
          </a:p>
        </p:txBody>
      </p:sp>
      <p:sp>
        <p:nvSpPr>
          <p:cNvPr id="371" name="Google Shape;371;p20"/>
          <p:cNvSpPr txBox="1"/>
          <p:nvPr/>
        </p:nvSpPr>
        <p:spPr>
          <a:xfrm>
            <a:off x="4439871" y="4017478"/>
            <a:ext cx="413384"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826E57"/>
                </a:solidFill>
                <a:latin typeface="Arial"/>
                <a:ea typeface="Arial"/>
                <a:cs typeface="Arial"/>
                <a:sym typeface="Arial"/>
              </a:rPr>
              <a:t>I</a:t>
            </a:r>
            <a:r>
              <a:rPr lang="en-US" sz="1000">
                <a:solidFill>
                  <a:srgbClr val="6D4623"/>
                </a:solidFill>
                <a:latin typeface="Arial"/>
                <a:ea typeface="Arial"/>
                <a:cs typeface="Arial"/>
                <a:sym typeface="Arial"/>
              </a:rPr>
              <a:t>L</a:t>
            </a:r>
            <a:r>
              <a:rPr lang="en-US" sz="1000">
                <a:solidFill>
                  <a:srgbClr val="464660"/>
                </a:solidFill>
                <a:latin typeface="Arial"/>
                <a:ea typeface="Arial"/>
                <a:cs typeface="Arial"/>
                <a:sym typeface="Arial"/>
              </a:rPr>
              <a:t>NAS</a:t>
            </a:r>
            <a:endParaRPr sz="1000">
              <a:solidFill>
                <a:schemeClr val="dk1"/>
              </a:solidFill>
              <a:latin typeface="Arial"/>
              <a:ea typeface="Arial"/>
              <a:cs typeface="Arial"/>
              <a:sym typeface="Arial"/>
            </a:endParaRPr>
          </a:p>
        </p:txBody>
      </p:sp>
      <p:sp>
        <p:nvSpPr>
          <p:cNvPr id="372" name="Google Shape;372;p20"/>
          <p:cNvSpPr txBox="1"/>
          <p:nvPr/>
        </p:nvSpPr>
        <p:spPr>
          <a:xfrm>
            <a:off x="5153013" y="4017478"/>
            <a:ext cx="78994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70563F"/>
                </a:solidFill>
                <a:latin typeface="Arial"/>
                <a:ea typeface="Arial"/>
                <a:cs typeface="Arial"/>
                <a:sym typeface="Arial"/>
              </a:rPr>
              <a:t>L</a:t>
            </a:r>
            <a:r>
              <a:rPr lang="en-US" sz="1000">
                <a:solidFill>
                  <a:srgbClr val="2F4F77"/>
                </a:solidFill>
                <a:latin typeface="Arial"/>
                <a:ea typeface="Arial"/>
                <a:cs typeface="Arial"/>
                <a:sym typeface="Arial"/>
              </a:rPr>
              <a:t>uxe</a:t>
            </a:r>
            <a:r>
              <a:rPr lang="en-US" sz="1000">
                <a:solidFill>
                  <a:srgbClr val="527097"/>
                </a:solidFill>
                <a:latin typeface="Arial"/>
                <a:ea typeface="Arial"/>
                <a:cs typeface="Arial"/>
                <a:sym typeface="Arial"/>
              </a:rPr>
              <a:t>m</a:t>
            </a:r>
            <a:r>
              <a:rPr lang="en-US" sz="1000">
                <a:solidFill>
                  <a:srgbClr val="602D44"/>
                </a:solidFill>
                <a:latin typeface="Arial"/>
                <a:ea typeface="Arial"/>
                <a:cs typeface="Arial"/>
                <a:sym typeface="Arial"/>
              </a:rPr>
              <a:t>b</a:t>
            </a:r>
            <a:r>
              <a:rPr lang="en-US" sz="1000">
                <a:solidFill>
                  <a:srgbClr val="464660"/>
                </a:solidFill>
                <a:latin typeface="Arial"/>
                <a:ea typeface="Arial"/>
                <a:cs typeface="Arial"/>
                <a:sym typeface="Arial"/>
              </a:rPr>
              <a:t>ou</a:t>
            </a:r>
            <a:r>
              <a:rPr lang="en-US" sz="1000">
                <a:solidFill>
                  <a:srgbClr val="82212B"/>
                </a:solidFill>
                <a:latin typeface="Arial"/>
                <a:ea typeface="Arial"/>
                <a:cs typeface="Arial"/>
                <a:sym typeface="Arial"/>
              </a:rPr>
              <a:t>r</a:t>
            </a:r>
            <a:r>
              <a:rPr lang="en-US" sz="1000">
                <a:solidFill>
                  <a:srgbClr val="464660"/>
                </a:solidFill>
                <a:latin typeface="Arial"/>
                <a:ea typeface="Arial"/>
                <a:cs typeface="Arial"/>
                <a:sym typeface="Arial"/>
              </a:rPr>
              <a:t>g</a:t>
            </a:r>
            <a:endParaRPr sz="1000">
              <a:solidFill>
                <a:schemeClr val="dk1"/>
              </a:solidFill>
              <a:latin typeface="Arial"/>
              <a:ea typeface="Arial"/>
              <a:cs typeface="Arial"/>
              <a:sym typeface="Arial"/>
            </a:endParaRPr>
          </a:p>
        </p:txBody>
      </p:sp>
      <p:sp>
        <p:nvSpPr>
          <p:cNvPr id="373" name="Google Shape;373;p20"/>
          <p:cNvSpPr txBox="1"/>
          <p:nvPr/>
        </p:nvSpPr>
        <p:spPr>
          <a:xfrm>
            <a:off x="298157" y="4378666"/>
            <a:ext cx="255714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1C64BC"/>
                </a:solidFill>
                <a:latin typeface="Arial"/>
                <a:ea typeface="Arial"/>
                <a:cs typeface="Arial"/>
                <a:sym typeface="Arial"/>
              </a:rPr>
              <a:t>J</a:t>
            </a:r>
            <a:r>
              <a:rPr lang="en-US" sz="1000">
                <a:solidFill>
                  <a:srgbClr val="4467BA"/>
                </a:solidFill>
                <a:latin typeface="Arial"/>
                <a:ea typeface="Arial"/>
                <a:cs typeface="Arial"/>
                <a:sym typeface="Arial"/>
              </a:rPr>
              <a:t>apanese  </a:t>
            </a:r>
            <a:r>
              <a:rPr lang="en-US" sz="1000">
                <a:solidFill>
                  <a:srgbClr val="7082C6"/>
                </a:solidFill>
                <a:latin typeface="Arial"/>
                <a:ea typeface="Arial"/>
                <a:cs typeface="Arial"/>
                <a:sym typeface="Arial"/>
              </a:rPr>
              <a:t>In</a:t>
            </a:r>
            <a:r>
              <a:rPr lang="en-US" sz="1000">
                <a:solidFill>
                  <a:srgbClr val="4467BA"/>
                </a:solidFill>
                <a:latin typeface="Arial"/>
                <a:ea typeface="Arial"/>
                <a:cs typeface="Arial"/>
                <a:sym typeface="Arial"/>
              </a:rPr>
              <a:t>dus</a:t>
            </a:r>
            <a:r>
              <a:rPr lang="en-US" sz="1000">
                <a:solidFill>
                  <a:srgbClr val="7082C6"/>
                </a:solidFill>
                <a:latin typeface="Arial"/>
                <a:ea typeface="Arial"/>
                <a:cs typeface="Arial"/>
                <a:sym typeface="Arial"/>
              </a:rPr>
              <a:t>tr</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a</a:t>
            </a:r>
            <a:r>
              <a:rPr lang="en-US" sz="1000">
                <a:solidFill>
                  <a:srgbClr val="8552B3"/>
                </a:solidFill>
                <a:latin typeface="Arial"/>
                <a:ea typeface="Arial"/>
                <a:cs typeface="Arial"/>
                <a:sym typeface="Arial"/>
              </a:rPr>
              <a:t>l </a:t>
            </a:r>
            <a:r>
              <a:rPr lang="en-US" sz="1000">
                <a:solidFill>
                  <a:srgbClr val="4467BA"/>
                </a:solidFill>
                <a:latin typeface="Arial"/>
                <a:ea typeface="Arial"/>
                <a:cs typeface="Arial"/>
                <a:sym typeface="Arial"/>
              </a:rPr>
              <a:t>S</a:t>
            </a:r>
            <a:r>
              <a:rPr lang="en-US" sz="1000">
                <a:solidFill>
                  <a:srgbClr val="776BBC"/>
                </a:solidFill>
                <a:latin typeface="Arial"/>
                <a:ea typeface="Arial"/>
                <a:cs typeface="Arial"/>
                <a:sym typeface="Arial"/>
              </a:rPr>
              <a:t>t</a:t>
            </a:r>
            <a:r>
              <a:rPr lang="en-US" sz="1000">
                <a:solidFill>
                  <a:srgbClr val="4467BA"/>
                </a:solidFill>
                <a:latin typeface="Arial"/>
                <a:ea typeface="Arial"/>
                <a:cs typeface="Arial"/>
                <a:sym typeface="Arial"/>
              </a:rPr>
              <a: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ds Comm</a:t>
            </a:r>
            <a:r>
              <a:rPr lang="en-US" sz="1000">
                <a:solidFill>
                  <a:srgbClr val="8552B3"/>
                </a:solidFill>
                <a:latin typeface="Arial"/>
                <a:ea typeface="Arial"/>
                <a:cs typeface="Arial"/>
                <a:sym typeface="Arial"/>
              </a:rPr>
              <a:t>i</a:t>
            </a:r>
            <a:r>
              <a:rPr lang="en-US" sz="1000">
                <a:solidFill>
                  <a:srgbClr val="7082C6"/>
                </a:solidFill>
                <a:latin typeface="Arial"/>
                <a:ea typeface="Arial"/>
                <a:cs typeface="Arial"/>
                <a:sym typeface="Arial"/>
              </a:rPr>
              <a:t>tt</a:t>
            </a:r>
            <a:r>
              <a:rPr lang="en-US" sz="1000">
                <a:solidFill>
                  <a:srgbClr val="4467BA"/>
                </a:solidFill>
                <a:latin typeface="Arial"/>
                <a:ea typeface="Arial"/>
                <a:cs typeface="Arial"/>
                <a:sym typeface="Arial"/>
              </a:rPr>
              <a:t>ee</a:t>
            </a:r>
            <a:endParaRPr sz="1000">
              <a:solidFill>
                <a:schemeClr val="dk1"/>
              </a:solidFill>
              <a:latin typeface="Arial"/>
              <a:ea typeface="Arial"/>
              <a:cs typeface="Arial"/>
              <a:sym typeface="Arial"/>
            </a:endParaRPr>
          </a:p>
        </p:txBody>
      </p:sp>
      <p:sp>
        <p:nvSpPr>
          <p:cNvPr id="374" name="Google Shape;374;p20"/>
          <p:cNvSpPr txBox="1"/>
          <p:nvPr/>
        </p:nvSpPr>
        <p:spPr>
          <a:xfrm>
            <a:off x="4430729" y="4378666"/>
            <a:ext cx="31623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235991"/>
                </a:solidFill>
                <a:latin typeface="Arial"/>
                <a:ea typeface="Arial"/>
                <a:cs typeface="Arial"/>
                <a:sym typeface="Arial"/>
              </a:rPr>
              <a:t>J</a:t>
            </a:r>
            <a:r>
              <a:rPr lang="en-US" sz="1000">
                <a:solidFill>
                  <a:srgbClr val="707E80"/>
                </a:solidFill>
                <a:latin typeface="Arial"/>
                <a:ea typeface="Arial"/>
                <a:cs typeface="Arial"/>
                <a:sym typeface="Arial"/>
              </a:rPr>
              <a:t>I</a:t>
            </a:r>
            <a:r>
              <a:rPr lang="en-US" sz="1000">
                <a:solidFill>
                  <a:srgbClr val="464660"/>
                </a:solidFill>
                <a:latin typeface="Arial"/>
                <a:ea typeface="Arial"/>
                <a:cs typeface="Arial"/>
                <a:sym typeface="Arial"/>
              </a:rPr>
              <a:t>SC</a:t>
            </a:r>
            <a:endParaRPr sz="1000">
              <a:solidFill>
                <a:schemeClr val="dk1"/>
              </a:solidFill>
              <a:latin typeface="Arial"/>
              <a:ea typeface="Arial"/>
              <a:cs typeface="Arial"/>
              <a:sym typeface="Arial"/>
            </a:endParaRPr>
          </a:p>
        </p:txBody>
      </p:sp>
      <p:sp>
        <p:nvSpPr>
          <p:cNvPr id="375" name="Google Shape;375;p20"/>
          <p:cNvSpPr txBox="1"/>
          <p:nvPr/>
        </p:nvSpPr>
        <p:spPr>
          <a:xfrm>
            <a:off x="5153013" y="4378666"/>
            <a:ext cx="39370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386089"/>
                </a:solidFill>
                <a:latin typeface="Arial"/>
                <a:ea typeface="Arial"/>
                <a:cs typeface="Arial"/>
                <a:sym typeface="Arial"/>
              </a:rPr>
              <a:t>J</a:t>
            </a:r>
            <a:r>
              <a:rPr lang="en-US" sz="1000">
                <a:solidFill>
                  <a:srgbClr val="464660"/>
                </a:solidFill>
                <a:latin typeface="Arial"/>
                <a:ea typeface="Arial"/>
                <a:cs typeface="Arial"/>
                <a:sym typeface="Arial"/>
              </a:rPr>
              <a:t>a</a:t>
            </a:r>
            <a:r>
              <a:rPr lang="en-US" sz="1000">
                <a:solidFill>
                  <a:srgbClr val="602D44"/>
                </a:solidFill>
                <a:latin typeface="Arial"/>
                <a:ea typeface="Arial"/>
                <a:cs typeface="Arial"/>
                <a:sym typeface="Arial"/>
              </a:rPr>
              <a:t>p</a:t>
            </a:r>
            <a:r>
              <a:rPr lang="en-US" sz="1000">
                <a:solidFill>
                  <a:srgbClr val="464660"/>
                </a:solidFill>
                <a:latin typeface="Arial"/>
                <a:ea typeface="Arial"/>
                <a:cs typeface="Arial"/>
                <a:sym typeface="Arial"/>
              </a:rPr>
              <a:t>an</a:t>
            </a:r>
            <a:endParaRPr sz="1000">
              <a:solidFill>
                <a:schemeClr val="dk1"/>
              </a:solidFill>
              <a:latin typeface="Arial"/>
              <a:ea typeface="Arial"/>
              <a:cs typeface="Arial"/>
              <a:sym typeface="Arial"/>
            </a:endParaRPr>
          </a:p>
        </p:txBody>
      </p:sp>
      <p:sp>
        <p:nvSpPr>
          <p:cNvPr id="376" name="Google Shape;376;p20"/>
          <p:cNvSpPr txBox="1"/>
          <p:nvPr/>
        </p:nvSpPr>
        <p:spPr>
          <a:xfrm>
            <a:off x="5105739" y="4651969"/>
            <a:ext cx="272415" cy="275590"/>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60595D"/>
                </a:solidFill>
                <a:latin typeface="Arial"/>
                <a:ea typeface="Arial"/>
                <a:cs typeface="Arial"/>
                <a:sym typeface="Arial"/>
              </a:rPr>
              <a:t>K</a:t>
            </a:r>
            <a:r>
              <a:rPr lang="en-US" sz="1000">
                <a:solidFill>
                  <a:srgbClr val="464660"/>
                </a:solidFill>
                <a:latin typeface="Arial"/>
                <a:ea typeface="Arial"/>
                <a:cs typeface="Arial"/>
                <a:sym typeface="Arial"/>
              </a:rPr>
              <a:t>o</a:t>
            </a:r>
            <a:r>
              <a:rPr lang="en-US" sz="1000">
                <a:solidFill>
                  <a:srgbClr val="602D44"/>
                </a:solidFill>
                <a:latin typeface="Arial"/>
                <a:ea typeface="Arial"/>
                <a:cs typeface="Arial"/>
                <a:sym typeface="Arial"/>
              </a:rPr>
              <a:t>r</a:t>
            </a:r>
            <a:endParaRPr sz="1000">
              <a:solidFill>
                <a:schemeClr val="dk1"/>
              </a:solidFill>
              <a:latin typeface="Arial"/>
              <a:ea typeface="Arial"/>
              <a:cs typeface="Arial"/>
              <a:sym typeface="Arial"/>
            </a:endParaRPr>
          </a:p>
        </p:txBody>
      </p:sp>
      <p:sp>
        <p:nvSpPr>
          <p:cNvPr id="377" name="Google Shape;377;p20"/>
          <p:cNvSpPr/>
          <p:nvPr/>
        </p:nvSpPr>
        <p:spPr>
          <a:xfrm>
            <a:off x="4971465" y="4699579"/>
            <a:ext cx="0" cy="213995"/>
          </a:xfrm>
          <a:custGeom>
            <a:rect b="b" l="l" r="r" t="t"/>
            <a:pathLst>
              <a:path extrusionOk="0" h="213995" w="120000">
                <a:moveTo>
                  <a:pt x="0" y="0"/>
                </a:moveTo>
                <a:lnTo>
                  <a:pt x="0" y="213707"/>
                </a:lnTo>
              </a:path>
            </a:pathLst>
          </a:custGeom>
          <a:noFill/>
          <a:ln cap="flat" cmpd="sng" w="37200">
            <a:solidFill>
              <a:srgbClr val="F2F2E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20"/>
          <p:cNvSpPr/>
          <p:nvPr/>
        </p:nvSpPr>
        <p:spPr>
          <a:xfrm>
            <a:off x="5105739" y="4702121"/>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20"/>
          <p:cNvSpPr/>
          <p:nvPr/>
        </p:nvSpPr>
        <p:spPr>
          <a:xfrm>
            <a:off x="6309009" y="4725983"/>
            <a:ext cx="252095" cy="182245"/>
          </a:xfrm>
          <a:custGeom>
            <a:rect b="b" l="l" r="r" t="t"/>
            <a:pathLst>
              <a:path extrusionOk="0" h="182245" w="252095">
                <a:moveTo>
                  <a:pt x="0" y="0"/>
                </a:moveTo>
                <a:lnTo>
                  <a:pt x="251779" y="0"/>
                </a:lnTo>
                <a:lnTo>
                  <a:pt x="251779" y="181923"/>
                </a:lnTo>
                <a:lnTo>
                  <a:pt x="0" y="181923"/>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20"/>
          <p:cNvSpPr txBox="1"/>
          <p:nvPr/>
        </p:nvSpPr>
        <p:spPr>
          <a:xfrm>
            <a:off x="298157" y="4639269"/>
            <a:ext cx="2799080"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776BBC"/>
                </a:solidFill>
                <a:latin typeface="Arial"/>
                <a:ea typeface="Arial"/>
                <a:cs typeface="Arial"/>
                <a:sym typeface="Arial"/>
              </a:rPr>
              <a:t>K</a:t>
            </a:r>
            <a:r>
              <a:rPr lang="en-US" sz="1000">
                <a:solidFill>
                  <a:srgbClr val="4467BA"/>
                </a:solidFill>
                <a:latin typeface="Arial"/>
                <a:ea typeface="Arial"/>
                <a:cs typeface="Arial"/>
                <a:sym typeface="Arial"/>
              </a:rPr>
              <a:t>o</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ean Agency </a:t>
            </a:r>
            <a:r>
              <a:rPr lang="en-US" sz="1000">
                <a:solidFill>
                  <a:srgbClr val="5975C1"/>
                </a:solidFill>
                <a:latin typeface="Arial"/>
                <a:ea typeface="Arial"/>
                <a:cs typeface="Arial"/>
                <a:sym typeface="Arial"/>
              </a:rPr>
              <a:t>fo</a:t>
            </a:r>
            <a:r>
              <a:rPr lang="en-US" sz="1000">
                <a:solidFill>
                  <a:srgbClr val="8552B3"/>
                </a:solidFill>
                <a:latin typeface="Arial"/>
                <a:ea typeface="Arial"/>
                <a:cs typeface="Arial"/>
                <a:sym typeface="Arial"/>
              </a:rPr>
              <a:t>r </a:t>
            </a:r>
            <a:r>
              <a:rPr lang="en-US" sz="1000">
                <a:solidFill>
                  <a:srgbClr val="1C64BC"/>
                </a:solidFill>
                <a:latin typeface="Arial"/>
                <a:ea typeface="Arial"/>
                <a:cs typeface="Arial"/>
                <a:sym typeface="Arial"/>
              </a:rPr>
              <a:t>T</a:t>
            </a:r>
            <a:r>
              <a:rPr lang="en-US" sz="1000">
                <a:solidFill>
                  <a:srgbClr val="4467BA"/>
                </a:solidFill>
                <a:latin typeface="Arial"/>
                <a:ea typeface="Arial"/>
                <a:cs typeface="Arial"/>
                <a:sym typeface="Arial"/>
              </a:rPr>
              <a:t>echno</a:t>
            </a:r>
            <a:r>
              <a:rPr lang="en-US" sz="1000">
                <a:solidFill>
                  <a:srgbClr val="8552B3"/>
                </a:solidFill>
                <a:latin typeface="Arial"/>
                <a:ea typeface="Arial"/>
                <a:cs typeface="Arial"/>
                <a:sym typeface="Arial"/>
              </a:rPr>
              <a:t>l</a:t>
            </a:r>
            <a:r>
              <a:rPr lang="en-US" sz="1000">
                <a:solidFill>
                  <a:srgbClr val="4467BA"/>
                </a:solidFill>
                <a:latin typeface="Arial"/>
                <a:ea typeface="Arial"/>
                <a:cs typeface="Arial"/>
                <a:sym typeface="Arial"/>
              </a:rPr>
              <a:t>ogy and </a:t>
            </a:r>
            <a:r>
              <a:rPr lang="en-US" sz="1000">
                <a:solidFill>
                  <a:srgbClr val="5975C1"/>
                </a:solidFill>
                <a:latin typeface="Arial"/>
                <a:ea typeface="Arial"/>
                <a:cs typeface="Arial"/>
                <a:sym typeface="Arial"/>
              </a:rPr>
              <a:t>standa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ds </a:t>
            </a:r>
            <a:r>
              <a:rPr lang="en-US" sz="1000">
                <a:solidFill>
                  <a:srgbClr val="C33D4D"/>
                </a:solidFill>
                <a:latin typeface="Arial"/>
                <a:ea typeface="Arial"/>
                <a:cs typeface="Arial"/>
                <a:sym typeface="Arial"/>
              </a:rPr>
              <a:t>N</a:t>
            </a:r>
            <a:r>
              <a:rPr lang="en-US" sz="1000">
                <a:solidFill>
                  <a:srgbClr val="C32634"/>
                </a:solidFill>
                <a:latin typeface="Arial"/>
                <a:ea typeface="Arial"/>
                <a:cs typeface="Arial"/>
                <a:sym typeface="Arial"/>
              </a:rPr>
              <a:t>e</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e</a:t>
            </a:r>
            <a:r>
              <a:rPr lang="en-US" sz="1000">
                <a:solidFill>
                  <a:srgbClr val="C32634"/>
                </a:solidFill>
                <a:latin typeface="Arial"/>
                <a:ea typeface="Arial"/>
                <a:cs typeface="Arial"/>
                <a:sym typeface="Arial"/>
              </a:rPr>
              <a:t>r</a:t>
            </a:r>
            <a:r>
              <a:rPr lang="en-US" sz="1000">
                <a:solidFill>
                  <a:srgbClr val="C60E11"/>
                </a:solidFill>
                <a:latin typeface="Arial"/>
                <a:ea typeface="Arial"/>
                <a:cs typeface="Arial"/>
                <a:sym typeface="Arial"/>
              </a:rPr>
              <a:t>l</a:t>
            </a:r>
            <a:r>
              <a:rPr lang="en-US" sz="1000">
                <a:solidFill>
                  <a:srgbClr val="C33D4D"/>
                </a:solidFill>
                <a:latin typeface="Arial"/>
                <a:ea typeface="Arial"/>
                <a:cs typeface="Arial"/>
                <a:sym typeface="Arial"/>
              </a:rPr>
              <a:t>an</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se Norm</a:t>
            </a:r>
            <a:endParaRPr sz="1000">
              <a:solidFill>
                <a:schemeClr val="dk1"/>
              </a:solidFill>
              <a:latin typeface="Arial"/>
              <a:ea typeface="Arial"/>
              <a:cs typeface="Arial"/>
              <a:sym typeface="Arial"/>
            </a:endParaRPr>
          </a:p>
        </p:txBody>
      </p:sp>
      <p:sp>
        <p:nvSpPr>
          <p:cNvPr id="381" name="Google Shape;381;p20"/>
          <p:cNvSpPr txBox="1"/>
          <p:nvPr/>
        </p:nvSpPr>
        <p:spPr>
          <a:xfrm>
            <a:off x="4439871" y="4639269"/>
            <a:ext cx="367030"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4B382F"/>
                </a:solidFill>
                <a:latin typeface="Arial"/>
                <a:ea typeface="Arial"/>
                <a:cs typeface="Arial"/>
                <a:sym typeface="Arial"/>
              </a:rPr>
              <a:t>KA</a:t>
            </a:r>
            <a:r>
              <a:rPr lang="en-US" sz="1000">
                <a:solidFill>
                  <a:srgbClr val="283D5D"/>
                </a:solidFill>
                <a:latin typeface="Arial"/>
                <a:ea typeface="Arial"/>
                <a:cs typeface="Arial"/>
                <a:sym typeface="Arial"/>
              </a:rPr>
              <a:t>T</a:t>
            </a:r>
            <a:r>
              <a:rPr lang="en-US" sz="1000">
                <a:solidFill>
                  <a:srgbClr val="464660"/>
                </a:solidFill>
                <a:latin typeface="Arial"/>
                <a:ea typeface="Arial"/>
                <a:cs typeface="Arial"/>
                <a:sym typeface="Arial"/>
              </a:rPr>
              <a:t>S N</a:t>
            </a:r>
            <a:r>
              <a:rPr lang="en-US" sz="1000">
                <a:solidFill>
                  <a:srgbClr val="311F13"/>
                </a:solidFill>
                <a:latin typeface="Arial"/>
                <a:ea typeface="Arial"/>
                <a:cs typeface="Arial"/>
                <a:sym typeface="Arial"/>
              </a:rPr>
              <a:t>E</a:t>
            </a:r>
            <a:r>
              <a:rPr lang="en-US" sz="1000">
                <a:solidFill>
                  <a:srgbClr val="464660"/>
                </a:solidFill>
                <a:latin typeface="Arial"/>
                <a:ea typeface="Arial"/>
                <a:cs typeface="Arial"/>
                <a:sym typeface="Arial"/>
              </a:rPr>
              <a:t>N</a:t>
            </a:r>
            <a:endParaRPr sz="1000">
              <a:solidFill>
                <a:schemeClr val="dk1"/>
              </a:solidFill>
              <a:latin typeface="Arial"/>
              <a:ea typeface="Arial"/>
              <a:cs typeface="Arial"/>
              <a:sym typeface="Arial"/>
            </a:endParaRPr>
          </a:p>
        </p:txBody>
      </p:sp>
      <p:sp>
        <p:nvSpPr>
          <p:cNvPr id="382" name="Google Shape;382;p20"/>
          <p:cNvSpPr txBox="1"/>
          <p:nvPr/>
        </p:nvSpPr>
        <p:spPr>
          <a:xfrm>
            <a:off x="5354157" y="4639269"/>
            <a:ext cx="840740" cy="408940"/>
          </a:xfrm>
          <a:prstGeom prst="rect">
            <a:avLst/>
          </a:prstGeom>
          <a:noFill/>
          <a:ln>
            <a:noFill/>
          </a:ln>
        </p:spPr>
        <p:txBody>
          <a:bodyPr anchorCtr="0" anchor="t" bIns="0" lIns="0" spcFirstLastPara="1" rIns="0" wrap="square" tIns="0">
            <a:spAutoFit/>
          </a:bodyPr>
          <a:lstStyle/>
          <a:p>
            <a:pPr indent="-9525" lvl="0" marL="21590" marR="5080" rtl="0" algn="l">
              <a:lnSpc>
                <a:spcPct val="168000"/>
              </a:lnSpc>
              <a:spcBef>
                <a:spcPts val="0"/>
              </a:spcBef>
              <a:spcAft>
                <a:spcPts val="0"/>
              </a:spcAft>
              <a:buNone/>
            </a:pPr>
            <a:r>
              <a:rPr lang="en-US" sz="1000">
                <a:solidFill>
                  <a:srgbClr val="383646"/>
                </a:solidFill>
                <a:latin typeface="Arial"/>
                <a:ea typeface="Arial"/>
                <a:cs typeface="Arial"/>
                <a:sym typeface="Arial"/>
              </a:rPr>
              <a:t>ea </a:t>
            </a:r>
            <a:r>
              <a:rPr lang="en-US" sz="1000">
                <a:solidFill>
                  <a:srgbClr val="60595D"/>
                </a:solidFill>
                <a:latin typeface="Arial"/>
                <a:ea typeface="Arial"/>
                <a:cs typeface="Arial"/>
                <a:sym typeface="Arial"/>
              </a:rPr>
              <a:t>(</a:t>
            </a:r>
            <a:r>
              <a:rPr lang="en-US" sz="1000">
                <a:solidFill>
                  <a:srgbClr val="4B382F"/>
                </a:solidFill>
                <a:latin typeface="Arial"/>
                <a:ea typeface="Arial"/>
                <a:cs typeface="Arial"/>
                <a:sym typeface="Arial"/>
              </a:rPr>
              <a:t>R</a:t>
            </a:r>
            <a:r>
              <a:rPr lang="en-US" sz="1000">
                <a:solidFill>
                  <a:srgbClr val="464660"/>
                </a:solidFill>
                <a:latin typeface="Arial"/>
                <a:ea typeface="Arial"/>
                <a:cs typeface="Arial"/>
                <a:sym typeface="Arial"/>
              </a:rPr>
              <a:t>e</a:t>
            </a:r>
            <a:r>
              <a:rPr lang="en-US" sz="1000">
                <a:solidFill>
                  <a:srgbClr val="602D44"/>
                </a:solidFill>
                <a:latin typeface="Arial"/>
                <a:ea typeface="Arial"/>
                <a:cs typeface="Arial"/>
                <a:sym typeface="Arial"/>
              </a:rPr>
              <a:t>p</a:t>
            </a:r>
            <a:r>
              <a:rPr lang="en-US" sz="1000">
                <a:solidFill>
                  <a:srgbClr val="464660"/>
                </a:solidFill>
                <a:latin typeface="Arial"/>
                <a:ea typeface="Arial"/>
                <a:cs typeface="Arial"/>
                <a:sym typeface="Arial"/>
              </a:rPr>
              <a:t>ub</a:t>
            </a:r>
            <a:r>
              <a:rPr lang="en-US" sz="1000">
                <a:solidFill>
                  <a:srgbClr val="82212B"/>
                </a:solidFill>
                <a:latin typeface="Arial"/>
                <a:ea typeface="Arial"/>
                <a:cs typeface="Arial"/>
                <a:sym typeface="Arial"/>
              </a:rPr>
              <a:t>l</a:t>
            </a:r>
            <a:r>
              <a:rPr lang="en-US" sz="1000">
                <a:solidFill>
                  <a:srgbClr val="830507"/>
                </a:solidFill>
                <a:latin typeface="Arial"/>
                <a:ea typeface="Arial"/>
                <a:cs typeface="Arial"/>
                <a:sym typeface="Arial"/>
              </a:rPr>
              <a:t>i</a:t>
            </a:r>
            <a:r>
              <a:rPr lang="en-US" sz="1000">
                <a:solidFill>
                  <a:srgbClr val="464660"/>
                </a:solidFill>
                <a:latin typeface="Arial"/>
                <a:ea typeface="Arial"/>
                <a:cs typeface="Arial"/>
                <a:sym typeface="Arial"/>
              </a:rPr>
              <a:t>c</a:t>
            </a:r>
            <a:r>
              <a:rPr lang="en-US" sz="1000">
                <a:solidFill>
                  <a:srgbClr val="676499"/>
                </a:solidFill>
                <a:latin typeface="Arial"/>
                <a:ea typeface="Arial"/>
                <a:cs typeface="Arial"/>
                <a:sym typeface="Arial"/>
              </a:rPr>
              <a:t>) </a:t>
            </a:r>
            <a:r>
              <a:rPr lang="en-US" sz="1000">
                <a:solidFill>
                  <a:srgbClr val="464660"/>
                </a:solidFill>
                <a:latin typeface="Arial"/>
                <a:ea typeface="Arial"/>
                <a:cs typeface="Arial"/>
                <a:sym typeface="Arial"/>
              </a:rPr>
              <a:t>h</a:t>
            </a:r>
            <a:r>
              <a:rPr lang="en-US" sz="1000">
                <a:solidFill>
                  <a:srgbClr val="383646"/>
                </a:solidFill>
                <a:latin typeface="Arial"/>
                <a:ea typeface="Arial"/>
                <a:cs typeface="Arial"/>
                <a:sym typeface="Arial"/>
              </a:rPr>
              <a:t>e</a:t>
            </a:r>
            <a:r>
              <a:rPr lang="en-US" sz="1000">
                <a:solidFill>
                  <a:srgbClr val="823F4F"/>
                </a:solidFill>
                <a:latin typeface="Arial"/>
                <a:ea typeface="Arial"/>
                <a:cs typeface="Arial"/>
                <a:sym typeface="Arial"/>
              </a:rPr>
              <a:t>r</a:t>
            </a:r>
            <a:r>
              <a:rPr lang="en-US" sz="1000">
                <a:solidFill>
                  <a:srgbClr val="830507"/>
                </a:solidFill>
                <a:latin typeface="Arial"/>
                <a:ea typeface="Arial"/>
                <a:cs typeface="Arial"/>
                <a:sym typeface="Arial"/>
              </a:rPr>
              <a:t>l</a:t>
            </a:r>
            <a:r>
              <a:rPr lang="en-US" sz="1000">
                <a:solidFill>
                  <a:srgbClr val="283D5D"/>
                </a:solidFill>
                <a:latin typeface="Arial"/>
                <a:ea typeface="Arial"/>
                <a:cs typeface="Arial"/>
                <a:sym typeface="Arial"/>
              </a:rPr>
              <a:t>a</a:t>
            </a:r>
            <a:r>
              <a:rPr lang="en-US" sz="1000">
                <a:solidFill>
                  <a:srgbClr val="464660"/>
                </a:solidFill>
                <a:latin typeface="Arial"/>
                <a:ea typeface="Arial"/>
                <a:cs typeface="Arial"/>
                <a:sym typeface="Arial"/>
              </a:rPr>
              <a:t>nds</a:t>
            </a:r>
            <a:endParaRPr sz="1000">
              <a:solidFill>
                <a:schemeClr val="dk1"/>
              </a:solidFill>
              <a:latin typeface="Arial"/>
              <a:ea typeface="Arial"/>
              <a:cs typeface="Arial"/>
              <a:sym typeface="Arial"/>
            </a:endParaRPr>
          </a:p>
        </p:txBody>
      </p:sp>
      <p:sp>
        <p:nvSpPr>
          <p:cNvPr id="383" name="Google Shape;383;p20"/>
          <p:cNvSpPr txBox="1"/>
          <p:nvPr/>
        </p:nvSpPr>
        <p:spPr>
          <a:xfrm>
            <a:off x="4947300" y="4724165"/>
            <a:ext cx="427355" cy="19367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aseline="30000" lang="en-US" sz="1875">
                <a:solidFill>
                  <a:srgbClr val="ACACAC"/>
                </a:solidFill>
                <a:latin typeface="Times New Roman"/>
                <a:ea typeface="Times New Roman"/>
                <a:cs typeface="Times New Roman"/>
                <a:sym typeface="Times New Roman"/>
              </a:rPr>
              <a:t>-   </a:t>
            </a: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84" name="Google Shape;384;p20"/>
          <p:cNvSpPr txBox="1"/>
          <p:nvPr/>
        </p:nvSpPr>
        <p:spPr>
          <a:xfrm>
            <a:off x="6300443" y="4743852"/>
            <a:ext cx="276860" cy="1587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50">
                <a:solidFill>
                  <a:srgbClr val="ACACAC"/>
                </a:solidFill>
                <a:latin typeface="Arial"/>
                <a:ea typeface="Arial"/>
                <a:cs typeface="Arial"/>
                <a:sym typeface="Arial"/>
              </a:rPr>
              <a:t>-</a:t>
            </a:r>
            <a:endParaRPr sz="1050">
              <a:solidFill>
                <a:schemeClr val="dk1"/>
              </a:solidFill>
              <a:latin typeface="Arial"/>
              <a:ea typeface="Arial"/>
              <a:cs typeface="Arial"/>
              <a:sym typeface="Arial"/>
            </a:endParaRPr>
          </a:p>
        </p:txBody>
      </p:sp>
      <p:sp>
        <p:nvSpPr>
          <p:cNvPr id="385" name="Google Shape;385;p20"/>
          <p:cNvSpPr txBox="1"/>
          <p:nvPr/>
        </p:nvSpPr>
        <p:spPr>
          <a:xfrm>
            <a:off x="5105739" y="4908001"/>
            <a:ext cx="269240" cy="275590"/>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464660"/>
                </a:solidFill>
                <a:latin typeface="Arial"/>
                <a:ea typeface="Arial"/>
                <a:cs typeface="Arial"/>
                <a:sym typeface="Arial"/>
              </a:rPr>
              <a:t>N</a:t>
            </a:r>
            <a:r>
              <a:rPr lang="en-US" sz="1000">
                <a:solidFill>
                  <a:srgbClr val="383646"/>
                </a:solidFill>
                <a:latin typeface="Arial"/>
                <a:ea typeface="Arial"/>
                <a:cs typeface="Arial"/>
                <a:sym typeface="Arial"/>
              </a:rPr>
              <a:t>e</a:t>
            </a:r>
            <a:r>
              <a:rPr lang="en-US" sz="1000">
                <a:solidFill>
                  <a:srgbClr val="6D4623"/>
                </a:solidFill>
                <a:latin typeface="Arial"/>
                <a:ea typeface="Arial"/>
                <a:cs typeface="Arial"/>
                <a:sym typeface="Arial"/>
              </a:rPr>
              <a:t>t</a:t>
            </a:r>
            <a:endParaRPr sz="1000">
              <a:solidFill>
                <a:schemeClr val="dk1"/>
              </a:solidFill>
              <a:latin typeface="Arial"/>
              <a:ea typeface="Arial"/>
              <a:cs typeface="Arial"/>
              <a:sym typeface="Arial"/>
            </a:endParaRPr>
          </a:p>
        </p:txBody>
      </p:sp>
      <p:sp>
        <p:nvSpPr>
          <p:cNvPr id="386" name="Google Shape;386;p20"/>
          <p:cNvSpPr/>
          <p:nvPr/>
        </p:nvSpPr>
        <p:spPr>
          <a:xfrm>
            <a:off x="5105739" y="4958153"/>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20"/>
          <p:cNvSpPr txBox="1"/>
          <p:nvPr/>
        </p:nvSpPr>
        <p:spPr>
          <a:xfrm>
            <a:off x="5098157" y="4983300"/>
            <a:ext cx="276225"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ACACAC"/>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388" name="Google Shape;388;p20"/>
          <p:cNvSpPr txBox="1"/>
          <p:nvPr/>
        </p:nvSpPr>
        <p:spPr>
          <a:xfrm>
            <a:off x="298157" y="5151334"/>
            <a:ext cx="211582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467BA"/>
                </a:solidFill>
                <a:latin typeface="Arial"/>
                <a:ea typeface="Arial"/>
                <a:cs typeface="Arial"/>
                <a:sym typeface="Arial"/>
              </a:rPr>
              <a:t>Sou</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h Af</a:t>
            </a:r>
            <a:r>
              <a:rPr lang="en-US" sz="1000">
                <a:solidFill>
                  <a:srgbClr val="7082C6"/>
                </a:solidFill>
                <a:latin typeface="Arial"/>
                <a:ea typeface="Arial"/>
                <a:cs typeface="Arial"/>
                <a:sym typeface="Arial"/>
              </a:rPr>
              <a:t>r</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can Bu</a:t>
            </a:r>
            <a:r>
              <a:rPr lang="en-US" sz="1000">
                <a:solidFill>
                  <a:srgbClr val="7082C6"/>
                </a:solidFill>
                <a:latin typeface="Arial"/>
                <a:ea typeface="Arial"/>
                <a:cs typeface="Arial"/>
                <a:sym typeface="Arial"/>
              </a:rPr>
              <a:t>r</a:t>
            </a:r>
            <a:r>
              <a:rPr lang="en-US" sz="1000">
                <a:solidFill>
                  <a:srgbClr val="4467BA"/>
                </a:solidFill>
                <a:latin typeface="Arial"/>
                <a:ea typeface="Arial"/>
                <a:cs typeface="Arial"/>
                <a:sym typeface="Arial"/>
              </a:rPr>
              <a:t>eau of </a:t>
            </a:r>
            <a:r>
              <a:rPr lang="en-US" sz="1000">
                <a:solidFill>
                  <a:srgbClr val="5975C1"/>
                </a:solidFill>
                <a:latin typeface="Arial"/>
                <a:ea typeface="Arial"/>
                <a:cs typeface="Arial"/>
                <a:sym typeface="Arial"/>
              </a:rPr>
              <a:t>standards</a:t>
            </a:r>
            <a:endParaRPr sz="1000">
              <a:solidFill>
                <a:schemeClr val="dk1"/>
              </a:solidFill>
              <a:latin typeface="Arial"/>
              <a:ea typeface="Arial"/>
              <a:cs typeface="Arial"/>
              <a:sym typeface="Arial"/>
            </a:endParaRPr>
          </a:p>
        </p:txBody>
      </p:sp>
      <p:sp>
        <p:nvSpPr>
          <p:cNvPr id="389" name="Google Shape;389;p20"/>
          <p:cNvSpPr txBox="1"/>
          <p:nvPr/>
        </p:nvSpPr>
        <p:spPr>
          <a:xfrm>
            <a:off x="4439871" y="5151334"/>
            <a:ext cx="37655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S</a:t>
            </a:r>
            <a:r>
              <a:rPr lang="en-US" sz="1000">
                <a:solidFill>
                  <a:srgbClr val="383646"/>
                </a:solidFill>
                <a:latin typeface="Arial"/>
                <a:ea typeface="Arial"/>
                <a:cs typeface="Arial"/>
                <a:sym typeface="Arial"/>
              </a:rPr>
              <a:t>AB</a:t>
            </a:r>
            <a:r>
              <a:rPr lang="en-US" sz="1000">
                <a:solidFill>
                  <a:srgbClr val="464660"/>
                </a:solidFill>
                <a:latin typeface="Arial"/>
                <a:ea typeface="Arial"/>
                <a:cs typeface="Arial"/>
                <a:sym typeface="Arial"/>
              </a:rPr>
              <a:t>S</a:t>
            </a:r>
            <a:endParaRPr sz="1000">
              <a:solidFill>
                <a:schemeClr val="dk1"/>
              </a:solidFill>
              <a:latin typeface="Arial"/>
              <a:ea typeface="Arial"/>
              <a:cs typeface="Arial"/>
              <a:sym typeface="Arial"/>
            </a:endParaRPr>
          </a:p>
        </p:txBody>
      </p:sp>
      <p:sp>
        <p:nvSpPr>
          <p:cNvPr id="390" name="Google Shape;390;p20"/>
          <p:cNvSpPr txBox="1"/>
          <p:nvPr/>
        </p:nvSpPr>
        <p:spPr>
          <a:xfrm>
            <a:off x="5153013" y="5151334"/>
            <a:ext cx="75565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So</a:t>
            </a:r>
            <a:r>
              <a:rPr lang="en-US" sz="1000">
                <a:solidFill>
                  <a:srgbClr val="60595D"/>
                </a:solidFill>
                <a:latin typeface="Arial"/>
                <a:ea typeface="Arial"/>
                <a:cs typeface="Arial"/>
                <a:sym typeface="Arial"/>
              </a:rPr>
              <a:t>ut</a:t>
            </a:r>
            <a:r>
              <a:rPr lang="en-US" sz="1000">
                <a:solidFill>
                  <a:srgbClr val="527097"/>
                </a:solidFill>
                <a:latin typeface="Arial"/>
                <a:ea typeface="Arial"/>
                <a:cs typeface="Arial"/>
                <a:sym typeface="Arial"/>
              </a:rPr>
              <a:t>h </a:t>
            </a:r>
            <a:r>
              <a:rPr lang="en-US" sz="1000">
                <a:solidFill>
                  <a:srgbClr val="464660"/>
                </a:solidFill>
                <a:latin typeface="Arial"/>
                <a:ea typeface="Arial"/>
                <a:cs typeface="Arial"/>
                <a:sym typeface="Arial"/>
              </a:rPr>
              <a:t>A</a:t>
            </a:r>
            <a:r>
              <a:rPr lang="en-US" sz="1000">
                <a:solidFill>
                  <a:srgbClr val="64677B"/>
                </a:solidFill>
                <a:latin typeface="Arial"/>
                <a:ea typeface="Arial"/>
                <a:cs typeface="Arial"/>
                <a:sym typeface="Arial"/>
              </a:rPr>
              <a:t>fr</a:t>
            </a:r>
            <a:r>
              <a:rPr lang="en-US" sz="1000">
                <a:solidFill>
                  <a:srgbClr val="823F4F"/>
                </a:solidFill>
                <a:latin typeface="Arial"/>
                <a:ea typeface="Arial"/>
                <a:cs typeface="Arial"/>
                <a:sym typeface="Arial"/>
              </a:rPr>
              <a:t>i</a:t>
            </a:r>
            <a:r>
              <a:rPr lang="en-US" sz="1000">
                <a:solidFill>
                  <a:srgbClr val="464660"/>
                </a:solidFill>
                <a:latin typeface="Arial"/>
                <a:ea typeface="Arial"/>
                <a:cs typeface="Arial"/>
                <a:sym typeface="Arial"/>
              </a:rPr>
              <a:t>ca</a:t>
            </a:r>
            <a:endParaRPr sz="1000">
              <a:solidFill>
                <a:schemeClr val="dk1"/>
              </a:solidFill>
              <a:latin typeface="Arial"/>
              <a:ea typeface="Arial"/>
              <a:cs typeface="Arial"/>
              <a:sym typeface="Arial"/>
            </a:endParaRPr>
          </a:p>
        </p:txBody>
      </p:sp>
      <p:sp>
        <p:nvSpPr>
          <p:cNvPr id="391" name="Google Shape;391;p20"/>
          <p:cNvSpPr txBox="1"/>
          <p:nvPr/>
        </p:nvSpPr>
        <p:spPr>
          <a:xfrm>
            <a:off x="298157" y="5407366"/>
            <a:ext cx="240601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975C1"/>
                </a:solidFill>
                <a:latin typeface="Arial"/>
                <a:ea typeface="Arial"/>
                <a:cs typeface="Arial"/>
                <a:sym typeface="Arial"/>
              </a:rPr>
              <a:t>Standa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za</a:t>
            </a:r>
            <a:r>
              <a:rPr lang="en-US" sz="1000">
                <a:solidFill>
                  <a:srgbClr val="7082C6"/>
                </a:solidFill>
                <a:latin typeface="Arial"/>
                <a:ea typeface="Arial"/>
                <a:cs typeface="Arial"/>
                <a:sym typeface="Arial"/>
              </a:rPr>
              <a:t>t</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on Adm</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n</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s</a:t>
            </a:r>
            <a:r>
              <a:rPr lang="en-US" sz="1000">
                <a:solidFill>
                  <a:srgbClr val="7082C6"/>
                </a:solidFill>
                <a:latin typeface="Arial"/>
                <a:ea typeface="Arial"/>
                <a:cs typeface="Arial"/>
                <a:sym typeface="Arial"/>
              </a:rPr>
              <a:t>tr</a:t>
            </a:r>
            <a:r>
              <a:rPr lang="en-US" sz="1000">
                <a:solidFill>
                  <a:srgbClr val="4467BA"/>
                </a:solidFill>
                <a:latin typeface="Arial"/>
                <a:ea typeface="Arial"/>
                <a:cs typeface="Arial"/>
                <a:sym typeface="Arial"/>
              </a:rPr>
              <a:t>a</a:t>
            </a:r>
            <a:r>
              <a:rPr lang="en-US" sz="1000">
                <a:solidFill>
                  <a:srgbClr val="7082C6"/>
                </a:solidFill>
                <a:latin typeface="Arial"/>
                <a:ea typeface="Arial"/>
                <a:cs typeface="Arial"/>
                <a:sym typeface="Arial"/>
              </a:rPr>
              <a:t>ti</a:t>
            </a:r>
            <a:r>
              <a:rPr lang="en-US" sz="1000">
                <a:solidFill>
                  <a:srgbClr val="4467BA"/>
                </a:solidFill>
                <a:latin typeface="Arial"/>
                <a:ea typeface="Arial"/>
                <a:cs typeface="Arial"/>
                <a:sym typeface="Arial"/>
              </a:rPr>
              <a:t>on o</a:t>
            </a:r>
            <a:r>
              <a:rPr lang="en-US" sz="1000">
                <a:solidFill>
                  <a:srgbClr val="7082C6"/>
                </a:solidFill>
                <a:latin typeface="Arial"/>
                <a:ea typeface="Arial"/>
                <a:cs typeface="Arial"/>
                <a:sym typeface="Arial"/>
              </a:rPr>
              <a:t>f </a:t>
            </a:r>
            <a:r>
              <a:rPr lang="en-US" sz="1000">
                <a:solidFill>
                  <a:srgbClr val="4467BA"/>
                </a:solidFill>
                <a:latin typeface="Arial"/>
                <a:ea typeface="Arial"/>
                <a:cs typeface="Arial"/>
                <a:sym typeface="Arial"/>
              </a:rPr>
              <a:t>Ch</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na</a:t>
            </a:r>
            <a:endParaRPr sz="1000">
              <a:solidFill>
                <a:schemeClr val="dk1"/>
              </a:solidFill>
              <a:latin typeface="Arial"/>
              <a:ea typeface="Arial"/>
              <a:cs typeface="Arial"/>
              <a:sym typeface="Arial"/>
            </a:endParaRPr>
          </a:p>
        </p:txBody>
      </p:sp>
      <p:sp>
        <p:nvSpPr>
          <p:cNvPr id="392" name="Google Shape;392;p20"/>
          <p:cNvSpPr txBox="1"/>
          <p:nvPr/>
        </p:nvSpPr>
        <p:spPr>
          <a:xfrm>
            <a:off x="4439871" y="5407366"/>
            <a:ext cx="28638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SAC</a:t>
            </a:r>
            <a:endParaRPr sz="1000">
              <a:solidFill>
                <a:schemeClr val="dk1"/>
              </a:solidFill>
              <a:latin typeface="Arial"/>
              <a:ea typeface="Arial"/>
              <a:cs typeface="Arial"/>
              <a:sym typeface="Arial"/>
            </a:endParaRPr>
          </a:p>
        </p:txBody>
      </p:sp>
      <p:sp>
        <p:nvSpPr>
          <p:cNvPr id="393" name="Google Shape;393;p20"/>
          <p:cNvSpPr txBox="1"/>
          <p:nvPr/>
        </p:nvSpPr>
        <p:spPr>
          <a:xfrm>
            <a:off x="5153013" y="5407366"/>
            <a:ext cx="37655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Ch</a:t>
            </a:r>
            <a:r>
              <a:rPr lang="en-US" sz="1000">
                <a:solidFill>
                  <a:srgbClr val="82212B"/>
                </a:solidFill>
                <a:latin typeface="Arial"/>
                <a:ea typeface="Arial"/>
                <a:cs typeface="Arial"/>
                <a:sym typeface="Arial"/>
              </a:rPr>
              <a:t>i</a:t>
            </a:r>
            <a:r>
              <a:rPr lang="en-US" sz="1000">
                <a:solidFill>
                  <a:srgbClr val="464660"/>
                </a:solidFill>
                <a:latin typeface="Arial"/>
                <a:ea typeface="Arial"/>
                <a:cs typeface="Arial"/>
                <a:sym typeface="Arial"/>
              </a:rPr>
              <a:t>na</a:t>
            </a:r>
            <a:endParaRPr sz="1000">
              <a:solidFill>
                <a:schemeClr val="dk1"/>
              </a:solidFill>
              <a:latin typeface="Arial"/>
              <a:ea typeface="Arial"/>
              <a:cs typeface="Arial"/>
              <a:sym typeface="Arial"/>
            </a:endParaRPr>
          </a:p>
        </p:txBody>
      </p:sp>
      <p:sp>
        <p:nvSpPr>
          <p:cNvPr id="394" name="Google Shape;394;p20"/>
          <p:cNvSpPr txBox="1"/>
          <p:nvPr/>
        </p:nvSpPr>
        <p:spPr>
          <a:xfrm>
            <a:off x="298157" y="5663398"/>
            <a:ext cx="178625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975C1"/>
                </a:solidFill>
                <a:latin typeface="Arial"/>
                <a:ea typeface="Arial"/>
                <a:cs typeface="Arial"/>
                <a:sym typeface="Arial"/>
              </a:rPr>
              <a:t>Standa</a:t>
            </a:r>
            <a:r>
              <a:rPr lang="en-US" sz="1000">
                <a:solidFill>
                  <a:srgbClr val="776BBC"/>
                </a:solidFill>
                <a:latin typeface="Arial"/>
                <a:ea typeface="Arial"/>
                <a:cs typeface="Arial"/>
                <a:sym typeface="Arial"/>
              </a:rPr>
              <a:t>r</a:t>
            </a:r>
            <a:r>
              <a:rPr lang="en-US" sz="1000">
                <a:solidFill>
                  <a:srgbClr val="4467BA"/>
                </a:solidFill>
                <a:latin typeface="Arial"/>
                <a:ea typeface="Arial"/>
                <a:cs typeface="Arial"/>
                <a:sym typeface="Arial"/>
              </a:rPr>
              <a:t>ds Counc</a:t>
            </a:r>
            <a:r>
              <a:rPr lang="en-US" sz="1000">
                <a:solidFill>
                  <a:srgbClr val="776BBC"/>
                </a:solidFill>
                <a:latin typeface="Arial"/>
                <a:ea typeface="Arial"/>
                <a:cs typeface="Arial"/>
                <a:sym typeface="Arial"/>
              </a:rPr>
              <a:t>il </a:t>
            </a:r>
            <a:r>
              <a:rPr lang="en-US" sz="1000">
                <a:solidFill>
                  <a:srgbClr val="4467BA"/>
                </a:solidFill>
                <a:latin typeface="Arial"/>
                <a:ea typeface="Arial"/>
                <a:cs typeface="Arial"/>
                <a:sym typeface="Arial"/>
              </a:rPr>
              <a:t>o</a:t>
            </a:r>
            <a:r>
              <a:rPr lang="en-US" sz="1000">
                <a:solidFill>
                  <a:srgbClr val="7082C6"/>
                </a:solidFill>
                <a:latin typeface="Arial"/>
                <a:ea typeface="Arial"/>
                <a:cs typeface="Arial"/>
                <a:sym typeface="Arial"/>
              </a:rPr>
              <a:t>f </a:t>
            </a:r>
            <a:r>
              <a:rPr lang="en-US" sz="1000">
                <a:solidFill>
                  <a:srgbClr val="4467BA"/>
                </a:solidFill>
                <a:latin typeface="Arial"/>
                <a:ea typeface="Arial"/>
                <a:cs typeface="Arial"/>
                <a:sym typeface="Arial"/>
              </a:rPr>
              <a:t>Canada</a:t>
            </a:r>
            <a:endParaRPr sz="1000">
              <a:solidFill>
                <a:schemeClr val="dk1"/>
              </a:solidFill>
              <a:latin typeface="Arial"/>
              <a:ea typeface="Arial"/>
              <a:cs typeface="Arial"/>
              <a:sym typeface="Arial"/>
            </a:endParaRPr>
          </a:p>
        </p:txBody>
      </p:sp>
      <p:sp>
        <p:nvSpPr>
          <p:cNvPr id="395" name="Google Shape;395;p20"/>
          <p:cNvSpPr txBox="1"/>
          <p:nvPr/>
        </p:nvSpPr>
        <p:spPr>
          <a:xfrm>
            <a:off x="4439871" y="5632525"/>
            <a:ext cx="292735"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464660"/>
                </a:solidFill>
                <a:latin typeface="Arial"/>
                <a:ea typeface="Arial"/>
                <a:cs typeface="Arial"/>
                <a:sym typeface="Arial"/>
              </a:rPr>
              <a:t>sec</a:t>
            </a:r>
            <a:endParaRPr sz="1300">
              <a:solidFill>
                <a:schemeClr val="dk1"/>
              </a:solidFill>
              <a:latin typeface="Arial"/>
              <a:ea typeface="Arial"/>
              <a:cs typeface="Arial"/>
              <a:sym typeface="Arial"/>
            </a:endParaRPr>
          </a:p>
        </p:txBody>
      </p:sp>
      <p:sp>
        <p:nvSpPr>
          <p:cNvPr id="396" name="Google Shape;396;p20"/>
          <p:cNvSpPr txBox="1"/>
          <p:nvPr/>
        </p:nvSpPr>
        <p:spPr>
          <a:xfrm>
            <a:off x="5153013" y="5663398"/>
            <a:ext cx="4972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64660"/>
                </a:solidFill>
                <a:latin typeface="Arial"/>
                <a:ea typeface="Arial"/>
                <a:cs typeface="Arial"/>
                <a:sym typeface="Arial"/>
              </a:rPr>
              <a:t>Canada</a:t>
            </a:r>
            <a:endParaRPr sz="1000">
              <a:solidFill>
                <a:schemeClr val="dk1"/>
              </a:solidFill>
              <a:latin typeface="Arial"/>
              <a:ea typeface="Arial"/>
              <a:cs typeface="Arial"/>
              <a:sym typeface="Arial"/>
            </a:endParaRPr>
          </a:p>
        </p:txBody>
      </p:sp>
      <p:sp>
        <p:nvSpPr>
          <p:cNvPr id="397" name="Google Shape;397;p20"/>
          <p:cNvSpPr/>
          <p:nvPr/>
        </p:nvSpPr>
        <p:spPr>
          <a:xfrm>
            <a:off x="4881738" y="5986853"/>
            <a:ext cx="123189" cy="225425"/>
          </a:xfrm>
          <a:custGeom>
            <a:rect b="b" l="l" r="r" t="t"/>
            <a:pathLst>
              <a:path extrusionOk="0" h="225425" w="123189">
                <a:moveTo>
                  <a:pt x="0" y="0"/>
                </a:moveTo>
                <a:lnTo>
                  <a:pt x="123151" y="0"/>
                </a:lnTo>
                <a:lnTo>
                  <a:pt x="123151"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20"/>
          <p:cNvSpPr/>
          <p:nvPr/>
        </p:nvSpPr>
        <p:spPr>
          <a:xfrm>
            <a:off x="5105739" y="5986853"/>
            <a:ext cx="252095" cy="225425"/>
          </a:xfrm>
          <a:custGeom>
            <a:rect b="b" l="l" r="r" t="t"/>
            <a:pathLst>
              <a:path extrusionOk="0" h="225425" w="252095">
                <a:moveTo>
                  <a:pt x="0" y="0"/>
                </a:moveTo>
                <a:lnTo>
                  <a:pt x="251800" y="0"/>
                </a:lnTo>
                <a:lnTo>
                  <a:pt x="251800" y="225238"/>
                </a:lnTo>
                <a:lnTo>
                  <a:pt x="0" y="225238"/>
                </a:lnTo>
                <a:lnTo>
                  <a:pt x="0" y="0"/>
                </a:lnTo>
                <a:close/>
              </a:path>
            </a:pathLst>
          </a:custGeom>
          <a:solidFill>
            <a:srgbClr val="F2F2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20"/>
          <p:cNvSpPr txBox="1"/>
          <p:nvPr/>
        </p:nvSpPr>
        <p:spPr>
          <a:xfrm>
            <a:off x="298157" y="5919430"/>
            <a:ext cx="1842135"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4467BA"/>
                </a:solidFill>
                <a:latin typeface="Arial"/>
                <a:ea typeface="Arial"/>
                <a:cs typeface="Arial"/>
                <a:sym typeface="Arial"/>
              </a:rPr>
              <a:t>Swed </a:t>
            </a:r>
            <a:r>
              <a:rPr lang="en-US" sz="1000">
                <a:solidFill>
                  <a:srgbClr val="8552B3"/>
                </a:solidFill>
                <a:latin typeface="Arial"/>
                <a:ea typeface="Arial"/>
                <a:cs typeface="Arial"/>
                <a:sym typeface="Arial"/>
              </a:rPr>
              <a:t>i</a:t>
            </a:r>
            <a:r>
              <a:rPr lang="en-US" sz="1000">
                <a:solidFill>
                  <a:srgbClr val="4467BA"/>
                </a:solidFill>
                <a:latin typeface="Arial"/>
                <a:ea typeface="Arial"/>
                <a:cs typeface="Arial"/>
                <a:sym typeface="Arial"/>
              </a:rPr>
              <a:t>sh </a:t>
            </a:r>
            <a:r>
              <a:rPr lang="en-US" sz="1000">
                <a:solidFill>
                  <a:srgbClr val="5975C1"/>
                </a:solidFill>
                <a:latin typeface="Arial"/>
                <a:ea typeface="Arial"/>
                <a:cs typeface="Arial"/>
                <a:sym typeface="Arial"/>
              </a:rPr>
              <a:t>standards </a:t>
            </a:r>
            <a:r>
              <a:rPr lang="en-US" sz="1000">
                <a:solidFill>
                  <a:srgbClr val="7082C6"/>
                </a:solidFill>
                <a:latin typeface="Arial"/>
                <a:ea typeface="Arial"/>
                <a:cs typeface="Arial"/>
                <a:sym typeface="Arial"/>
              </a:rPr>
              <a:t>In</a:t>
            </a:r>
            <a:r>
              <a:rPr lang="en-US" sz="1000">
                <a:solidFill>
                  <a:srgbClr val="4467BA"/>
                </a:solidFill>
                <a:latin typeface="Arial"/>
                <a:ea typeface="Arial"/>
                <a:cs typeface="Arial"/>
                <a:sym typeface="Arial"/>
              </a:rPr>
              <a:t>s</a:t>
            </a:r>
            <a:r>
              <a:rPr lang="en-US" sz="1000">
                <a:solidFill>
                  <a:srgbClr val="776BBC"/>
                </a:solidFill>
                <a:latin typeface="Arial"/>
                <a:ea typeface="Arial"/>
                <a:cs typeface="Arial"/>
                <a:sym typeface="Arial"/>
              </a:rPr>
              <a:t>tit</a:t>
            </a:r>
            <a:r>
              <a:rPr lang="en-US" sz="1000">
                <a:solidFill>
                  <a:srgbClr val="4467BA"/>
                </a:solidFill>
                <a:latin typeface="Arial"/>
                <a:ea typeface="Arial"/>
                <a:cs typeface="Arial"/>
                <a:sym typeface="Arial"/>
              </a:rPr>
              <a:t>u</a:t>
            </a:r>
            <a:r>
              <a:rPr lang="en-US" sz="1000">
                <a:solidFill>
                  <a:srgbClr val="7082C6"/>
                </a:solidFill>
                <a:latin typeface="Arial"/>
                <a:ea typeface="Arial"/>
                <a:cs typeface="Arial"/>
                <a:sym typeface="Arial"/>
              </a:rPr>
              <a:t>t</a:t>
            </a:r>
            <a:r>
              <a:rPr lang="en-US" sz="1000">
                <a:solidFill>
                  <a:srgbClr val="4467BA"/>
                </a:solidFill>
                <a:latin typeface="Arial"/>
                <a:ea typeface="Arial"/>
                <a:cs typeface="Arial"/>
                <a:sym typeface="Arial"/>
              </a:rPr>
              <a:t>e </a:t>
            </a:r>
            <a:r>
              <a:rPr lang="en-US" sz="1000">
                <a:solidFill>
                  <a:srgbClr val="C63111"/>
                </a:solidFill>
                <a:latin typeface="Arial"/>
                <a:ea typeface="Arial"/>
                <a:cs typeface="Arial"/>
                <a:sym typeface="Arial"/>
              </a:rPr>
              <a:t>F</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nn</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sh S</a:t>
            </a:r>
            <a:r>
              <a:rPr lang="en-US" sz="1000">
                <a:solidFill>
                  <a:srgbClr val="C84921"/>
                </a:solidFill>
                <a:latin typeface="Arial"/>
                <a:ea typeface="Arial"/>
                <a:cs typeface="Arial"/>
                <a:sym typeface="Arial"/>
              </a:rPr>
              <a:t>t</a:t>
            </a:r>
            <a:r>
              <a:rPr lang="en-US" sz="1000">
                <a:solidFill>
                  <a:srgbClr val="C33D4D"/>
                </a:solidFill>
                <a:latin typeface="Arial"/>
                <a:ea typeface="Arial"/>
                <a:cs typeface="Arial"/>
                <a:sym typeface="Arial"/>
              </a:rPr>
              <a:t>an</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a</a:t>
            </a:r>
            <a:r>
              <a:rPr lang="en-US" sz="1000">
                <a:solidFill>
                  <a:srgbClr val="C32634"/>
                </a:solidFill>
                <a:latin typeface="Arial"/>
                <a:ea typeface="Arial"/>
                <a:cs typeface="Arial"/>
                <a:sym typeface="Arial"/>
              </a:rPr>
              <a:t>r</a:t>
            </a:r>
            <a:r>
              <a:rPr lang="en-US" sz="1000">
                <a:solidFill>
                  <a:srgbClr val="C14F67"/>
                </a:solidFill>
                <a:latin typeface="Arial"/>
                <a:ea typeface="Arial"/>
                <a:cs typeface="Arial"/>
                <a:sym typeface="Arial"/>
              </a:rPr>
              <a:t>d</a:t>
            </a:r>
            <a:r>
              <a:rPr lang="en-US" sz="1000">
                <a:solidFill>
                  <a:srgbClr val="C33D4D"/>
                </a:solidFill>
                <a:latin typeface="Arial"/>
                <a:ea typeface="Arial"/>
                <a:cs typeface="Arial"/>
                <a:sym typeface="Arial"/>
              </a:rPr>
              <a:t>s </a:t>
            </a:r>
            <a:r>
              <a:rPr lang="en-US" sz="1000">
                <a:solidFill>
                  <a:srgbClr val="C32634"/>
                </a:solidFill>
                <a:latin typeface="Arial"/>
                <a:ea typeface="Arial"/>
                <a:cs typeface="Arial"/>
                <a:sym typeface="Arial"/>
              </a:rPr>
              <a:t>A</a:t>
            </a:r>
            <a:r>
              <a:rPr lang="en-US" sz="1000">
                <a:solidFill>
                  <a:srgbClr val="C33D4D"/>
                </a:solidFill>
                <a:latin typeface="Arial"/>
                <a:ea typeface="Arial"/>
                <a:cs typeface="Arial"/>
                <a:sym typeface="Arial"/>
              </a:rPr>
              <a:t>ssoc</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a</a:t>
            </a:r>
            <a:r>
              <a:rPr lang="en-US" sz="1000">
                <a:solidFill>
                  <a:srgbClr val="C84921"/>
                </a:solidFill>
                <a:latin typeface="Arial"/>
                <a:ea typeface="Arial"/>
                <a:cs typeface="Arial"/>
                <a:sym typeface="Arial"/>
              </a:rPr>
              <a:t>t</a:t>
            </a:r>
            <a:r>
              <a:rPr lang="en-US" sz="1000">
                <a:solidFill>
                  <a:srgbClr val="C60E11"/>
                </a:solidFill>
                <a:latin typeface="Arial"/>
                <a:ea typeface="Arial"/>
                <a:cs typeface="Arial"/>
                <a:sym typeface="Arial"/>
              </a:rPr>
              <a:t>i</a:t>
            </a:r>
            <a:r>
              <a:rPr lang="en-US" sz="1000">
                <a:solidFill>
                  <a:srgbClr val="C33D4D"/>
                </a:solidFill>
                <a:latin typeface="Arial"/>
                <a:ea typeface="Arial"/>
                <a:cs typeface="Arial"/>
                <a:sym typeface="Arial"/>
              </a:rPr>
              <a:t>on</a:t>
            </a:r>
            <a:endParaRPr sz="1000">
              <a:solidFill>
                <a:schemeClr val="dk1"/>
              </a:solidFill>
              <a:latin typeface="Arial"/>
              <a:ea typeface="Arial"/>
              <a:cs typeface="Arial"/>
              <a:sym typeface="Arial"/>
            </a:endParaRPr>
          </a:p>
        </p:txBody>
      </p:sp>
      <p:sp>
        <p:nvSpPr>
          <p:cNvPr id="400" name="Google Shape;400;p20"/>
          <p:cNvSpPr txBox="1"/>
          <p:nvPr/>
        </p:nvSpPr>
        <p:spPr>
          <a:xfrm>
            <a:off x="4439871" y="5919430"/>
            <a:ext cx="288925" cy="408940"/>
          </a:xfrm>
          <a:prstGeom prst="rect">
            <a:avLst/>
          </a:prstGeom>
          <a:noFill/>
          <a:ln>
            <a:noFill/>
          </a:ln>
        </p:spPr>
        <p:txBody>
          <a:bodyPr anchorCtr="0" anchor="t" bIns="0" lIns="0" spcFirstLastPara="1" rIns="0" wrap="square" tIns="0">
            <a:spAutoFit/>
          </a:bodyPr>
          <a:lstStyle/>
          <a:p>
            <a:pPr indent="0" lvl="0" marL="12700" marR="5080" rtl="0" algn="l">
              <a:lnSpc>
                <a:spcPct val="168000"/>
              </a:lnSpc>
              <a:spcBef>
                <a:spcPts val="0"/>
              </a:spcBef>
              <a:spcAft>
                <a:spcPts val="0"/>
              </a:spcAft>
              <a:buNone/>
            </a:pPr>
            <a:r>
              <a:rPr lang="en-US" sz="1000">
                <a:solidFill>
                  <a:srgbClr val="464660"/>
                </a:solidFill>
                <a:latin typeface="Arial"/>
                <a:ea typeface="Arial"/>
                <a:cs typeface="Arial"/>
                <a:sym typeface="Arial"/>
              </a:rPr>
              <a:t>S</a:t>
            </a:r>
            <a:r>
              <a:rPr lang="en-US" sz="1000">
                <a:solidFill>
                  <a:srgbClr val="707E80"/>
                </a:solidFill>
                <a:latin typeface="Arial"/>
                <a:ea typeface="Arial"/>
                <a:cs typeface="Arial"/>
                <a:sym typeface="Arial"/>
              </a:rPr>
              <a:t>I</a:t>
            </a:r>
            <a:r>
              <a:rPr lang="en-US" sz="1000">
                <a:solidFill>
                  <a:srgbClr val="464660"/>
                </a:solidFill>
                <a:latin typeface="Arial"/>
                <a:ea typeface="Arial"/>
                <a:cs typeface="Arial"/>
                <a:sym typeface="Arial"/>
              </a:rPr>
              <a:t>S S</a:t>
            </a:r>
            <a:r>
              <a:rPr lang="en-US" sz="1000">
                <a:solidFill>
                  <a:srgbClr val="4B382F"/>
                </a:solidFill>
                <a:latin typeface="Arial"/>
                <a:ea typeface="Arial"/>
                <a:cs typeface="Arial"/>
                <a:sym typeface="Arial"/>
              </a:rPr>
              <a:t>F</a:t>
            </a:r>
            <a:r>
              <a:rPr lang="en-US" sz="1000">
                <a:solidFill>
                  <a:srgbClr val="464660"/>
                </a:solidFill>
                <a:latin typeface="Arial"/>
                <a:ea typeface="Arial"/>
                <a:cs typeface="Arial"/>
                <a:sym typeface="Arial"/>
              </a:rPr>
              <a:t>S</a:t>
            </a:r>
            <a:endParaRPr sz="1000">
              <a:solidFill>
                <a:schemeClr val="dk1"/>
              </a:solidFill>
              <a:latin typeface="Arial"/>
              <a:ea typeface="Arial"/>
              <a:cs typeface="Arial"/>
              <a:sym typeface="Arial"/>
            </a:endParaRPr>
          </a:p>
        </p:txBody>
      </p:sp>
      <p:sp>
        <p:nvSpPr>
          <p:cNvPr id="401" name="Google Shape;401;p20"/>
          <p:cNvSpPr txBox="1"/>
          <p:nvPr/>
        </p:nvSpPr>
        <p:spPr>
          <a:xfrm>
            <a:off x="5105739" y="5932130"/>
            <a:ext cx="252095" cy="280035"/>
          </a:xfrm>
          <a:prstGeom prst="rect">
            <a:avLst/>
          </a:prstGeom>
          <a:noFill/>
          <a:ln>
            <a:noFill/>
          </a:ln>
        </p:spPr>
        <p:txBody>
          <a:bodyPr anchorCtr="0" anchor="t" bIns="0" lIns="0" spcFirstLastPara="1" rIns="0" wrap="square" tIns="0">
            <a:spAutoFit/>
          </a:bodyPr>
          <a:lstStyle/>
          <a:p>
            <a:pPr indent="0" lvl="0" marL="59689" marR="0" rtl="0" algn="l">
              <a:lnSpc>
                <a:spcPct val="100000"/>
              </a:lnSpc>
              <a:spcBef>
                <a:spcPts val="0"/>
              </a:spcBef>
              <a:spcAft>
                <a:spcPts val="0"/>
              </a:spcAft>
              <a:buNone/>
            </a:pPr>
            <a:r>
              <a:rPr lang="en-US" sz="1000">
                <a:solidFill>
                  <a:srgbClr val="464660"/>
                </a:solidFill>
                <a:latin typeface="Arial"/>
                <a:ea typeface="Arial"/>
                <a:cs typeface="Arial"/>
                <a:sym typeface="Arial"/>
              </a:rPr>
              <a:t>S</a:t>
            </a:r>
            <a:r>
              <a:rPr lang="en-US" sz="1000">
                <a:solidFill>
                  <a:srgbClr val="527097"/>
                </a:solidFill>
                <a:latin typeface="Arial"/>
                <a:ea typeface="Arial"/>
                <a:cs typeface="Arial"/>
                <a:sym typeface="Arial"/>
              </a:rPr>
              <a:t>w</a:t>
            </a:r>
            <a:endParaRPr sz="1000">
              <a:solidFill>
                <a:schemeClr val="dk1"/>
              </a:solidFill>
              <a:latin typeface="Arial"/>
              <a:ea typeface="Arial"/>
              <a:cs typeface="Arial"/>
              <a:sym typeface="Arial"/>
            </a:endParaRPr>
          </a:p>
        </p:txBody>
      </p:sp>
      <p:sp>
        <p:nvSpPr>
          <p:cNvPr id="402" name="Google Shape;402;p20"/>
          <p:cNvSpPr txBox="1"/>
          <p:nvPr/>
        </p:nvSpPr>
        <p:spPr>
          <a:xfrm>
            <a:off x="5335871" y="5919430"/>
            <a:ext cx="337820"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383646"/>
                </a:solidFill>
                <a:latin typeface="Arial"/>
                <a:ea typeface="Arial"/>
                <a:cs typeface="Arial"/>
                <a:sym typeface="Arial"/>
              </a:rPr>
              <a:t>e</a:t>
            </a:r>
            <a:r>
              <a:rPr lang="en-US" sz="1000">
                <a:solidFill>
                  <a:srgbClr val="386089"/>
                </a:solidFill>
                <a:latin typeface="Arial"/>
                <a:ea typeface="Arial"/>
                <a:cs typeface="Arial"/>
                <a:sym typeface="Arial"/>
              </a:rPr>
              <a:t>d</a:t>
            </a:r>
            <a:r>
              <a:rPr lang="en-US" sz="1000">
                <a:solidFill>
                  <a:srgbClr val="383646"/>
                </a:solidFill>
                <a:latin typeface="Arial"/>
                <a:ea typeface="Arial"/>
                <a:cs typeface="Arial"/>
                <a:sym typeface="Arial"/>
              </a:rPr>
              <a:t>e</a:t>
            </a:r>
            <a:r>
              <a:rPr lang="en-US" sz="1000">
                <a:solidFill>
                  <a:srgbClr val="464660"/>
                </a:solidFill>
                <a:latin typeface="Arial"/>
                <a:ea typeface="Arial"/>
                <a:cs typeface="Arial"/>
                <a:sym typeface="Arial"/>
              </a:rPr>
              <a:t>n</a:t>
            </a:r>
            <a:endParaRPr sz="1000">
              <a:solidFill>
                <a:schemeClr val="dk1"/>
              </a:solidFill>
              <a:latin typeface="Arial"/>
              <a:ea typeface="Arial"/>
              <a:cs typeface="Arial"/>
              <a:sym typeface="Arial"/>
            </a:endParaRPr>
          </a:p>
        </p:txBody>
      </p:sp>
      <p:sp>
        <p:nvSpPr>
          <p:cNvPr id="403" name="Google Shape;403;p20"/>
          <p:cNvSpPr txBox="1"/>
          <p:nvPr/>
        </p:nvSpPr>
        <p:spPr>
          <a:xfrm>
            <a:off x="4874157" y="6012000"/>
            <a:ext cx="500380" cy="1905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300">
                <a:solidFill>
                  <a:srgbClr val="ACACAC"/>
                </a:solidFill>
                <a:latin typeface="Arial"/>
                <a:ea typeface="Arial"/>
                <a:cs typeface="Arial"/>
                <a:sym typeface="Arial"/>
              </a:rPr>
              <a:t>-  -</a:t>
            </a:r>
            <a:endParaRPr sz="1300">
              <a:solidFill>
                <a:schemeClr val="dk1"/>
              </a:solidFill>
              <a:latin typeface="Arial"/>
              <a:ea typeface="Arial"/>
              <a:cs typeface="Arial"/>
              <a:sym typeface="Arial"/>
            </a:endParaRPr>
          </a:p>
        </p:txBody>
      </p:sp>
      <p:sp>
        <p:nvSpPr>
          <p:cNvPr id="404" name="Google Shape;404;p20"/>
          <p:cNvSpPr txBox="1"/>
          <p:nvPr/>
        </p:nvSpPr>
        <p:spPr>
          <a:xfrm>
            <a:off x="5153013" y="6175462"/>
            <a:ext cx="471805"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4B382F"/>
                </a:solidFill>
                <a:latin typeface="Arial"/>
                <a:ea typeface="Arial"/>
                <a:cs typeface="Arial"/>
                <a:sym typeface="Arial"/>
              </a:rPr>
              <a:t>F</a:t>
            </a:r>
            <a:r>
              <a:rPr lang="en-US" sz="1000">
                <a:solidFill>
                  <a:srgbClr val="87596E"/>
                </a:solidFill>
                <a:latin typeface="Arial"/>
                <a:ea typeface="Arial"/>
                <a:cs typeface="Arial"/>
                <a:sym typeface="Arial"/>
              </a:rPr>
              <a:t>i</a:t>
            </a:r>
            <a:r>
              <a:rPr lang="en-US" sz="1000">
                <a:solidFill>
                  <a:srgbClr val="464660"/>
                </a:solidFill>
                <a:latin typeface="Arial"/>
                <a:ea typeface="Arial"/>
                <a:cs typeface="Arial"/>
                <a:sym typeface="Arial"/>
              </a:rPr>
              <a:t>n</a:t>
            </a:r>
            <a:r>
              <a:rPr lang="en-US" sz="1000">
                <a:solidFill>
                  <a:srgbClr val="830507"/>
                </a:solidFill>
                <a:latin typeface="Arial"/>
                <a:ea typeface="Arial"/>
                <a:cs typeface="Arial"/>
                <a:sym typeface="Arial"/>
              </a:rPr>
              <a:t>l</a:t>
            </a:r>
            <a:r>
              <a:rPr lang="en-US" sz="1000">
                <a:solidFill>
                  <a:srgbClr val="464660"/>
                </a:solidFill>
                <a:latin typeface="Arial"/>
                <a:ea typeface="Arial"/>
                <a:cs typeface="Arial"/>
                <a:sym typeface="Arial"/>
              </a:rPr>
              <a:t>and</a:t>
            </a:r>
            <a:endParaRPr sz="1000">
              <a:solidFill>
                <a:schemeClr val="dk1"/>
              </a:solidFill>
              <a:latin typeface="Arial"/>
              <a:ea typeface="Arial"/>
              <a:cs typeface="Arial"/>
              <a:sym typeface="Arial"/>
            </a:endParaRPr>
          </a:p>
        </p:txBody>
      </p:sp>
      <p:sp>
        <p:nvSpPr>
          <p:cNvPr id="405" name="Google Shape;405;p20"/>
          <p:cNvSpPr txBox="1"/>
          <p:nvPr/>
        </p:nvSpPr>
        <p:spPr>
          <a:xfrm>
            <a:off x="6702728" y="3402590"/>
            <a:ext cx="1509395" cy="2413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1550">
                <a:solidFill>
                  <a:srgbClr val="C33D4D"/>
                </a:solidFill>
                <a:latin typeface="Arial"/>
                <a:ea typeface="Arial"/>
                <a:cs typeface="Arial"/>
                <a:sym typeface="Arial"/>
              </a:rPr>
              <a:t>Bu</a:t>
            </a:r>
            <a:r>
              <a:rPr b="1" lang="en-US" sz="1550">
                <a:solidFill>
                  <a:srgbClr val="DF2F46"/>
                </a:solidFill>
                <a:latin typeface="Arial"/>
                <a:ea typeface="Arial"/>
                <a:cs typeface="Arial"/>
                <a:sym typeface="Arial"/>
              </a:rPr>
              <a:t>r</a:t>
            </a:r>
            <a:r>
              <a:rPr b="1" lang="en-US" sz="1550">
                <a:solidFill>
                  <a:srgbClr val="C33D4D"/>
                </a:solidFill>
                <a:latin typeface="Arial"/>
                <a:ea typeface="Arial"/>
                <a:cs typeface="Arial"/>
                <a:sym typeface="Arial"/>
              </a:rPr>
              <a:t>eau </a:t>
            </a:r>
            <a:r>
              <a:rPr b="1" lang="en-US" sz="1700">
                <a:solidFill>
                  <a:srgbClr val="C33D4D"/>
                </a:solidFill>
                <a:latin typeface="Times New Roman"/>
                <a:ea typeface="Times New Roman"/>
                <a:cs typeface="Times New Roman"/>
                <a:sym typeface="Times New Roman"/>
              </a:rPr>
              <a:t>of </a:t>
            </a:r>
            <a:r>
              <a:rPr b="1" lang="en-US" sz="1550">
                <a:solidFill>
                  <a:srgbClr val="C33D4D"/>
                </a:solidFill>
                <a:latin typeface="Arial"/>
                <a:ea typeface="Arial"/>
                <a:cs typeface="Arial"/>
                <a:sym typeface="Arial"/>
              </a:rPr>
              <a:t>I</a:t>
            </a:r>
            <a:r>
              <a:rPr b="1" lang="en-US" sz="1550">
                <a:solidFill>
                  <a:srgbClr val="DF2F46"/>
                </a:solidFill>
                <a:latin typeface="Arial"/>
                <a:ea typeface="Arial"/>
                <a:cs typeface="Arial"/>
                <a:sym typeface="Arial"/>
              </a:rPr>
              <a:t>n</a:t>
            </a:r>
            <a:r>
              <a:rPr b="1" lang="en-US" sz="1550">
                <a:solidFill>
                  <a:srgbClr val="C33D4D"/>
                </a:solidFill>
                <a:latin typeface="Arial"/>
                <a:ea typeface="Arial"/>
                <a:cs typeface="Arial"/>
                <a:sym typeface="Arial"/>
              </a:rPr>
              <a:t>d</a:t>
            </a:r>
            <a:r>
              <a:rPr b="1" lang="en-US" sz="1550">
                <a:solidFill>
                  <a:srgbClr val="DF2F46"/>
                </a:solidFill>
                <a:latin typeface="Arial"/>
                <a:ea typeface="Arial"/>
                <a:cs typeface="Arial"/>
                <a:sym typeface="Arial"/>
              </a:rPr>
              <a:t>i</a:t>
            </a:r>
            <a:r>
              <a:rPr b="1" lang="en-US" sz="1550">
                <a:solidFill>
                  <a:srgbClr val="C33D4D"/>
                </a:solidFill>
                <a:latin typeface="Arial"/>
                <a:ea typeface="Arial"/>
                <a:cs typeface="Arial"/>
                <a:sym typeface="Arial"/>
              </a:rPr>
              <a:t>an </a:t>
            </a:r>
            <a:r>
              <a:rPr b="1" lang="en-US" sz="1550">
                <a:solidFill>
                  <a:srgbClr val="C32634"/>
                </a:solidFill>
                <a:latin typeface="Arial"/>
                <a:ea typeface="Arial"/>
                <a:cs typeface="Arial"/>
                <a:sym typeface="Arial"/>
              </a:rPr>
              <a:t>S</a:t>
            </a:r>
            <a:r>
              <a:rPr b="1" lang="en-US" sz="1550">
                <a:solidFill>
                  <a:srgbClr val="C33D4D"/>
                </a:solidFill>
                <a:latin typeface="Arial"/>
                <a:ea typeface="Arial"/>
                <a:cs typeface="Arial"/>
                <a:sym typeface="Arial"/>
              </a:rPr>
              <a:t>ta</a:t>
            </a:r>
            <a:r>
              <a:rPr b="1" lang="en-US" sz="1550">
                <a:solidFill>
                  <a:srgbClr val="DF2F46"/>
                </a:solidFill>
                <a:latin typeface="Arial"/>
                <a:ea typeface="Arial"/>
                <a:cs typeface="Arial"/>
                <a:sym typeface="Arial"/>
              </a:rPr>
              <a:t>n</a:t>
            </a:r>
            <a:r>
              <a:rPr b="1" lang="en-US" sz="1550">
                <a:solidFill>
                  <a:srgbClr val="C33D4D"/>
                </a:solidFill>
                <a:latin typeface="Arial"/>
                <a:ea typeface="Arial"/>
                <a:cs typeface="Arial"/>
                <a:sym typeface="Arial"/>
              </a:rPr>
              <a:t>dards</a:t>
            </a:r>
            <a:endParaRPr sz="1550">
              <a:solidFill>
                <a:schemeClr val="dk1"/>
              </a:solidFill>
              <a:latin typeface="Arial"/>
              <a:ea typeface="Arial"/>
              <a:cs typeface="Arial"/>
              <a:sym typeface="Arial"/>
            </a:endParaRPr>
          </a:p>
        </p:txBody>
      </p:sp>
      <p:sp>
        <p:nvSpPr>
          <p:cNvPr id="406" name="Google Shape;406;p20"/>
          <p:cNvSpPr txBox="1"/>
          <p:nvPr/>
        </p:nvSpPr>
        <p:spPr>
          <a:xfrm>
            <a:off x="9084443" y="4551828"/>
            <a:ext cx="1366520" cy="3556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i="1" lang="en-US" sz="1050">
                <a:solidFill>
                  <a:srgbClr val="235991"/>
                </a:solidFill>
                <a:latin typeface="Arial"/>
                <a:ea typeface="Arial"/>
                <a:cs typeface="Arial"/>
                <a:sym typeface="Arial"/>
              </a:rPr>
              <a:t>INTERNATIONAL</a:t>
            </a:r>
            <a:endParaRPr sz="1050">
              <a:solidFill>
                <a:schemeClr val="dk1"/>
              </a:solidFill>
              <a:latin typeface="Arial"/>
              <a:ea typeface="Arial"/>
              <a:cs typeface="Arial"/>
              <a:sym typeface="Arial"/>
            </a:endParaRPr>
          </a:p>
          <a:p>
            <a:pPr indent="0" lvl="0" marL="12700" marR="0" rtl="0" algn="l">
              <a:lnSpc>
                <a:spcPct val="100000"/>
              </a:lnSpc>
              <a:spcBef>
                <a:spcPts val="520"/>
              </a:spcBef>
              <a:spcAft>
                <a:spcPts val="0"/>
              </a:spcAft>
              <a:buNone/>
            </a:pPr>
            <a:r>
              <a:rPr i="1" lang="en-US" sz="850">
                <a:solidFill>
                  <a:srgbClr val="6B90AC"/>
                </a:solidFill>
                <a:latin typeface="Arial"/>
                <a:ea typeface="Arial"/>
                <a:cs typeface="Arial"/>
                <a:sym typeface="Arial"/>
              </a:rPr>
              <a:t>Stri</a:t>
            </a:r>
            <a:r>
              <a:rPr i="1" lang="en-US" sz="850">
                <a:solidFill>
                  <a:srgbClr val="527097"/>
                </a:solidFill>
                <a:latin typeface="Arial"/>
                <a:ea typeface="Arial"/>
                <a:cs typeface="Arial"/>
                <a:sym typeface="Arial"/>
              </a:rPr>
              <a:t>n</a:t>
            </a:r>
            <a:r>
              <a:rPr i="1" lang="en-US" sz="850">
                <a:solidFill>
                  <a:srgbClr val="6B90AC"/>
                </a:solidFill>
                <a:latin typeface="Arial"/>
                <a:ea typeface="Arial"/>
                <a:cs typeface="Arial"/>
                <a:sym typeface="Arial"/>
              </a:rPr>
              <a:t>d.-:J rds  </a:t>
            </a:r>
            <a:r>
              <a:rPr i="1" lang="en-US" sz="850">
                <a:solidFill>
                  <a:srgbClr val="80A0B3"/>
                </a:solidFill>
                <a:latin typeface="Arial"/>
                <a:ea typeface="Arial"/>
                <a:cs typeface="Arial"/>
                <a:sym typeface="Arial"/>
              </a:rPr>
              <a:t>Worldwide</a:t>
            </a:r>
            <a:endParaRPr sz="850">
              <a:solidFill>
                <a:schemeClr val="dk1"/>
              </a:solidFill>
              <a:latin typeface="Arial"/>
              <a:ea typeface="Arial"/>
              <a:cs typeface="Arial"/>
              <a:sym typeface="Arial"/>
            </a:endParaRPr>
          </a:p>
        </p:txBody>
      </p:sp>
      <p:sp>
        <p:nvSpPr>
          <p:cNvPr id="407" name="Google Shape;407;p20"/>
          <p:cNvSpPr txBox="1"/>
          <p:nvPr/>
        </p:nvSpPr>
        <p:spPr>
          <a:xfrm>
            <a:off x="8974728" y="5854254"/>
            <a:ext cx="1879600" cy="1206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en-US" sz="750">
                <a:solidFill>
                  <a:srgbClr val="60595D"/>
                </a:solidFill>
                <a:latin typeface="Times New Roman"/>
                <a:ea typeface="Times New Roman"/>
                <a:cs typeface="Times New Roman"/>
                <a:sym typeface="Times New Roman"/>
              </a:rPr>
              <a:t>S  E  T T I  N  G    T H  E   S  T A  N  D A  R  D</a:t>
            </a:r>
            <a:endParaRPr sz="750">
              <a:solidFill>
                <a:schemeClr val="dk1"/>
              </a:solidFill>
              <a:latin typeface="Times New Roman"/>
              <a:ea typeface="Times New Roman"/>
              <a:cs typeface="Times New Roman"/>
              <a:sym typeface="Times New Roman"/>
            </a:endParaRPr>
          </a:p>
        </p:txBody>
      </p:sp>
      <p:sp>
        <p:nvSpPr>
          <p:cNvPr id="408" name="Google Shape;408;p20"/>
          <p:cNvSpPr txBox="1"/>
          <p:nvPr/>
        </p:nvSpPr>
        <p:spPr>
          <a:xfrm>
            <a:off x="10949585" y="1433660"/>
            <a:ext cx="801370" cy="3619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2650">
                <a:solidFill>
                  <a:srgbClr val="0A085E"/>
                </a:solidFill>
                <a:latin typeface="Arial"/>
                <a:ea typeface="Arial"/>
                <a:cs typeface="Arial"/>
                <a:sym typeface="Arial"/>
              </a:rPr>
              <a:t>IEEE</a:t>
            </a:r>
            <a:endParaRPr sz="265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sp>
        <p:nvSpPr>
          <p:cNvPr id="413" name="Google Shape;413;p21"/>
          <p:cNvSpPr/>
          <p:nvPr/>
        </p:nvSpPr>
        <p:spPr>
          <a:xfrm>
            <a:off x="2953511" y="861060"/>
            <a:ext cx="6356603" cy="400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 name="Shape 62"/>
        <p:cNvGrpSpPr/>
        <p:nvPr/>
      </p:nvGrpSpPr>
      <p:grpSpPr>
        <a:xfrm>
          <a:off x="0" y="0"/>
          <a:ext cx="0" cy="0"/>
          <a:chOff x="0" y="0"/>
          <a:chExt cx="0" cy="0"/>
        </a:xfrm>
      </p:grpSpPr>
      <p:sp>
        <p:nvSpPr>
          <p:cNvPr id="63" name="Google Shape;63;p3"/>
          <p:cNvSpPr/>
          <p:nvPr/>
        </p:nvSpPr>
        <p:spPr>
          <a:xfrm>
            <a:off x="3950208" y="1901951"/>
            <a:ext cx="1037843" cy="13807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3"/>
          <p:cNvSpPr/>
          <p:nvPr/>
        </p:nvSpPr>
        <p:spPr>
          <a:xfrm>
            <a:off x="7251192" y="1924811"/>
            <a:ext cx="1005840" cy="135788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3"/>
          <p:cNvSpPr/>
          <p:nvPr/>
        </p:nvSpPr>
        <p:spPr>
          <a:xfrm>
            <a:off x="4814315" y="5399532"/>
            <a:ext cx="891539" cy="48005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3"/>
          <p:cNvSpPr/>
          <p:nvPr/>
        </p:nvSpPr>
        <p:spPr>
          <a:xfrm>
            <a:off x="6483096" y="5399532"/>
            <a:ext cx="905255" cy="48005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3"/>
          <p:cNvSpPr/>
          <p:nvPr/>
        </p:nvSpPr>
        <p:spPr>
          <a:xfrm>
            <a:off x="3469713" y="4169664"/>
            <a:ext cx="0" cy="1266825"/>
          </a:xfrm>
          <a:custGeom>
            <a:rect b="b" l="l" r="r" t="t"/>
            <a:pathLst>
              <a:path extrusionOk="0" h="1266825" w="120000">
                <a:moveTo>
                  <a:pt x="0" y="1266444"/>
                </a:moveTo>
                <a:lnTo>
                  <a:pt x="0" y="0"/>
                </a:lnTo>
              </a:path>
            </a:pathLst>
          </a:custGeom>
          <a:noFill/>
          <a:ln cap="flat" cmpd="sng" w="9525">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3"/>
          <p:cNvSpPr/>
          <p:nvPr/>
        </p:nvSpPr>
        <p:spPr>
          <a:xfrm>
            <a:off x="3954286" y="3351276"/>
            <a:ext cx="0" cy="836930"/>
          </a:xfrm>
          <a:custGeom>
            <a:rect b="b" l="l" r="r" t="t"/>
            <a:pathLst>
              <a:path extrusionOk="0" h="836929" w="120000">
                <a:moveTo>
                  <a:pt x="0" y="836676"/>
                </a:moveTo>
                <a:lnTo>
                  <a:pt x="0" y="0"/>
                </a:lnTo>
              </a:path>
            </a:pathLst>
          </a:custGeom>
          <a:noFill/>
          <a:ln cap="flat" cmpd="sng" w="31975">
            <a:solidFill>
              <a:srgbClr val="3F3F3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3"/>
          <p:cNvSpPr/>
          <p:nvPr/>
        </p:nvSpPr>
        <p:spPr>
          <a:xfrm>
            <a:off x="4955428" y="1147572"/>
            <a:ext cx="2340610" cy="0"/>
          </a:xfrm>
          <a:custGeom>
            <a:rect b="b" l="l" r="r" t="t"/>
            <a:pathLst>
              <a:path extrusionOk="0" h="120000" w="2340609">
                <a:moveTo>
                  <a:pt x="0" y="0"/>
                </a:moveTo>
                <a:lnTo>
                  <a:pt x="2340571" y="0"/>
                </a:lnTo>
              </a:path>
            </a:pathLst>
          </a:custGeom>
          <a:noFill/>
          <a:ln cap="flat" cmpd="sng" w="18275">
            <a:solidFill>
              <a:srgbClr val="6B6B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3"/>
          <p:cNvSpPr/>
          <p:nvPr/>
        </p:nvSpPr>
        <p:spPr>
          <a:xfrm>
            <a:off x="4964570" y="1138427"/>
            <a:ext cx="0" cy="782320"/>
          </a:xfrm>
          <a:custGeom>
            <a:rect b="b" l="l" r="r" t="t"/>
            <a:pathLst>
              <a:path extrusionOk="0" h="782319" w="120000">
                <a:moveTo>
                  <a:pt x="0" y="781812"/>
                </a:moveTo>
                <a:lnTo>
                  <a:pt x="0"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3"/>
          <p:cNvSpPr/>
          <p:nvPr/>
        </p:nvSpPr>
        <p:spPr>
          <a:xfrm>
            <a:off x="7286857" y="1138427"/>
            <a:ext cx="0" cy="805180"/>
          </a:xfrm>
          <a:custGeom>
            <a:rect b="b" l="l" r="r" t="t"/>
            <a:pathLst>
              <a:path extrusionOk="0" h="805180" w="120000">
                <a:moveTo>
                  <a:pt x="0" y="804672"/>
                </a:moveTo>
                <a:lnTo>
                  <a:pt x="0"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3"/>
          <p:cNvSpPr/>
          <p:nvPr/>
        </p:nvSpPr>
        <p:spPr>
          <a:xfrm>
            <a:off x="4964570" y="2395727"/>
            <a:ext cx="2304415" cy="0"/>
          </a:xfrm>
          <a:custGeom>
            <a:rect b="b" l="l" r="r" t="t"/>
            <a:pathLst>
              <a:path extrusionOk="0" h="120000" w="2304415">
                <a:moveTo>
                  <a:pt x="0" y="0"/>
                </a:moveTo>
                <a:lnTo>
                  <a:pt x="2304000"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3"/>
          <p:cNvSpPr/>
          <p:nvPr/>
        </p:nvSpPr>
        <p:spPr>
          <a:xfrm>
            <a:off x="5778285" y="4169664"/>
            <a:ext cx="0" cy="1266825"/>
          </a:xfrm>
          <a:custGeom>
            <a:rect b="b" l="l" r="r" t="t"/>
            <a:pathLst>
              <a:path extrusionOk="0" h="1266825" w="120000">
                <a:moveTo>
                  <a:pt x="0" y="1266444"/>
                </a:moveTo>
                <a:lnTo>
                  <a:pt x="0" y="0"/>
                </a:lnTo>
              </a:path>
            </a:pathLst>
          </a:custGeom>
          <a:noFill/>
          <a:ln cap="flat" cmpd="sng" w="18275">
            <a:solidFill>
              <a:srgbClr val="6B6B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3"/>
          <p:cNvSpPr/>
          <p:nvPr/>
        </p:nvSpPr>
        <p:spPr>
          <a:xfrm>
            <a:off x="8244571" y="3360420"/>
            <a:ext cx="0" cy="828040"/>
          </a:xfrm>
          <a:custGeom>
            <a:rect b="b" l="l" r="r" t="t"/>
            <a:pathLst>
              <a:path extrusionOk="0" h="828039" w="120000">
                <a:moveTo>
                  <a:pt x="0" y="827531"/>
                </a:moveTo>
                <a:lnTo>
                  <a:pt x="0" y="0"/>
                </a:lnTo>
              </a:path>
            </a:pathLst>
          </a:custGeom>
          <a:noFill/>
          <a:ln cap="flat" cmpd="sng" w="31975">
            <a:solidFill>
              <a:srgbClr val="3B3B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3"/>
          <p:cNvSpPr/>
          <p:nvPr/>
        </p:nvSpPr>
        <p:spPr>
          <a:xfrm>
            <a:off x="3460570" y="4178808"/>
            <a:ext cx="2327275" cy="0"/>
          </a:xfrm>
          <a:custGeom>
            <a:rect b="b" l="l" r="r" t="t"/>
            <a:pathLst>
              <a:path extrusionOk="0" h="120000" w="2327275">
                <a:moveTo>
                  <a:pt x="0" y="0"/>
                </a:moveTo>
                <a:lnTo>
                  <a:pt x="2326857"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3"/>
          <p:cNvSpPr/>
          <p:nvPr/>
        </p:nvSpPr>
        <p:spPr>
          <a:xfrm>
            <a:off x="3465142" y="5426964"/>
            <a:ext cx="1367155" cy="0"/>
          </a:xfrm>
          <a:custGeom>
            <a:rect b="b" l="l" r="r" t="t"/>
            <a:pathLst>
              <a:path extrusionOk="0" h="120000" w="1367154">
                <a:moveTo>
                  <a:pt x="0" y="0"/>
                </a:moveTo>
                <a:lnTo>
                  <a:pt x="1366856"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3"/>
          <p:cNvSpPr/>
          <p:nvPr/>
        </p:nvSpPr>
        <p:spPr>
          <a:xfrm>
            <a:off x="6464000" y="4178808"/>
            <a:ext cx="2340610" cy="0"/>
          </a:xfrm>
          <a:custGeom>
            <a:rect b="b" l="l" r="r" t="t"/>
            <a:pathLst>
              <a:path extrusionOk="0" h="120000" w="2340609">
                <a:moveTo>
                  <a:pt x="0" y="0"/>
                </a:moveTo>
                <a:lnTo>
                  <a:pt x="2340570"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3"/>
          <p:cNvSpPr/>
          <p:nvPr/>
        </p:nvSpPr>
        <p:spPr>
          <a:xfrm>
            <a:off x="6473142" y="4169664"/>
            <a:ext cx="0" cy="1266825"/>
          </a:xfrm>
          <a:custGeom>
            <a:rect b="b" l="l" r="r" t="t"/>
            <a:pathLst>
              <a:path extrusionOk="0" h="1266825" w="120000">
                <a:moveTo>
                  <a:pt x="0" y="1266444"/>
                </a:moveTo>
                <a:lnTo>
                  <a:pt x="0" y="0"/>
                </a:lnTo>
              </a:path>
            </a:pathLst>
          </a:custGeom>
          <a:noFill/>
          <a:ln cap="flat" cmpd="sng" w="18275">
            <a:solidFill>
              <a:srgbClr val="70707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3"/>
          <p:cNvSpPr/>
          <p:nvPr/>
        </p:nvSpPr>
        <p:spPr>
          <a:xfrm>
            <a:off x="5632000" y="5868161"/>
            <a:ext cx="951230" cy="0"/>
          </a:xfrm>
          <a:custGeom>
            <a:rect b="b" l="l" r="r" t="t"/>
            <a:pathLst>
              <a:path extrusionOk="0" h="120000" w="951229">
                <a:moveTo>
                  <a:pt x="0" y="0"/>
                </a:moveTo>
                <a:lnTo>
                  <a:pt x="950856" y="0"/>
                </a:lnTo>
              </a:path>
            </a:pathLst>
          </a:custGeom>
          <a:noFill/>
          <a:ln cap="flat" cmpd="sng" w="27425">
            <a:solidFill>
              <a:srgbClr val="3B3B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3"/>
          <p:cNvSpPr/>
          <p:nvPr/>
        </p:nvSpPr>
        <p:spPr>
          <a:xfrm>
            <a:off x="8795428" y="4169664"/>
            <a:ext cx="0" cy="1266825"/>
          </a:xfrm>
          <a:custGeom>
            <a:rect b="b" l="l" r="r" t="t"/>
            <a:pathLst>
              <a:path extrusionOk="0" h="1266825" w="120000">
                <a:moveTo>
                  <a:pt x="0" y="1266444"/>
                </a:moveTo>
                <a:lnTo>
                  <a:pt x="0" y="0"/>
                </a:lnTo>
              </a:path>
            </a:pathLst>
          </a:custGeom>
          <a:noFill/>
          <a:ln cap="flat" cmpd="sng" w="18275">
            <a:solidFill>
              <a:srgbClr val="6B6B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3"/>
          <p:cNvSpPr txBox="1"/>
          <p:nvPr/>
        </p:nvSpPr>
        <p:spPr>
          <a:xfrm>
            <a:off x="5326729" y="1249108"/>
            <a:ext cx="1586865" cy="1038860"/>
          </a:xfrm>
          <a:prstGeom prst="rect">
            <a:avLst/>
          </a:prstGeom>
          <a:noFill/>
          <a:ln>
            <a:noFill/>
          </a:ln>
        </p:spPr>
        <p:txBody>
          <a:bodyPr anchorCtr="0" anchor="t" bIns="0" lIns="0" spcFirstLastPara="1" rIns="0" wrap="square" tIns="0">
            <a:spAutoFit/>
          </a:bodyPr>
          <a:lstStyle/>
          <a:p>
            <a:pPr indent="493394" lvl="0" marL="12700" marR="0" rtl="0" algn="l">
              <a:lnSpc>
                <a:spcPct val="100000"/>
              </a:lnSpc>
              <a:spcBef>
                <a:spcPts val="0"/>
              </a:spcBef>
              <a:spcAft>
                <a:spcPts val="0"/>
              </a:spcAft>
              <a:buNone/>
            </a:pPr>
            <a:r>
              <a:rPr lang="en-US" sz="1600">
                <a:solidFill>
                  <a:srgbClr val="626069"/>
                </a:solidFill>
                <a:latin typeface="Arial"/>
                <a:ea typeface="Arial"/>
                <a:cs typeface="Arial"/>
                <a:sym typeface="Arial"/>
              </a:rPr>
              <a:t>Design</a:t>
            </a:r>
            <a:endParaRPr sz="1600">
              <a:solidFill>
                <a:schemeClr val="dk1"/>
              </a:solidFill>
              <a:latin typeface="Arial"/>
              <a:ea typeface="Arial"/>
              <a:cs typeface="Arial"/>
              <a:sym typeface="Arial"/>
            </a:endParaRPr>
          </a:p>
          <a:p>
            <a:pPr indent="-9525" lvl="0" marL="21590" marR="5080" rtl="0" algn="l">
              <a:lnSpc>
                <a:spcPct val="101299"/>
              </a:lnSpc>
              <a:spcBef>
                <a:spcPts val="500"/>
              </a:spcBef>
              <a:spcAft>
                <a:spcPts val="0"/>
              </a:spcAft>
              <a:buNone/>
            </a:pPr>
            <a:r>
              <a:rPr lang="en-US" sz="1600">
                <a:solidFill>
                  <a:srgbClr val="626069"/>
                </a:solidFill>
                <a:latin typeface="Arial"/>
                <a:ea typeface="Arial"/>
                <a:cs typeface="Arial"/>
                <a:sym typeface="Arial"/>
              </a:rPr>
              <a:t>Service cond</a:t>
            </a:r>
            <a:r>
              <a:rPr lang="en-US" sz="1600">
                <a:solidFill>
                  <a:srgbClr val="727C7E"/>
                </a:solidFill>
                <a:latin typeface="Arial"/>
                <a:ea typeface="Arial"/>
                <a:cs typeface="Arial"/>
                <a:sym typeface="Arial"/>
              </a:rPr>
              <a:t>i</a:t>
            </a:r>
            <a:r>
              <a:rPr lang="en-US" sz="1600">
                <a:solidFill>
                  <a:srgbClr val="626069"/>
                </a:solidFill>
                <a:latin typeface="Arial"/>
                <a:ea typeface="Arial"/>
                <a:cs typeface="Arial"/>
                <a:sym typeface="Arial"/>
              </a:rPr>
              <a:t>tions Function</a:t>
            </a:r>
            <a:endParaRPr sz="1600">
              <a:solidFill>
                <a:schemeClr val="dk1"/>
              </a:solidFill>
              <a:latin typeface="Arial"/>
              <a:ea typeface="Arial"/>
              <a:cs typeface="Arial"/>
              <a:sym typeface="Arial"/>
            </a:endParaRPr>
          </a:p>
          <a:p>
            <a:pPr indent="0" lvl="0" marL="12700" marR="0" rtl="0" algn="l">
              <a:lnSpc>
                <a:spcPct val="100000"/>
              </a:lnSpc>
              <a:spcBef>
                <a:spcPts val="245"/>
              </a:spcBef>
              <a:spcAft>
                <a:spcPts val="0"/>
              </a:spcAft>
              <a:buNone/>
            </a:pPr>
            <a:r>
              <a:rPr lang="en-US" sz="1450">
                <a:solidFill>
                  <a:srgbClr val="626069"/>
                </a:solidFill>
                <a:latin typeface="Arial"/>
                <a:ea typeface="Arial"/>
                <a:cs typeface="Arial"/>
                <a:sym typeface="Arial"/>
              </a:rPr>
              <a:t>Cost</a:t>
            </a:r>
            <a:endParaRPr sz="1450">
              <a:solidFill>
                <a:schemeClr val="dk1"/>
              </a:solidFill>
              <a:latin typeface="Arial"/>
              <a:ea typeface="Arial"/>
              <a:cs typeface="Arial"/>
              <a:sym typeface="Arial"/>
            </a:endParaRPr>
          </a:p>
        </p:txBody>
      </p:sp>
      <p:sp>
        <p:nvSpPr>
          <p:cNvPr id="82" name="Google Shape;82;p3"/>
          <p:cNvSpPr txBox="1"/>
          <p:nvPr/>
        </p:nvSpPr>
        <p:spPr>
          <a:xfrm>
            <a:off x="3818157" y="4275771"/>
            <a:ext cx="1217295" cy="1043940"/>
          </a:xfrm>
          <a:prstGeom prst="rect">
            <a:avLst/>
          </a:prstGeom>
          <a:noFill/>
          <a:ln>
            <a:noFill/>
          </a:ln>
        </p:spPr>
        <p:txBody>
          <a:bodyPr anchorCtr="0" anchor="t" bIns="0" lIns="0" spcFirstLastPara="1" rIns="0" wrap="square" tIns="0">
            <a:spAutoFit/>
          </a:bodyPr>
          <a:lstStyle/>
          <a:p>
            <a:pPr indent="410844" lvl="0" marL="12700" marR="5080" rtl="0" algn="l">
              <a:lnSpc>
                <a:spcPct val="127499"/>
              </a:lnSpc>
              <a:spcBef>
                <a:spcPts val="0"/>
              </a:spcBef>
              <a:spcAft>
                <a:spcPts val="0"/>
              </a:spcAft>
              <a:buNone/>
            </a:pPr>
            <a:r>
              <a:rPr lang="en-US" sz="1600">
                <a:solidFill>
                  <a:srgbClr val="626069"/>
                </a:solidFill>
                <a:latin typeface="Arial"/>
                <a:ea typeface="Arial"/>
                <a:cs typeface="Arial"/>
                <a:sym typeface="Arial"/>
              </a:rPr>
              <a:t>Materials Propert</a:t>
            </a:r>
            <a:r>
              <a:rPr lang="en-US" sz="1600">
                <a:solidFill>
                  <a:srgbClr val="727C7E"/>
                </a:solidFill>
                <a:latin typeface="Arial"/>
                <a:ea typeface="Arial"/>
                <a:cs typeface="Arial"/>
                <a:sym typeface="Arial"/>
              </a:rPr>
              <a:t>i</a:t>
            </a:r>
            <a:r>
              <a:rPr lang="en-US" sz="1600">
                <a:solidFill>
                  <a:srgbClr val="626069"/>
                </a:solidFill>
                <a:latin typeface="Arial"/>
                <a:ea typeface="Arial"/>
                <a:cs typeface="Arial"/>
                <a:sym typeface="Arial"/>
              </a:rPr>
              <a:t>es</a:t>
            </a:r>
            <a:endParaRPr sz="1600">
              <a:solidFill>
                <a:schemeClr val="dk1"/>
              </a:solidFill>
              <a:latin typeface="Arial"/>
              <a:ea typeface="Arial"/>
              <a:cs typeface="Arial"/>
              <a:sym typeface="Arial"/>
            </a:endParaRPr>
          </a:p>
          <a:p>
            <a:pPr indent="0" lvl="0" marL="12700" marR="0" rtl="0" algn="l">
              <a:lnSpc>
                <a:spcPct val="100000"/>
              </a:lnSpc>
              <a:spcBef>
                <a:spcPts val="80"/>
              </a:spcBef>
              <a:spcAft>
                <a:spcPts val="0"/>
              </a:spcAft>
              <a:buNone/>
            </a:pPr>
            <a:r>
              <a:rPr lang="en-US" sz="1650">
                <a:solidFill>
                  <a:srgbClr val="626069"/>
                </a:solidFill>
                <a:latin typeface="Arial"/>
                <a:ea typeface="Arial"/>
                <a:cs typeface="Arial"/>
                <a:sym typeface="Arial"/>
              </a:rPr>
              <a:t>Avai</a:t>
            </a:r>
            <a:r>
              <a:rPr lang="en-US" sz="1650">
                <a:solidFill>
                  <a:srgbClr val="8A7C72"/>
                </a:solidFill>
                <a:latin typeface="Arial"/>
                <a:ea typeface="Arial"/>
                <a:cs typeface="Arial"/>
                <a:sym typeface="Arial"/>
              </a:rPr>
              <a:t>l</a:t>
            </a:r>
            <a:r>
              <a:rPr lang="en-US" sz="1650">
                <a:solidFill>
                  <a:srgbClr val="626069"/>
                </a:solidFill>
                <a:latin typeface="Arial"/>
                <a:ea typeface="Arial"/>
                <a:cs typeface="Arial"/>
                <a:sym typeface="Arial"/>
              </a:rPr>
              <a:t>ab</a:t>
            </a:r>
            <a:r>
              <a:rPr lang="en-US" sz="1650">
                <a:solidFill>
                  <a:srgbClr val="727C7E"/>
                </a:solidFill>
                <a:latin typeface="Arial"/>
                <a:ea typeface="Arial"/>
                <a:cs typeface="Arial"/>
                <a:sym typeface="Arial"/>
              </a:rPr>
              <a:t>il</a:t>
            </a:r>
            <a:r>
              <a:rPr lang="en-US" sz="1650">
                <a:solidFill>
                  <a:srgbClr val="626069"/>
                </a:solidFill>
                <a:latin typeface="Arial"/>
                <a:ea typeface="Arial"/>
                <a:cs typeface="Arial"/>
                <a:sym typeface="Arial"/>
              </a:rPr>
              <a:t>ity</a:t>
            </a:r>
            <a:endParaRPr sz="1650">
              <a:solidFill>
                <a:schemeClr val="dk1"/>
              </a:solidFill>
              <a:latin typeface="Arial"/>
              <a:ea typeface="Arial"/>
              <a:cs typeface="Arial"/>
              <a:sym typeface="Arial"/>
            </a:endParaRPr>
          </a:p>
          <a:p>
            <a:pPr indent="0" lvl="0" marL="12700" marR="0" rtl="0" algn="l">
              <a:lnSpc>
                <a:spcPct val="100000"/>
              </a:lnSpc>
              <a:spcBef>
                <a:spcPts val="165"/>
              </a:spcBef>
              <a:spcAft>
                <a:spcPts val="0"/>
              </a:spcAft>
              <a:buNone/>
            </a:pPr>
            <a:r>
              <a:rPr lang="en-US" sz="1450">
                <a:solidFill>
                  <a:srgbClr val="626069"/>
                </a:solidFill>
                <a:latin typeface="Arial"/>
                <a:ea typeface="Arial"/>
                <a:cs typeface="Arial"/>
                <a:sym typeface="Arial"/>
              </a:rPr>
              <a:t>Cost</a:t>
            </a:r>
            <a:endParaRPr sz="1450">
              <a:solidFill>
                <a:schemeClr val="dk1"/>
              </a:solidFill>
              <a:latin typeface="Arial"/>
              <a:ea typeface="Arial"/>
              <a:cs typeface="Arial"/>
              <a:sym typeface="Arial"/>
            </a:endParaRPr>
          </a:p>
        </p:txBody>
      </p:sp>
      <p:sp>
        <p:nvSpPr>
          <p:cNvPr id="83" name="Google Shape;83;p3"/>
          <p:cNvSpPr txBox="1"/>
          <p:nvPr/>
        </p:nvSpPr>
        <p:spPr>
          <a:xfrm>
            <a:off x="6689013" y="4275771"/>
            <a:ext cx="1987550" cy="1043940"/>
          </a:xfrm>
          <a:prstGeom prst="rect">
            <a:avLst/>
          </a:prstGeom>
          <a:noFill/>
          <a:ln>
            <a:noFill/>
          </a:ln>
        </p:spPr>
        <p:txBody>
          <a:bodyPr anchorCtr="0" anchor="t" bIns="0" lIns="0" spcFirstLastPara="1" rIns="0" wrap="square" tIns="0">
            <a:spAutoFit/>
          </a:bodyPr>
          <a:lstStyle/>
          <a:p>
            <a:pPr indent="456565" lvl="0" marL="21590" marR="222884" rtl="0" algn="l">
              <a:lnSpc>
                <a:spcPct val="127499"/>
              </a:lnSpc>
              <a:spcBef>
                <a:spcPts val="0"/>
              </a:spcBef>
              <a:spcAft>
                <a:spcPts val="0"/>
              </a:spcAft>
              <a:buNone/>
            </a:pPr>
            <a:r>
              <a:rPr lang="en-US" sz="1600">
                <a:solidFill>
                  <a:srgbClr val="626069"/>
                </a:solidFill>
                <a:latin typeface="Arial"/>
                <a:ea typeface="Arial"/>
                <a:cs typeface="Arial"/>
                <a:sym typeface="Arial"/>
              </a:rPr>
              <a:t>Process</a:t>
            </a:r>
            <a:r>
              <a:rPr lang="en-US" sz="1600">
                <a:solidFill>
                  <a:srgbClr val="8A7C72"/>
                </a:solidFill>
                <a:latin typeface="Arial"/>
                <a:ea typeface="Arial"/>
                <a:cs typeface="Arial"/>
                <a:sym typeface="Arial"/>
              </a:rPr>
              <a:t>i</a:t>
            </a:r>
            <a:r>
              <a:rPr lang="en-US" sz="1600">
                <a:solidFill>
                  <a:srgbClr val="626069"/>
                </a:solidFill>
                <a:latin typeface="Arial"/>
                <a:ea typeface="Arial"/>
                <a:cs typeface="Arial"/>
                <a:sym typeface="Arial"/>
              </a:rPr>
              <a:t>ng Equipment sejection</a:t>
            </a:r>
            <a:endParaRPr sz="1600">
              <a:solidFill>
                <a:schemeClr val="dk1"/>
              </a:solidFill>
              <a:latin typeface="Arial"/>
              <a:ea typeface="Arial"/>
              <a:cs typeface="Arial"/>
              <a:sym typeface="Arial"/>
            </a:endParaRPr>
          </a:p>
          <a:p>
            <a:pPr indent="0" lvl="0" marL="26034" marR="0" rtl="0" algn="l">
              <a:lnSpc>
                <a:spcPct val="100000"/>
              </a:lnSpc>
              <a:spcBef>
                <a:spcPts val="130"/>
              </a:spcBef>
              <a:spcAft>
                <a:spcPts val="0"/>
              </a:spcAft>
              <a:buNone/>
            </a:pPr>
            <a:r>
              <a:rPr lang="en-US" sz="1600">
                <a:solidFill>
                  <a:srgbClr val="626069"/>
                </a:solidFill>
                <a:latin typeface="Arial"/>
                <a:ea typeface="Arial"/>
                <a:cs typeface="Arial"/>
                <a:sym typeface="Arial"/>
              </a:rPr>
              <a:t>Influence on propert</a:t>
            </a:r>
            <a:r>
              <a:rPr lang="en-US" sz="1600">
                <a:solidFill>
                  <a:srgbClr val="727C7E"/>
                </a:solidFill>
                <a:latin typeface="Arial"/>
                <a:ea typeface="Arial"/>
                <a:cs typeface="Arial"/>
                <a:sym typeface="Arial"/>
              </a:rPr>
              <a:t>i</a:t>
            </a:r>
            <a:r>
              <a:rPr lang="en-US" sz="1600">
                <a:solidFill>
                  <a:srgbClr val="626069"/>
                </a:solidFill>
                <a:latin typeface="Arial"/>
                <a:ea typeface="Arial"/>
                <a:cs typeface="Arial"/>
                <a:sym typeface="Arial"/>
              </a:rPr>
              <a:t>es</a:t>
            </a:r>
            <a:endParaRPr sz="1600">
              <a:solidFill>
                <a:schemeClr val="dk1"/>
              </a:solidFill>
              <a:latin typeface="Arial"/>
              <a:ea typeface="Arial"/>
              <a:cs typeface="Arial"/>
              <a:sym typeface="Arial"/>
            </a:endParaRPr>
          </a:p>
          <a:p>
            <a:pPr indent="0" lvl="0" marL="12700" marR="0" rtl="0" algn="l">
              <a:lnSpc>
                <a:spcPct val="100000"/>
              </a:lnSpc>
              <a:spcBef>
                <a:spcPts val="175"/>
              </a:spcBef>
              <a:spcAft>
                <a:spcPts val="0"/>
              </a:spcAft>
              <a:buNone/>
            </a:pPr>
            <a:r>
              <a:rPr lang="en-US" sz="1450">
                <a:solidFill>
                  <a:srgbClr val="626069"/>
                </a:solidFill>
                <a:latin typeface="Arial"/>
                <a:ea typeface="Arial"/>
                <a:cs typeface="Arial"/>
                <a:sym typeface="Arial"/>
              </a:rPr>
              <a:t>Cost</a:t>
            </a:r>
            <a:endParaRPr sz="145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nvSpPr>
        <p:spPr>
          <a:xfrm>
            <a:off x="78739" y="165775"/>
            <a:ext cx="3480435" cy="330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US" sz="2400">
                <a:solidFill>
                  <a:schemeClr val="dk1"/>
                </a:solidFill>
                <a:latin typeface="Arial"/>
                <a:ea typeface="Arial"/>
                <a:cs typeface="Arial"/>
                <a:sym typeface="Arial"/>
              </a:rPr>
              <a:t>Material Selection Process</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nvSpPr>
        <p:spPr>
          <a:xfrm>
            <a:off x="430479" y="1742202"/>
            <a:ext cx="8277225" cy="20878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2800">
                <a:solidFill>
                  <a:schemeClr val="dk1"/>
                </a:solidFill>
                <a:latin typeface="Times New Roman"/>
                <a:ea typeface="Times New Roman"/>
                <a:cs typeface="Times New Roman"/>
                <a:sym typeface="Times New Roman"/>
              </a:rPr>
              <a:t>Materials are selected on the basis of four general criteria:</a:t>
            </a:r>
            <a:endParaRPr sz="2800">
              <a:solidFill>
                <a:schemeClr val="dk1"/>
              </a:solidFill>
              <a:latin typeface="Times New Roman"/>
              <a:ea typeface="Times New Roman"/>
              <a:cs typeface="Times New Roman"/>
              <a:sym typeface="Times New Roman"/>
            </a:endParaRPr>
          </a:p>
          <a:p>
            <a:pPr indent="-457200" lvl="0" marL="469900" marR="0" rtl="0" algn="l">
              <a:lnSpc>
                <a:spcPct val="10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Performance characteristics (properties)</a:t>
            </a:r>
            <a:endParaRPr sz="2800">
              <a:solidFill>
                <a:schemeClr val="dk1"/>
              </a:solidFill>
              <a:latin typeface="Times New Roman"/>
              <a:ea typeface="Times New Roman"/>
              <a:cs typeface="Times New Roman"/>
              <a:sym typeface="Times New Roman"/>
            </a:endParaRPr>
          </a:p>
          <a:p>
            <a:pPr indent="-457200" lvl="0" marL="469900" marR="0" rtl="0" algn="l">
              <a:lnSpc>
                <a:spcPct val="10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Processing (manufacturing) characteristics</a:t>
            </a:r>
            <a:endParaRPr sz="2800">
              <a:solidFill>
                <a:schemeClr val="dk1"/>
              </a:solidFill>
              <a:latin typeface="Times New Roman"/>
              <a:ea typeface="Times New Roman"/>
              <a:cs typeface="Times New Roman"/>
              <a:sym typeface="Times New Roman"/>
            </a:endParaRPr>
          </a:p>
          <a:p>
            <a:pPr indent="-457200" lvl="0" marL="469900" marR="0" rtl="0" algn="l">
              <a:lnSpc>
                <a:spcPct val="10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Environmental profile</a:t>
            </a:r>
            <a:endParaRPr sz="2800">
              <a:solidFill>
                <a:schemeClr val="dk1"/>
              </a:solidFill>
              <a:latin typeface="Times New Roman"/>
              <a:ea typeface="Times New Roman"/>
              <a:cs typeface="Times New Roman"/>
              <a:sym typeface="Times New Roman"/>
            </a:endParaRPr>
          </a:p>
          <a:p>
            <a:pPr indent="-457200" lvl="0" marL="469900" marR="0" rtl="0" algn="l">
              <a:lnSpc>
                <a:spcPct val="10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Business considerations</a:t>
            </a:r>
            <a:endParaRPr sz="2800">
              <a:solidFill>
                <a:schemeClr val="dk1"/>
              </a:solidFill>
              <a:latin typeface="Times New Roman"/>
              <a:ea typeface="Times New Roman"/>
              <a:cs typeface="Times New Roman"/>
              <a:sym typeface="Times New Roman"/>
            </a:endParaRPr>
          </a:p>
        </p:txBody>
      </p:sp>
      <p:sp>
        <p:nvSpPr>
          <p:cNvPr id="94" name="Google Shape;94;p5"/>
          <p:cNvSpPr txBox="1"/>
          <p:nvPr>
            <p:ph type="title"/>
          </p:nvPr>
        </p:nvSpPr>
        <p:spPr>
          <a:xfrm>
            <a:off x="236016" y="150644"/>
            <a:ext cx="11719966" cy="596265"/>
          </a:xfrm>
          <a:prstGeom prst="rect">
            <a:avLst/>
          </a:prstGeom>
          <a:noFill/>
          <a:ln>
            <a:noFill/>
          </a:ln>
        </p:spPr>
        <p:txBody>
          <a:bodyPr anchorCtr="0" anchor="t" bIns="0" lIns="0" spcFirstLastPara="1" rIns="0" wrap="square" tIns="175625">
            <a:spAutoFit/>
          </a:bodyPr>
          <a:lstStyle/>
          <a:p>
            <a:pPr indent="0" lvl="0" marL="10160" rtl="0" algn="l">
              <a:lnSpc>
                <a:spcPct val="100000"/>
              </a:lnSpc>
              <a:spcBef>
                <a:spcPts val="0"/>
              </a:spcBef>
              <a:spcAft>
                <a:spcPts val="0"/>
              </a:spcAft>
              <a:buNone/>
            </a:pPr>
            <a:r>
              <a:rPr b="1" lang="en-US" sz="2800">
                <a:solidFill>
                  <a:srgbClr val="000000"/>
                </a:solidFill>
                <a:latin typeface="Arial"/>
                <a:ea typeface="Arial"/>
                <a:cs typeface="Arial"/>
                <a:sym typeface="Arial"/>
              </a:rPr>
              <a:t>Material Selection Criteria</a:t>
            </a:r>
            <a:endParaRPr sz="2800">
              <a:latin typeface="Arial"/>
              <a:ea typeface="Arial"/>
              <a:cs typeface="Arial"/>
              <a:sym typeface="Arial"/>
            </a:endParaRPr>
          </a:p>
        </p:txBody>
      </p:sp>
      <p:sp>
        <p:nvSpPr>
          <p:cNvPr id="95" name="Google Shape;95;p5"/>
          <p:cNvSpPr/>
          <p:nvPr/>
        </p:nvSpPr>
        <p:spPr>
          <a:xfrm>
            <a:off x="2663951" y="4262628"/>
            <a:ext cx="6438900" cy="20634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6"/>
          <p:cNvSpPr/>
          <p:nvPr/>
        </p:nvSpPr>
        <p:spPr>
          <a:xfrm>
            <a:off x="7703819" y="644651"/>
            <a:ext cx="41148" cy="4297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6"/>
          <p:cNvSpPr/>
          <p:nvPr/>
        </p:nvSpPr>
        <p:spPr>
          <a:xfrm>
            <a:off x="3072383" y="644651"/>
            <a:ext cx="36575" cy="429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3058667" y="6291071"/>
            <a:ext cx="685800" cy="32004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6"/>
          <p:cNvSpPr/>
          <p:nvPr/>
        </p:nvSpPr>
        <p:spPr>
          <a:xfrm>
            <a:off x="4133088" y="621791"/>
            <a:ext cx="1161288" cy="45262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6"/>
          <p:cNvSpPr/>
          <p:nvPr/>
        </p:nvSpPr>
        <p:spPr>
          <a:xfrm>
            <a:off x="5399532" y="644651"/>
            <a:ext cx="41148" cy="42976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6"/>
          <p:cNvSpPr/>
          <p:nvPr/>
        </p:nvSpPr>
        <p:spPr>
          <a:xfrm>
            <a:off x="4023359" y="4096511"/>
            <a:ext cx="1133856" cy="10058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6"/>
          <p:cNvSpPr/>
          <p:nvPr/>
        </p:nvSpPr>
        <p:spPr>
          <a:xfrm>
            <a:off x="6446520" y="644651"/>
            <a:ext cx="41148" cy="42976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6"/>
          <p:cNvSpPr/>
          <p:nvPr/>
        </p:nvSpPr>
        <p:spPr>
          <a:xfrm>
            <a:off x="8778240" y="644651"/>
            <a:ext cx="36575" cy="42976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6"/>
          <p:cNvSpPr/>
          <p:nvPr/>
        </p:nvSpPr>
        <p:spPr>
          <a:xfrm>
            <a:off x="8787383" y="2084832"/>
            <a:ext cx="1819655" cy="13716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6"/>
          <p:cNvSpPr/>
          <p:nvPr/>
        </p:nvSpPr>
        <p:spPr>
          <a:xfrm>
            <a:off x="4137143" y="208025"/>
            <a:ext cx="3616325" cy="0"/>
          </a:xfrm>
          <a:custGeom>
            <a:rect b="b" l="l" r="r" t="t"/>
            <a:pathLst>
              <a:path extrusionOk="0" h="120000" w="3616325">
                <a:moveTo>
                  <a:pt x="0" y="0"/>
                </a:moveTo>
                <a:lnTo>
                  <a:pt x="3615999"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6"/>
          <p:cNvSpPr/>
          <p:nvPr/>
        </p:nvSpPr>
        <p:spPr>
          <a:xfrm>
            <a:off x="2436571" y="646937"/>
            <a:ext cx="1714500" cy="0"/>
          </a:xfrm>
          <a:custGeom>
            <a:rect b="b" l="l" r="r" t="t"/>
            <a:pathLst>
              <a:path extrusionOk="0" h="120000" w="1714500">
                <a:moveTo>
                  <a:pt x="0" y="0"/>
                </a:moveTo>
                <a:lnTo>
                  <a:pt x="1714285"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6"/>
          <p:cNvSpPr/>
          <p:nvPr/>
        </p:nvSpPr>
        <p:spPr>
          <a:xfrm>
            <a:off x="4141713" y="500633"/>
            <a:ext cx="3616325" cy="0"/>
          </a:xfrm>
          <a:custGeom>
            <a:rect b="b" l="l" r="r" t="t"/>
            <a:pathLst>
              <a:path extrusionOk="0" h="120000" w="3616325">
                <a:moveTo>
                  <a:pt x="0" y="0"/>
                </a:moveTo>
                <a:lnTo>
                  <a:pt x="3615999"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6"/>
          <p:cNvSpPr/>
          <p:nvPr/>
        </p:nvSpPr>
        <p:spPr>
          <a:xfrm>
            <a:off x="6468571" y="765809"/>
            <a:ext cx="1252855" cy="0"/>
          </a:xfrm>
          <a:custGeom>
            <a:rect b="b" l="l" r="r" t="t"/>
            <a:pathLst>
              <a:path extrusionOk="0" h="120000" w="1252854">
                <a:moveTo>
                  <a:pt x="0" y="0"/>
                </a:moveTo>
                <a:lnTo>
                  <a:pt x="1252571" y="0"/>
                </a:lnTo>
              </a:path>
            </a:pathLst>
          </a:custGeom>
          <a:noFill/>
          <a:ln cap="flat" cmpd="sng" w="13700">
            <a:solidFill>
              <a:srgbClr val="5757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6"/>
          <p:cNvSpPr/>
          <p:nvPr/>
        </p:nvSpPr>
        <p:spPr>
          <a:xfrm>
            <a:off x="1833143" y="765809"/>
            <a:ext cx="1252855" cy="0"/>
          </a:xfrm>
          <a:custGeom>
            <a:rect b="b" l="l" r="r" t="t"/>
            <a:pathLst>
              <a:path extrusionOk="0" h="120000" w="1252855">
                <a:moveTo>
                  <a:pt x="0" y="0"/>
                </a:moveTo>
                <a:lnTo>
                  <a:pt x="1252570"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6"/>
          <p:cNvSpPr/>
          <p:nvPr/>
        </p:nvSpPr>
        <p:spPr>
          <a:xfrm>
            <a:off x="1833143" y="1058417"/>
            <a:ext cx="1252855" cy="0"/>
          </a:xfrm>
          <a:custGeom>
            <a:rect b="b" l="l" r="r" t="t"/>
            <a:pathLst>
              <a:path extrusionOk="0" h="120000" w="1252855">
                <a:moveTo>
                  <a:pt x="0" y="0"/>
                </a:moveTo>
                <a:lnTo>
                  <a:pt x="1252570"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6"/>
          <p:cNvSpPr/>
          <p:nvPr/>
        </p:nvSpPr>
        <p:spPr>
          <a:xfrm>
            <a:off x="6468571" y="1058417"/>
            <a:ext cx="1252855" cy="0"/>
          </a:xfrm>
          <a:custGeom>
            <a:rect b="b" l="l" r="r" t="t"/>
            <a:pathLst>
              <a:path extrusionOk="0" h="120000" w="1252854">
                <a:moveTo>
                  <a:pt x="0" y="0"/>
                </a:moveTo>
                <a:lnTo>
                  <a:pt x="1252571"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6"/>
          <p:cNvSpPr/>
          <p:nvPr/>
        </p:nvSpPr>
        <p:spPr>
          <a:xfrm>
            <a:off x="8795428" y="765809"/>
            <a:ext cx="1261745" cy="0"/>
          </a:xfrm>
          <a:custGeom>
            <a:rect b="b" l="l" r="r" t="t"/>
            <a:pathLst>
              <a:path extrusionOk="0" h="120000" w="1261745">
                <a:moveTo>
                  <a:pt x="0" y="0"/>
                </a:moveTo>
                <a:lnTo>
                  <a:pt x="1261714" y="0"/>
                </a:lnTo>
              </a:path>
            </a:pathLst>
          </a:custGeom>
          <a:noFill/>
          <a:ln cap="flat" cmpd="sng" w="13700">
            <a:solidFill>
              <a:srgbClr val="5757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6"/>
          <p:cNvSpPr/>
          <p:nvPr/>
        </p:nvSpPr>
        <p:spPr>
          <a:xfrm>
            <a:off x="8795428" y="1058417"/>
            <a:ext cx="1261745" cy="0"/>
          </a:xfrm>
          <a:custGeom>
            <a:rect b="b" l="l" r="r" t="t"/>
            <a:pathLst>
              <a:path extrusionOk="0" h="120000" w="1261745">
                <a:moveTo>
                  <a:pt x="0" y="0"/>
                </a:moveTo>
                <a:lnTo>
                  <a:pt x="1261714"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6"/>
          <p:cNvSpPr txBox="1"/>
          <p:nvPr/>
        </p:nvSpPr>
        <p:spPr>
          <a:xfrm>
            <a:off x="4197586" y="268438"/>
            <a:ext cx="3519804" cy="1524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45254"/>
                </a:solidFill>
                <a:latin typeface="Arial"/>
                <a:ea typeface="Arial"/>
                <a:cs typeface="Arial"/>
                <a:sym typeface="Arial"/>
              </a:rPr>
              <a:t>KINGDOM </a:t>
            </a:r>
            <a:r>
              <a:rPr lang="en-US" sz="1000">
                <a:solidFill>
                  <a:srgbClr val="676769"/>
                </a:solidFill>
                <a:latin typeface="Arial"/>
                <a:ea typeface="Arial"/>
                <a:cs typeface="Arial"/>
                <a:sym typeface="Arial"/>
              </a:rPr>
              <a:t>OF </a:t>
            </a:r>
            <a:r>
              <a:rPr lang="en-US" sz="1000">
                <a:solidFill>
                  <a:srgbClr val="545254"/>
                </a:solidFill>
                <a:latin typeface="Arial"/>
                <a:ea typeface="Arial"/>
                <a:cs typeface="Arial"/>
                <a:sym typeface="Arial"/>
              </a:rPr>
              <a:t>ENGINEERING </a:t>
            </a:r>
            <a:r>
              <a:rPr lang="en-US" sz="1000">
                <a:solidFill>
                  <a:srgbClr val="676769"/>
                </a:solidFill>
                <a:latin typeface="Arial"/>
                <a:ea typeface="Arial"/>
                <a:cs typeface="Arial"/>
                <a:sym typeface="Arial"/>
              </a:rPr>
              <a:t>MATERlALS</a:t>
            </a:r>
            <a:endParaRPr sz="1000">
              <a:solidFill>
                <a:schemeClr val="dk1"/>
              </a:solidFill>
              <a:latin typeface="Arial"/>
              <a:ea typeface="Arial"/>
              <a:cs typeface="Arial"/>
              <a:sym typeface="Arial"/>
            </a:endParaRPr>
          </a:p>
        </p:txBody>
      </p:sp>
      <p:sp>
        <p:nvSpPr>
          <p:cNvPr id="119" name="Google Shape;119;p6"/>
          <p:cNvSpPr txBox="1"/>
          <p:nvPr/>
        </p:nvSpPr>
        <p:spPr>
          <a:xfrm>
            <a:off x="599871" y="816719"/>
            <a:ext cx="680085" cy="1651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100">
                <a:solidFill>
                  <a:srgbClr val="545254"/>
                </a:solidFill>
                <a:latin typeface="Times New Roman"/>
                <a:ea typeface="Times New Roman"/>
                <a:cs typeface="Times New Roman"/>
                <a:sym typeface="Times New Roman"/>
              </a:rPr>
              <a:t>FAMILY</a:t>
            </a:r>
            <a:endParaRPr sz="1100">
              <a:solidFill>
                <a:schemeClr val="dk1"/>
              </a:solidFill>
              <a:latin typeface="Times New Roman"/>
              <a:ea typeface="Times New Roman"/>
              <a:cs typeface="Times New Roman"/>
              <a:sym typeface="Times New Roman"/>
            </a:endParaRPr>
          </a:p>
        </p:txBody>
      </p:sp>
      <p:sp>
        <p:nvSpPr>
          <p:cNvPr id="120" name="Google Shape;120;p6"/>
          <p:cNvSpPr txBox="1"/>
          <p:nvPr/>
        </p:nvSpPr>
        <p:spPr>
          <a:xfrm>
            <a:off x="2090157" y="812464"/>
            <a:ext cx="797560" cy="1841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250">
                <a:solidFill>
                  <a:srgbClr val="545254"/>
                </a:solidFill>
                <a:latin typeface="Courier New"/>
                <a:ea typeface="Courier New"/>
                <a:cs typeface="Courier New"/>
                <a:sym typeface="Courier New"/>
              </a:rPr>
              <a:t>METALS</a:t>
            </a:r>
            <a:endParaRPr sz="1250">
              <a:solidFill>
                <a:schemeClr val="dk1"/>
              </a:solidFill>
              <a:latin typeface="Courier New"/>
              <a:ea typeface="Courier New"/>
              <a:cs typeface="Courier New"/>
              <a:sym typeface="Courier New"/>
            </a:endParaRPr>
          </a:p>
        </p:txBody>
      </p:sp>
      <p:sp>
        <p:nvSpPr>
          <p:cNvPr id="121" name="Google Shape;121;p6"/>
          <p:cNvSpPr txBox="1"/>
          <p:nvPr/>
        </p:nvSpPr>
        <p:spPr>
          <a:xfrm>
            <a:off x="595300" y="1169122"/>
            <a:ext cx="1002030" cy="512445"/>
          </a:xfrm>
          <a:prstGeom prst="rect">
            <a:avLst/>
          </a:prstGeom>
          <a:noFill/>
          <a:ln>
            <a:noFill/>
          </a:ln>
        </p:spPr>
        <p:txBody>
          <a:bodyPr anchorCtr="0" anchor="t" bIns="0" lIns="0" spcFirstLastPara="1" rIns="0" wrap="square" tIns="0">
            <a:spAutoFit/>
          </a:bodyPr>
          <a:lstStyle/>
          <a:p>
            <a:pPr indent="4445" lvl="0" marL="12700" marR="5080" rtl="0" algn="l">
              <a:lnSpc>
                <a:spcPct val="123700"/>
              </a:lnSpc>
              <a:spcBef>
                <a:spcPts val="0"/>
              </a:spcBef>
              <a:spcAft>
                <a:spcPts val="0"/>
              </a:spcAft>
              <a:buNone/>
            </a:pPr>
            <a:r>
              <a:rPr lang="en-US" sz="1000">
                <a:solidFill>
                  <a:srgbClr val="545254"/>
                </a:solidFill>
                <a:latin typeface="Arial"/>
                <a:ea typeface="Arial"/>
                <a:cs typeface="Arial"/>
                <a:sym typeface="Arial"/>
              </a:rPr>
              <a:t>CLASS </a:t>
            </a:r>
            <a:r>
              <a:rPr lang="en-US" sz="950">
                <a:solidFill>
                  <a:srgbClr val="545254"/>
                </a:solidFill>
                <a:latin typeface="Arial"/>
                <a:ea typeface="Arial"/>
                <a:cs typeface="Arial"/>
                <a:sym typeface="Arial"/>
              </a:rPr>
              <a:t>SUBCLASS MEMBER</a:t>
            </a:r>
            <a:endParaRPr sz="950">
              <a:solidFill>
                <a:schemeClr val="dk1"/>
              </a:solidFill>
              <a:latin typeface="Arial"/>
              <a:ea typeface="Arial"/>
              <a:cs typeface="Arial"/>
              <a:sym typeface="Arial"/>
            </a:endParaRPr>
          </a:p>
        </p:txBody>
      </p:sp>
      <p:sp>
        <p:nvSpPr>
          <p:cNvPr id="122" name="Google Shape;122;p6"/>
          <p:cNvSpPr txBox="1"/>
          <p:nvPr/>
        </p:nvSpPr>
        <p:spPr>
          <a:xfrm>
            <a:off x="1660442" y="1169122"/>
            <a:ext cx="1999614" cy="19786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45254"/>
                </a:solidFill>
                <a:latin typeface="Arial"/>
                <a:ea typeface="Arial"/>
                <a:cs typeface="Arial"/>
                <a:sym typeface="Arial"/>
              </a:rPr>
              <a:t>Steels</a:t>
            </a:r>
            <a:endParaRPr sz="1000">
              <a:solidFill>
                <a:schemeClr val="dk1"/>
              </a:solidFill>
              <a:latin typeface="Arial"/>
              <a:ea typeface="Arial"/>
              <a:cs typeface="Arial"/>
              <a:sym typeface="Arial"/>
            </a:endParaRPr>
          </a:p>
          <a:p>
            <a:pPr indent="-109854" lvl="0" marL="213359" marR="535305" rtl="0" algn="l">
              <a:lnSpc>
                <a:spcPct val="151578"/>
              </a:lnSpc>
              <a:spcBef>
                <a:spcPts val="50"/>
              </a:spcBef>
              <a:spcAft>
                <a:spcPts val="0"/>
              </a:spcAft>
              <a:buNone/>
            </a:pPr>
            <a:r>
              <a:rPr lang="en-US" sz="950">
                <a:solidFill>
                  <a:srgbClr val="797779"/>
                </a:solidFill>
                <a:latin typeface="Arial"/>
                <a:ea typeface="Arial"/>
                <a:cs typeface="Arial"/>
                <a:sym typeface="Arial"/>
              </a:rPr>
              <a:t>Plain ca..rbon stee </a:t>
            </a:r>
            <a:r>
              <a:rPr lang="en-US" sz="950">
                <a:solidFill>
                  <a:srgbClr val="676769"/>
                </a:solidFill>
                <a:latin typeface="Arial"/>
                <a:ea typeface="Arial"/>
                <a:cs typeface="Arial"/>
                <a:sym typeface="Arial"/>
              </a:rPr>
              <a:t>A</a:t>
            </a:r>
            <a:r>
              <a:rPr lang="en-US" sz="950">
                <a:solidFill>
                  <a:srgbClr val="8C8E90"/>
                </a:solidFill>
                <a:latin typeface="Arial"/>
                <a:ea typeface="Arial"/>
                <a:cs typeface="Arial"/>
                <a:sym typeface="Arial"/>
              </a:rPr>
              <a:t>ISf  </a:t>
            </a:r>
            <a:r>
              <a:rPr lang="en-US" sz="950">
                <a:solidFill>
                  <a:srgbClr val="797779"/>
                </a:solidFill>
                <a:latin typeface="Arial"/>
                <a:ea typeface="Arial"/>
                <a:cs typeface="Arial"/>
                <a:sym typeface="Arial"/>
              </a:rPr>
              <a:t>102G</a:t>
            </a:r>
            <a:endParaRPr sz="950">
              <a:solidFill>
                <a:schemeClr val="dk1"/>
              </a:solidFill>
              <a:latin typeface="Arial"/>
              <a:ea typeface="Arial"/>
              <a:cs typeface="Arial"/>
              <a:sym typeface="Arial"/>
            </a:endParaRPr>
          </a:p>
          <a:p>
            <a:pPr indent="397510" lvl="0" marL="103504" marR="0" rtl="0" algn="l">
              <a:lnSpc>
                <a:spcPct val="89032"/>
              </a:lnSpc>
              <a:spcBef>
                <a:spcPts val="0"/>
              </a:spcBef>
              <a:spcAft>
                <a:spcPts val="0"/>
              </a:spcAft>
              <a:buNone/>
            </a:pPr>
            <a:r>
              <a:rPr lang="en-US" sz="1100">
                <a:solidFill>
                  <a:srgbClr val="797779"/>
                </a:solidFill>
                <a:latin typeface="Arial"/>
                <a:ea typeface="Arial"/>
                <a:cs typeface="Arial"/>
                <a:sym typeface="Arial"/>
              </a:rPr>
              <a:t>t  </a:t>
            </a:r>
            <a:r>
              <a:rPr lang="en-US" sz="1050">
                <a:solidFill>
                  <a:srgbClr val="797779"/>
                </a:solidFill>
                <a:latin typeface="Times New Roman"/>
                <a:ea typeface="Times New Roman"/>
                <a:cs typeface="Times New Roman"/>
                <a:sym typeface="Times New Roman"/>
              </a:rPr>
              <a:t>1</a:t>
            </a:r>
            <a:r>
              <a:rPr lang="en-US" sz="1550">
                <a:solidFill>
                  <a:srgbClr val="797779"/>
                </a:solidFill>
                <a:latin typeface="Times New Roman"/>
                <a:ea typeface="Times New Roman"/>
                <a:cs typeface="Times New Roman"/>
                <a:sym typeface="Times New Roman"/>
              </a:rPr>
              <a:t>o.c.c</a:t>
            </a:r>
            <a:endParaRPr sz="1550">
              <a:solidFill>
                <a:schemeClr val="dk1"/>
              </a:solidFill>
              <a:latin typeface="Times New Roman"/>
              <a:ea typeface="Times New Roman"/>
              <a:cs typeface="Times New Roman"/>
              <a:sym typeface="Times New Roman"/>
            </a:endParaRPr>
          </a:p>
          <a:p>
            <a:pPr indent="-109854" lvl="0" marL="213359" marR="0" rtl="0" algn="l">
              <a:lnSpc>
                <a:spcPct val="109565"/>
              </a:lnSpc>
              <a:spcBef>
                <a:spcPts val="0"/>
              </a:spcBef>
              <a:spcAft>
                <a:spcPts val="0"/>
              </a:spcAft>
              <a:buNone/>
            </a:pPr>
            <a:r>
              <a:rPr lang="en-US" sz="1050">
                <a:solidFill>
                  <a:srgbClr val="676769"/>
                </a:solidFill>
                <a:latin typeface="Times New Roman"/>
                <a:ea typeface="Times New Roman"/>
                <a:cs typeface="Times New Roman"/>
                <a:sym typeface="Times New Roman"/>
              </a:rPr>
              <a:t>Allrn </a:t>
            </a:r>
            <a:r>
              <a:rPr lang="en-US" sz="1050">
                <a:solidFill>
                  <a:srgbClr val="8C8E90"/>
                </a:solidFill>
                <a:latin typeface="Times New Roman"/>
                <a:ea typeface="Times New Roman"/>
                <a:cs typeface="Times New Roman"/>
                <a:sym typeface="Times New Roman"/>
              </a:rPr>
              <a:t>• </a:t>
            </a:r>
            <a:r>
              <a:rPr i="1" lang="en-US" sz="1150">
                <a:solidFill>
                  <a:srgbClr val="797779"/>
                </a:solidFill>
                <a:latin typeface="Times New Roman"/>
                <a:ea typeface="Times New Roman"/>
                <a:cs typeface="Times New Roman"/>
                <a:sym typeface="Times New Roman"/>
              </a:rPr>
              <a:t>stee </a:t>
            </a:r>
            <a:r>
              <a:rPr lang="en-US" sz="1150">
                <a:solidFill>
                  <a:srgbClr val="545254"/>
                </a:solidFill>
                <a:latin typeface="Times New Roman"/>
                <a:ea typeface="Times New Roman"/>
                <a:cs typeface="Times New Roman"/>
                <a:sym typeface="Times New Roman"/>
              </a:rPr>
              <a:t>_</a:t>
            </a:r>
            <a:endParaRPr sz="1150">
              <a:solidFill>
                <a:schemeClr val="dk1"/>
              </a:solidFill>
              <a:latin typeface="Times New Roman"/>
              <a:ea typeface="Times New Roman"/>
              <a:cs typeface="Times New Roman"/>
              <a:sym typeface="Times New Roman"/>
            </a:endParaRPr>
          </a:p>
          <a:p>
            <a:pPr indent="4444" lvl="0" marL="208915" marR="997585" rtl="0" algn="just">
              <a:lnSpc>
                <a:spcPct val="122100"/>
              </a:lnSpc>
              <a:spcBef>
                <a:spcPts val="25"/>
              </a:spcBef>
              <a:spcAft>
                <a:spcPts val="0"/>
              </a:spcAft>
              <a:buNone/>
            </a:pPr>
            <a:r>
              <a:rPr lang="en-US" sz="1050">
                <a:solidFill>
                  <a:srgbClr val="797779"/>
                </a:solidFill>
                <a:latin typeface="Times New Roman"/>
                <a:ea typeface="Times New Roman"/>
                <a:cs typeface="Times New Roman"/>
                <a:sym typeface="Times New Roman"/>
              </a:rPr>
              <a:t>A:SI  </a:t>
            </a:r>
            <a:r>
              <a:rPr lang="en-US" sz="1050">
                <a:solidFill>
                  <a:srgbClr val="676769"/>
                </a:solidFill>
                <a:latin typeface="Times New Roman"/>
                <a:ea typeface="Times New Roman"/>
                <a:cs typeface="Times New Roman"/>
                <a:sym typeface="Times New Roman"/>
              </a:rPr>
              <a:t>4-1.4G </a:t>
            </a:r>
            <a:r>
              <a:rPr lang="en-US" sz="1000">
                <a:solidFill>
                  <a:srgbClr val="797779"/>
                </a:solidFill>
                <a:latin typeface="Arial"/>
                <a:ea typeface="Arial"/>
                <a:cs typeface="Arial"/>
                <a:sym typeface="Arial"/>
              </a:rPr>
              <a:t>A!St  434.0 </a:t>
            </a:r>
            <a:r>
              <a:rPr lang="en-US" sz="1000">
                <a:solidFill>
                  <a:srgbClr val="676769"/>
                </a:solidFill>
                <a:latin typeface="Arial"/>
                <a:ea typeface="Arial"/>
                <a:cs typeface="Arial"/>
                <a:sym typeface="Arial"/>
              </a:rPr>
              <a:t>A!Sl 862C</a:t>
            </a:r>
            <a:endParaRPr sz="1000">
              <a:solidFill>
                <a:schemeClr val="dk1"/>
              </a:solidFill>
              <a:latin typeface="Arial"/>
              <a:ea typeface="Arial"/>
              <a:cs typeface="Arial"/>
              <a:sym typeface="Arial"/>
            </a:endParaRPr>
          </a:p>
          <a:p>
            <a:pPr indent="0" lvl="0" marL="90170" marR="0" rtl="0" algn="l">
              <a:lnSpc>
                <a:spcPct val="100000"/>
              </a:lnSpc>
              <a:spcBef>
                <a:spcPts val="60"/>
              </a:spcBef>
              <a:spcAft>
                <a:spcPts val="0"/>
              </a:spcAft>
              <a:buNone/>
            </a:pPr>
            <a:r>
              <a:rPr lang="en-US" sz="700">
                <a:solidFill>
                  <a:srgbClr val="797779"/>
                </a:solidFill>
                <a:latin typeface="Times New Roman"/>
                <a:ea typeface="Times New Roman"/>
                <a:cs typeface="Times New Roman"/>
                <a:sym typeface="Times New Roman"/>
              </a:rPr>
              <a:t>.......ClClt  </a:t>
            </a:r>
            <a:r>
              <a:rPr lang="en-US" sz="1000">
                <a:solidFill>
                  <a:srgbClr val="797779"/>
                </a:solidFill>
                <a:latin typeface="Arial"/>
                <a:ea typeface="Arial"/>
                <a:cs typeface="Arial"/>
                <a:sym typeface="Arial"/>
              </a:rPr>
              <a:t>st.e-'bi</a:t>
            </a:r>
            <a:endParaRPr sz="1000">
              <a:solidFill>
                <a:schemeClr val="dk1"/>
              </a:solidFill>
              <a:latin typeface="Arial"/>
              <a:ea typeface="Arial"/>
              <a:cs typeface="Arial"/>
              <a:sym typeface="Arial"/>
            </a:endParaRPr>
          </a:p>
          <a:p>
            <a:pPr indent="0" lvl="0" marL="213359" marR="0" rtl="0" algn="just">
              <a:lnSpc>
                <a:spcPct val="100000"/>
              </a:lnSpc>
              <a:spcBef>
                <a:spcPts val="345"/>
              </a:spcBef>
              <a:spcAft>
                <a:spcPts val="0"/>
              </a:spcAft>
              <a:buNone/>
            </a:pPr>
            <a:r>
              <a:rPr lang="en-US" sz="1000">
                <a:solidFill>
                  <a:srgbClr val="797779"/>
                </a:solidFill>
                <a:latin typeface="Arial"/>
                <a:ea typeface="Arial"/>
                <a:cs typeface="Arial"/>
                <a:sym typeface="Arial"/>
              </a:rPr>
              <a:t>01 Oil        dening</a:t>
            </a:r>
            <a:endParaRPr sz="1000">
              <a:solidFill>
                <a:schemeClr val="dk1"/>
              </a:solidFill>
              <a:latin typeface="Arial"/>
              <a:ea typeface="Arial"/>
              <a:cs typeface="Arial"/>
              <a:sym typeface="Arial"/>
            </a:endParaRPr>
          </a:p>
          <a:p>
            <a:pPr indent="0" lvl="0" marL="213359" marR="0" rtl="0" algn="just">
              <a:lnSpc>
                <a:spcPct val="100000"/>
              </a:lnSpc>
              <a:spcBef>
                <a:spcPts val="225"/>
              </a:spcBef>
              <a:spcAft>
                <a:spcPts val="0"/>
              </a:spcAft>
              <a:buNone/>
            </a:pPr>
            <a:r>
              <a:rPr lang="en-US" sz="1050">
                <a:solidFill>
                  <a:srgbClr val="797779"/>
                </a:solidFill>
                <a:latin typeface="Times New Roman"/>
                <a:ea typeface="Times New Roman"/>
                <a:cs typeface="Times New Roman"/>
                <a:sym typeface="Times New Roman"/>
              </a:rPr>
              <a:t>H	</a:t>
            </a:r>
            <a:r>
              <a:rPr lang="en-US" sz="950">
                <a:solidFill>
                  <a:srgbClr val="797779"/>
                </a:solidFill>
                <a:latin typeface="Arial"/>
                <a:ea typeface="Arial"/>
                <a:cs typeface="Arial"/>
                <a:sym typeface="Arial"/>
              </a:rPr>
              <a:t>o   work </a:t>
            </a:r>
            <a:r>
              <a:rPr lang="en-US" sz="1050">
                <a:solidFill>
                  <a:srgbClr val="797779"/>
                </a:solidFill>
                <a:latin typeface="Times New Roman"/>
                <a:ea typeface="Times New Roman"/>
                <a:cs typeface="Times New Roman"/>
                <a:sym typeface="Times New Roman"/>
              </a:rPr>
              <a:t>tool </a:t>
            </a:r>
            <a:r>
              <a:rPr lang="en-US" sz="950">
                <a:solidFill>
                  <a:srgbClr val="797779"/>
                </a:solidFill>
                <a:latin typeface="Arial"/>
                <a:ea typeface="Arial"/>
                <a:cs typeface="Arial"/>
                <a:sym typeface="Arial"/>
              </a:rPr>
              <a:t>stee</a:t>
            </a:r>
            <a:endParaRPr sz="950">
              <a:solidFill>
                <a:schemeClr val="dk1"/>
              </a:solidFill>
              <a:latin typeface="Arial"/>
              <a:ea typeface="Arial"/>
              <a:cs typeface="Arial"/>
              <a:sym typeface="Arial"/>
            </a:endParaRPr>
          </a:p>
        </p:txBody>
      </p:sp>
      <p:sp>
        <p:nvSpPr>
          <p:cNvPr id="123" name="Google Shape;123;p6"/>
          <p:cNvSpPr/>
          <p:nvPr/>
        </p:nvSpPr>
        <p:spPr>
          <a:xfrm>
            <a:off x="2682391" y="3159817"/>
            <a:ext cx="0" cy="173355"/>
          </a:xfrm>
          <a:custGeom>
            <a:rect b="b" l="l" r="r" t="t"/>
            <a:pathLst>
              <a:path extrusionOk="0" h="173354" w="120000">
                <a:moveTo>
                  <a:pt x="0" y="0"/>
                </a:moveTo>
                <a:lnTo>
                  <a:pt x="0" y="173260"/>
                </a:lnTo>
              </a:path>
            </a:pathLst>
          </a:custGeom>
          <a:noFill/>
          <a:ln cap="flat" cmpd="sng" w="46925">
            <a:solidFill>
              <a:srgbClr val="E4E4E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6"/>
          <p:cNvSpPr/>
          <p:nvPr/>
        </p:nvSpPr>
        <p:spPr>
          <a:xfrm>
            <a:off x="2036196" y="3875591"/>
            <a:ext cx="0" cy="179705"/>
          </a:xfrm>
          <a:custGeom>
            <a:rect b="b" l="l" r="r" t="t"/>
            <a:pathLst>
              <a:path extrusionOk="0" h="179704" w="120000">
                <a:moveTo>
                  <a:pt x="0" y="0"/>
                </a:moveTo>
                <a:lnTo>
                  <a:pt x="0" y="179514"/>
                </a:lnTo>
              </a:path>
            </a:pathLst>
          </a:custGeom>
          <a:noFill/>
          <a:ln cap="flat" cmpd="sng" w="43450">
            <a:solidFill>
              <a:srgbClr val="E4E4E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6"/>
          <p:cNvSpPr txBox="1"/>
          <p:nvPr/>
        </p:nvSpPr>
        <p:spPr>
          <a:xfrm>
            <a:off x="1742728" y="3176229"/>
            <a:ext cx="1811020" cy="2355850"/>
          </a:xfrm>
          <a:prstGeom prst="rect">
            <a:avLst/>
          </a:prstGeom>
          <a:noFill/>
          <a:ln>
            <a:noFill/>
          </a:ln>
        </p:spPr>
        <p:txBody>
          <a:bodyPr anchorCtr="0" anchor="t" bIns="0" lIns="0" spcFirstLastPara="1" rIns="0" wrap="square" tIns="0">
            <a:spAutoFit/>
          </a:bodyPr>
          <a:lstStyle/>
          <a:p>
            <a:pPr indent="0" lvl="0" marL="135890" marR="0" rtl="0" algn="l">
              <a:lnSpc>
                <a:spcPct val="103500"/>
              </a:lnSpc>
              <a:spcBef>
                <a:spcPts val="0"/>
              </a:spcBef>
              <a:spcAft>
                <a:spcPts val="0"/>
              </a:spcAft>
              <a:buNone/>
            </a:pPr>
            <a:r>
              <a:rPr lang="en-US" sz="1000">
                <a:solidFill>
                  <a:srgbClr val="676769"/>
                </a:solidFill>
                <a:latin typeface="Arial"/>
                <a:ea typeface="Arial"/>
                <a:cs typeface="Arial"/>
                <a:sym typeface="Arial"/>
              </a:rPr>
              <a:t>P\iU2 </a:t>
            </a:r>
            <a:r>
              <a:rPr lang="en-US" sz="1000">
                <a:solidFill>
                  <a:srgbClr val="797779"/>
                </a:solidFill>
                <a:latin typeface="Arial"/>
                <a:ea typeface="Arial"/>
                <a:cs typeface="Arial"/>
                <a:sym typeface="Arial"/>
              </a:rPr>
              <a:t>nigh-</a:t>
            </a:r>
            <a:r>
              <a:rPr lang="en-US" sz="1000">
                <a:solidFill>
                  <a:srgbClr val="CAC6C3"/>
                </a:solidFill>
                <a:latin typeface="Arial"/>
                <a:ea typeface="Arial"/>
                <a:cs typeface="Arial"/>
                <a:sym typeface="Arial"/>
              </a:rPr>
              <a:t>·</a:t>
            </a:r>
            <a:r>
              <a:rPr lang="en-US" sz="1000">
                <a:solidFill>
                  <a:srgbClr val="797779"/>
                </a:solidFill>
                <a:latin typeface="Arial"/>
                <a:ea typeface="Arial"/>
                <a:cs typeface="Arial"/>
                <a:sym typeface="Arial"/>
              </a:rPr>
              <a:t>speed s::ee</a:t>
            </a:r>
            <a:endParaRPr sz="1000">
              <a:solidFill>
                <a:schemeClr val="dk1"/>
              </a:solidFill>
              <a:latin typeface="Arial"/>
              <a:ea typeface="Arial"/>
              <a:cs typeface="Arial"/>
              <a:sym typeface="Arial"/>
            </a:endParaRPr>
          </a:p>
          <a:p>
            <a:pPr indent="0" lvl="0" marL="21590" marR="0" rtl="0" algn="l">
              <a:lnSpc>
                <a:spcPct val="109000"/>
              </a:lnSpc>
              <a:spcBef>
                <a:spcPts val="0"/>
              </a:spcBef>
              <a:spcAft>
                <a:spcPts val="0"/>
              </a:spcAft>
              <a:buNone/>
            </a:pPr>
            <a:r>
              <a:rPr lang="en-US" sz="1500">
                <a:solidFill>
                  <a:srgbClr val="797779"/>
                </a:solidFill>
                <a:latin typeface="Times New Roman"/>
                <a:ea typeface="Times New Roman"/>
                <a:cs typeface="Times New Roman"/>
                <a:sym typeface="Times New Roman"/>
              </a:rPr>
              <a:t>c</a:t>
            </a:r>
            <a:endParaRPr sz="1500">
              <a:solidFill>
                <a:schemeClr val="dk1"/>
              </a:solidFill>
              <a:latin typeface="Times New Roman"/>
              <a:ea typeface="Times New Roman"/>
              <a:cs typeface="Times New Roman"/>
              <a:sym typeface="Times New Roman"/>
            </a:endParaRPr>
          </a:p>
          <a:p>
            <a:pPr indent="0" lvl="0" marL="131445" marR="0" rtl="0" algn="l">
              <a:lnSpc>
                <a:spcPct val="100000"/>
              </a:lnSpc>
              <a:spcBef>
                <a:spcPts val="140"/>
              </a:spcBef>
              <a:spcAft>
                <a:spcPts val="0"/>
              </a:spcAft>
              <a:buNone/>
            </a:pPr>
            <a:r>
              <a:rPr lang="en-US" sz="950">
                <a:solidFill>
                  <a:srgbClr val="797779"/>
                </a:solidFill>
                <a:latin typeface="Arial"/>
                <a:ea typeface="Arial"/>
                <a:cs typeface="Arial"/>
                <a:sym typeface="Arial"/>
              </a:rPr>
              <a:t>Gi-a • </a:t>
            </a:r>
            <a:r>
              <a:rPr i="1" lang="en-US" sz="950">
                <a:solidFill>
                  <a:srgbClr val="8C8E90"/>
                </a:solidFill>
                <a:latin typeface="Arial"/>
                <a:ea typeface="Arial"/>
                <a:cs typeface="Arial"/>
                <a:sym typeface="Arial"/>
              </a:rPr>
              <a:t>,</a:t>
            </a:r>
            <a:r>
              <a:rPr i="1" lang="en-US" sz="950">
                <a:solidFill>
                  <a:srgbClr val="676769"/>
                </a:solidFill>
                <a:latin typeface="Arial"/>
                <a:ea typeface="Arial"/>
                <a:cs typeface="Arial"/>
                <a:sym typeface="Arial"/>
              </a:rPr>
              <a:t>..</a:t>
            </a:r>
            <a:r>
              <a:rPr i="1" lang="en-US" sz="800">
                <a:solidFill>
                  <a:srgbClr val="797779"/>
                </a:solidFill>
                <a:latin typeface="Times New Roman"/>
                <a:ea typeface="Times New Roman"/>
                <a:cs typeface="Times New Roman"/>
                <a:sym typeface="Times New Roman"/>
              </a:rPr>
              <a:t>a1. </a:t>
            </a:r>
            <a:r>
              <a:rPr lang="en-US" sz="1000">
                <a:solidFill>
                  <a:srgbClr val="797779"/>
                </a:solidFill>
                <a:latin typeface="Times New Roman"/>
                <a:ea typeface="Times New Roman"/>
                <a:cs typeface="Times New Roman"/>
                <a:sym typeface="Times New Roman"/>
              </a:rPr>
              <a:t>da..ss. </a:t>
            </a:r>
            <a:r>
              <a:rPr lang="en-US" sz="950">
                <a:solidFill>
                  <a:srgbClr val="797779"/>
                </a:solidFill>
                <a:latin typeface="Arial"/>
                <a:ea typeface="Arial"/>
                <a:cs typeface="Arial"/>
                <a:sym typeface="Arial"/>
              </a:rPr>
              <a:t>20</a:t>
            </a:r>
            <a:endParaRPr sz="950">
              <a:solidFill>
                <a:schemeClr val="dk1"/>
              </a:solidFill>
              <a:latin typeface="Arial"/>
              <a:ea typeface="Arial"/>
              <a:cs typeface="Arial"/>
              <a:sym typeface="Arial"/>
            </a:endParaRPr>
          </a:p>
          <a:p>
            <a:pPr indent="0" lvl="0" marL="131445" marR="0" rtl="0" algn="l">
              <a:lnSpc>
                <a:spcPct val="100000"/>
              </a:lnSpc>
              <a:spcBef>
                <a:spcPts val="110"/>
              </a:spcBef>
              <a:spcAft>
                <a:spcPts val="0"/>
              </a:spcAft>
              <a:buNone/>
            </a:pPr>
            <a:r>
              <a:rPr lang="en-US" sz="1050">
                <a:solidFill>
                  <a:srgbClr val="797779"/>
                </a:solidFill>
                <a:latin typeface="Arial"/>
                <a:ea typeface="Arial"/>
                <a:cs typeface="Arial"/>
                <a:sym typeface="Arial"/>
              </a:rPr>
              <a:t>D	ule </a:t>
            </a:r>
            <a:r>
              <a:rPr lang="en-US" sz="1200">
                <a:solidFill>
                  <a:srgbClr val="797779"/>
                </a:solidFill>
                <a:latin typeface="Times New Roman"/>
                <a:ea typeface="Times New Roman"/>
                <a:cs typeface="Times New Roman"/>
                <a:sym typeface="Times New Roman"/>
              </a:rPr>
              <a:t>ca.st </a:t>
            </a:r>
            <a:r>
              <a:rPr lang="en-US" sz="1100">
                <a:solidFill>
                  <a:srgbClr val="676769"/>
                </a:solidFill>
                <a:latin typeface="Times New Roman"/>
                <a:ea typeface="Times New Roman"/>
                <a:cs typeface="Times New Roman"/>
                <a:sym typeface="Times New Roman"/>
              </a:rPr>
              <a:t>iron</a:t>
            </a:r>
            <a:endParaRPr sz="1100">
              <a:solidFill>
                <a:schemeClr val="dk1"/>
              </a:solidFill>
              <a:latin typeface="Times New Roman"/>
              <a:ea typeface="Times New Roman"/>
              <a:cs typeface="Times New Roman"/>
              <a:sym typeface="Times New Roman"/>
            </a:endParaRPr>
          </a:p>
          <a:p>
            <a:pPr indent="-109855" lvl="0" marL="131445" marR="0" rtl="0" algn="l">
              <a:lnSpc>
                <a:spcPct val="100000"/>
              </a:lnSpc>
              <a:spcBef>
                <a:spcPts val="75"/>
              </a:spcBef>
              <a:spcAft>
                <a:spcPts val="0"/>
              </a:spcAft>
              <a:buNone/>
            </a:pPr>
            <a:r>
              <a:rPr lang="en-US" sz="1050">
                <a:solidFill>
                  <a:srgbClr val="797779"/>
                </a:solidFill>
                <a:latin typeface="Times New Roman"/>
                <a:ea typeface="Times New Roman"/>
                <a:cs typeface="Times New Roman"/>
                <a:sym typeface="Times New Roman"/>
              </a:rPr>
              <a:t>S    </a:t>
            </a:r>
            <a:r>
              <a:rPr lang="en-US" sz="1050">
                <a:solidFill>
                  <a:srgbClr val="AEAFAC"/>
                </a:solidFill>
                <a:latin typeface="Times New Roman"/>
                <a:ea typeface="Times New Roman"/>
                <a:cs typeface="Times New Roman"/>
                <a:sym typeface="Times New Roman"/>
              </a:rPr>
              <a:t>-	</a:t>
            </a:r>
            <a:r>
              <a:rPr lang="en-US" sz="950">
                <a:solidFill>
                  <a:srgbClr val="676769"/>
                </a:solidFill>
                <a:latin typeface="Arial"/>
                <a:ea typeface="Arial"/>
                <a:cs typeface="Arial"/>
                <a:sym typeface="Arial"/>
              </a:rPr>
              <a:t>ess st</a:t>
            </a:r>
            <a:endParaRPr sz="950">
              <a:solidFill>
                <a:schemeClr val="dk1"/>
              </a:solidFill>
              <a:latin typeface="Arial"/>
              <a:ea typeface="Arial"/>
              <a:cs typeface="Arial"/>
              <a:sym typeface="Arial"/>
            </a:endParaRPr>
          </a:p>
          <a:p>
            <a:pPr indent="0" lvl="0" marL="131445" marR="0" rtl="0" algn="l">
              <a:lnSpc>
                <a:spcPct val="100000"/>
              </a:lnSpc>
              <a:spcBef>
                <a:spcPts val="180"/>
              </a:spcBef>
              <a:spcAft>
                <a:spcPts val="0"/>
              </a:spcAft>
              <a:buNone/>
            </a:pPr>
            <a:r>
              <a:rPr lang="en-US" sz="1050">
                <a:solidFill>
                  <a:srgbClr val="676769"/>
                </a:solidFill>
                <a:latin typeface="Times New Roman"/>
                <a:ea typeface="Times New Roman"/>
                <a:cs typeface="Times New Roman"/>
                <a:sym typeface="Times New Roman"/>
              </a:rPr>
              <a:t>A..51 30..1.</a:t>
            </a:r>
            <a:endParaRPr sz="1050">
              <a:solidFill>
                <a:schemeClr val="dk1"/>
              </a:solidFill>
              <a:latin typeface="Times New Roman"/>
              <a:ea typeface="Times New Roman"/>
              <a:cs typeface="Times New Roman"/>
              <a:sym typeface="Times New Roman"/>
            </a:endParaRPr>
          </a:p>
          <a:p>
            <a:pPr indent="0" lvl="0" marL="131445" marR="0" rtl="0" algn="l">
              <a:lnSpc>
                <a:spcPct val="100000"/>
              </a:lnSpc>
              <a:spcBef>
                <a:spcPts val="165"/>
              </a:spcBef>
              <a:spcAft>
                <a:spcPts val="0"/>
              </a:spcAft>
              <a:buNone/>
            </a:pPr>
            <a:r>
              <a:rPr lang="en-US" sz="1100">
                <a:solidFill>
                  <a:srgbClr val="676769"/>
                </a:solidFill>
                <a:latin typeface="Times New Roman"/>
                <a:ea typeface="Times New Roman"/>
                <a:cs typeface="Times New Roman"/>
                <a:sym typeface="Times New Roman"/>
              </a:rPr>
              <a:t>A..Sl  </a:t>
            </a:r>
            <a:r>
              <a:rPr lang="en-US" sz="1100">
                <a:solidFill>
                  <a:srgbClr val="797779"/>
                </a:solidFill>
                <a:latin typeface="Times New Roman"/>
                <a:ea typeface="Times New Roman"/>
                <a:cs typeface="Times New Roman"/>
                <a:sym typeface="Times New Roman"/>
              </a:rPr>
              <a:t>316</a:t>
            </a:r>
            <a:endParaRPr sz="1100">
              <a:solidFill>
                <a:schemeClr val="dk1"/>
              </a:solidFill>
              <a:latin typeface="Times New Roman"/>
              <a:ea typeface="Times New Roman"/>
              <a:cs typeface="Times New Roman"/>
              <a:sym typeface="Times New Roman"/>
            </a:endParaRPr>
          </a:p>
          <a:p>
            <a:pPr indent="0" lvl="0" marL="131445" marR="0" rtl="0" algn="l">
              <a:lnSpc>
                <a:spcPct val="100000"/>
              </a:lnSpc>
              <a:spcBef>
                <a:spcPts val="204"/>
              </a:spcBef>
              <a:spcAft>
                <a:spcPts val="0"/>
              </a:spcAft>
              <a:buNone/>
            </a:pPr>
            <a:r>
              <a:rPr lang="en-US" sz="1050">
                <a:solidFill>
                  <a:srgbClr val="676769"/>
                </a:solidFill>
                <a:latin typeface="Arial"/>
                <a:ea typeface="Arial"/>
                <a:cs typeface="Arial"/>
                <a:sym typeface="Arial"/>
              </a:rPr>
              <a:t>A  </a:t>
            </a:r>
            <a:r>
              <a:rPr lang="en-US" sz="1050">
                <a:solidFill>
                  <a:srgbClr val="797779"/>
                </a:solidFill>
                <a:latin typeface="Arial"/>
                <a:ea typeface="Arial"/>
                <a:cs typeface="Arial"/>
                <a:sym typeface="Arial"/>
              </a:rPr>
              <a:t>St  440C</a:t>
            </a:r>
            <a:endParaRPr sz="1050">
              <a:solidFill>
                <a:schemeClr val="dk1"/>
              </a:solidFill>
              <a:latin typeface="Arial"/>
              <a:ea typeface="Arial"/>
              <a:cs typeface="Arial"/>
              <a:sym typeface="Arial"/>
            </a:endParaRPr>
          </a:p>
          <a:p>
            <a:pPr indent="0" lvl="0" marL="12700" marR="0" rtl="0" algn="l">
              <a:lnSpc>
                <a:spcPct val="100000"/>
              </a:lnSpc>
              <a:spcBef>
                <a:spcPts val="180"/>
              </a:spcBef>
              <a:spcAft>
                <a:spcPts val="0"/>
              </a:spcAft>
              <a:buNone/>
            </a:pPr>
            <a:r>
              <a:rPr lang="en-US" sz="1050">
                <a:solidFill>
                  <a:srgbClr val="545254"/>
                </a:solidFill>
                <a:latin typeface="Times New Roman"/>
                <a:ea typeface="Times New Roman"/>
                <a:cs typeface="Times New Roman"/>
                <a:sym typeface="Times New Roman"/>
              </a:rPr>
              <a:t>AtlDftinUJD Alloys</a:t>
            </a:r>
            <a:endParaRPr sz="1050">
              <a:solidFill>
                <a:schemeClr val="dk1"/>
              </a:solidFill>
              <a:latin typeface="Times New Roman"/>
              <a:ea typeface="Times New Roman"/>
              <a:cs typeface="Times New Roman"/>
              <a:sym typeface="Times New Roman"/>
            </a:endParaRPr>
          </a:p>
          <a:p>
            <a:pPr indent="0" lvl="0" marL="131445" marR="0" rtl="0" algn="l">
              <a:lnSpc>
                <a:spcPct val="100000"/>
              </a:lnSpc>
              <a:spcBef>
                <a:spcPts val="155"/>
              </a:spcBef>
              <a:spcAft>
                <a:spcPts val="0"/>
              </a:spcAft>
              <a:buNone/>
            </a:pPr>
            <a:r>
              <a:rPr lang="en-US" sz="1000">
                <a:solidFill>
                  <a:srgbClr val="797779"/>
                </a:solidFill>
                <a:latin typeface="Arial"/>
                <a:ea typeface="Arial"/>
                <a:cs typeface="Arial"/>
                <a:sym typeface="Arial"/>
              </a:rPr>
              <a:t>3003</a:t>
            </a:r>
            <a:endParaRPr sz="1000">
              <a:solidFill>
                <a:schemeClr val="dk1"/>
              </a:solidFill>
              <a:latin typeface="Arial"/>
              <a:ea typeface="Arial"/>
              <a:cs typeface="Arial"/>
              <a:sym typeface="Arial"/>
            </a:endParaRPr>
          </a:p>
          <a:p>
            <a:pPr indent="0" lvl="0" marL="131445" marR="0" rtl="0" algn="l">
              <a:lnSpc>
                <a:spcPct val="100000"/>
              </a:lnSpc>
              <a:spcBef>
                <a:spcPts val="225"/>
              </a:spcBef>
              <a:spcAft>
                <a:spcPts val="0"/>
              </a:spcAft>
              <a:buNone/>
            </a:pPr>
            <a:r>
              <a:rPr lang="en-US" sz="1050">
                <a:solidFill>
                  <a:srgbClr val="797779"/>
                </a:solidFill>
                <a:latin typeface="Times New Roman"/>
                <a:ea typeface="Times New Roman"/>
                <a:cs typeface="Times New Roman"/>
                <a:sym typeface="Times New Roman"/>
              </a:rPr>
              <a:t>6061</a:t>
            </a:r>
            <a:endParaRPr sz="1050">
              <a:solidFill>
                <a:schemeClr val="dk1"/>
              </a:solidFill>
              <a:latin typeface="Times New Roman"/>
              <a:ea typeface="Times New Roman"/>
              <a:cs typeface="Times New Roman"/>
              <a:sym typeface="Times New Roman"/>
            </a:endParaRPr>
          </a:p>
          <a:p>
            <a:pPr indent="0" lvl="0" marL="126364" marR="0" rtl="0" algn="l">
              <a:lnSpc>
                <a:spcPct val="114285"/>
              </a:lnSpc>
              <a:spcBef>
                <a:spcPts val="215"/>
              </a:spcBef>
              <a:spcAft>
                <a:spcPts val="0"/>
              </a:spcAft>
              <a:buNone/>
            </a:pPr>
            <a:r>
              <a:rPr lang="en-US" sz="1050">
                <a:solidFill>
                  <a:srgbClr val="797779"/>
                </a:solidFill>
                <a:latin typeface="Times New Roman"/>
                <a:ea typeface="Times New Roman"/>
                <a:cs typeface="Times New Roman"/>
                <a:sym typeface="Times New Roman"/>
              </a:rPr>
              <a:t>7075</a:t>
            </a:r>
            <a:endParaRPr sz="1050">
              <a:solidFill>
                <a:schemeClr val="dk1"/>
              </a:solidFill>
              <a:latin typeface="Times New Roman"/>
              <a:ea typeface="Times New Roman"/>
              <a:cs typeface="Times New Roman"/>
              <a:sym typeface="Times New Roman"/>
            </a:endParaRPr>
          </a:p>
          <a:p>
            <a:pPr indent="0" lvl="0" marL="126364" marR="0" rtl="0" algn="l">
              <a:lnSpc>
                <a:spcPct val="115555"/>
              </a:lnSpc>
              <a:spcBef>
                <a:spcPts val="0"/>
              </a:spcBef>
              <a:spcAft>
                <a:spcPts val="0"/>
              </a:spcAft>
              <a:buNone/>
            </a:pPr>
            <a:r>
              <a:rPr lang="en-US" sz="1350">
                <a:solidFill>
                  <a:srgbClr val="797779"/>
                </a:solidFill>
                <a:latin typeface="Arial"/>
                <a:ea typeface="Arial"/>
                <a:cs typeface="Arial"/>
                <a:sym typeface="Arial"/>
              </a:rPr>
              <a:t>sao</a:t>
            </a:r>
            <a:endParaRPr sz="1350">
              <a:solidFill>
                <a:schemeClr val="dk1"/>
              </a:solidFill>
              <a:latin typeface="Arial"/>
              <a:ea typeface="Arial"/>
              <a:cs typeface="Arial"/>
              <a:sym typeface="Arial"/>
            </a:endParaRPr>
          </a:p>
        </p:txBody>
      </p:sp>
      <p:sp>
        <p:nvSpPr>
          <p:cNvPr id="126" name="Google Shape;126;p6"/>
          <p:cNvSpPr txBox="1"/>
          <p:nvPr/>
        </p:nvSpPr>
        <p:spPr>
          <a:xfrm>
            <a:off x="1751870" y="5499792"/>
            <a:ext cx="3110230" cy="130111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400">
                <a:solidFill>
                  <a:srgbClr val="545254"/>
                </a:solidFill>
                <a:latin typeface="Times New Roman"/>
                <a:ea typeface="Times New Roman"/>
                <a:cs typeface="Times New Roman"/>
                <a:sym typeface="Times New Roman"/>
              </a:rPr>
              <a:t>eoppe.-	</a:t>
            </a:r>
            <a:r>
              <a:rPr lang="en-US" sz="1100">
                <a:solidFill>
                  <a:srgbClr val="676769"/>
                </a:solidFill>
                <a:latin typeface="Times New Roman"/>
                <a:ea typeface="Times New Roman"/>
                <a:cs typeface="Times New Roman"/>
                <a:sym typeface="Times New Roman"/>
              </a:rPr>
              <a:t>oys</a:t>
            </a:r>
            <a:endParaRPr sz="1100">
              <a:solidFill>
                <a:schemeClr val="dk1"/>
              </a:solidFill>
              <a:latin typeface="Times New Roman"/>
              <a:ea typeface="Times New Roman"/>
              <a:cs typeface="Times New Roman"/>
              <a:sym typeface="Times New Roman"/>
            </a:endParaRPr>
          </a:p>
          <a:p>
            <a:pPr indent="0" lvl="0" marL="126364" marR="0" rtl="0" algn="l">
              <a:lnSpc>
                <a:spcPct val="100000"/>
              </a:lnSpc>
              <a:spcBef>
                <a:spcPts val="145"/>
              </a:spcBef>
              <a:spcAft>
                <a:spcPts val="0"/>
              </a:spcAft>
              <a:buNone/>
            </a:pPr>
            <a:r>
              <a:rPr lang="en-US" sz="1050">
                <a:solidFill>
                  <a:srgbClr val="797779"/>
                </a:solidFill>
                <a:latin typeface="Times New Roman"/>
                <a:ea typeface="Times New Roman"/>
                <a:cs typeface="Times New Roman"/>
                <a:sym typeface="Times New Roman"/>
              </a:rPr>
              <a:t>ETP copper-C11CC</a:t>
            </a:r>
            <a:endParaRPr sz="1050">
              <a:solidFill>
                <a:schemeClr val="dk1"/>
              </a:solidFill>
              <a:latin typeface="Times New Roman"/>
              <a:ea typeface="Times New Roman"/>
              <a:cs typeface="Times New Roman"/>
              <a:sym typeface="Times New Roman"/>
            </a:endParaRPr>
          </a:p>
          <a:p>
            <a:pPr indent="0" lvl="0" marL="131445" marR="0" rtl="0" algn="l">
              <a:lnSpc>
                <a:spcPct val="100000"/>
              </a:lnSpc>
              <a:spcBef>
                <a:spcPts val="165"/>
              </a:spcBef>
              <a:spcAft>
                <a:spcPts val="0"/>
              </a:spcAft>
              <a:buNone/>
            </a:pPr>
            <a:r>
              <a:rPr lang="en-US" sz="1100">
                <a:solidFill>
                  <a:srgbClr val="797779"/>
                </a:solidFill>
                <a:latin typeface="Times New Roman"/>
                <a:ea typeface="Times New Roman"/>
                <a:cs typeface="Times New Roman"/>
                <a:sym typeface="Times New Roman"/>
              </a:rPr>
              <a:t>Ye	</a:t>
            </a:r>
            <a:r>
              <a:rPr lang="en-US" sz="1100">
                <a:solidFill>
                  <a:srgbClr val="676769"/>
                </a:solidFill>
                <a:latin typeface="Times New Roman"/>
                <a:ea typeface="Times New Roman"/>
                <a:cs typeface="Times New Roman"/>
                <a:sym typeface="Times New Roman"/>
              </a:rPr>
              <a:t>nra.ss-C"  OOO</a:t>
            </a:r>
            <a:endParaRPr sz="1100">
              <a:solidFill>
                <a:schemeClr val="dk1"/>
              </a:solidFill>
              <a:latin typeface="Times New Roman"/>
              <a:ea typeface="Times New Roman"/>
              <a:cs typeface="Times New Roman"/>
              <a:sym typeface="Times New Roman"/>
            </a:endParaRPr>
          </a:p>
          <a:p>
            <a:pPr indent="-114300" lvl="0" marL="126364" marR="5080" rtl="0" algn="l">
              <a:lnSpc>
                <a:spcPct val="113999"/>
              </a:lnSpc>
              <a:spcBef>
                <a:spcPts val="85"/>
              </a:spcBef>
              <a:spcAft>
                <a:spcPts val="0"/>
              </a:spcAft>
              <a:buNone/>
            </a:pPr>
            <a:r>
              <a:rPr lang="en-US" sz="1000">
                <a:solidFill>
                  <a:srgbClr val="545254"/>
                </a:solidFill>
                <a:latin typeface="Arial"/>
                <a:ea typeface="Arial"/>
                <a:cs typeface="Arial"/>
                <a:sym typeface="Arial"/>
              </a:rPr>
              <a:t>High-Perlonnance Nonf.enousAlk&gt;ys </a:t>
            </a:r>
            <a:r>
              <a:rPr lang="en-US" sz="1000">
                <a:solidFill>
                  <a:srgbClr val="91707C"/>
                </a:solidFill>
                <a:latin typeface="Arial"/>
                <a:ea typeface="Arial"/>
                <a:cs typeface="Arial"/>
                <a:sym typeface="Arial"/>
              </a:rPr>
              <a:t>f</a:t>
            </a:r>
            <a:r>
              <a:rPr lang="en-US" sz="1000">
                <a:solidFill>
                  <a:srgbClr val="797779"/>
                </a:solidFill>
                <a:latin typeface="Arial"/>
                <a:ea typeface="Arial"/>
                <a:cs typeface="Arial"/>
                <a:sym typeface="Arial"/>
              </a:rPr>
              <a:t>"""&gt;Conel</a:t>
            </a:r>
            <a:r>
              <a:rPr lang="en-US" sz="1000">
                <a:solidFill>
                  <a:srgbClr val="676769"/>
                </a:solidFill>
                <a:latin typeface="Arial"/>
                <a:ea typeface="Arial"/>
                <a:cs typeface="Arial"/>
                <a:sym typeface="Arial"/>
              </a:rPr>
              <a:t>600 -</a:t>
            </a:r>
            <a:endParaRPr sz="1000">
              <a:solidFill>
                <a:schemeClr val="dk1"/>
              </a:solidFill>
              <a:latin typeface="Arial"/>
              <a:ea typeface="Arial"/>
              <a:cs typeface="Arial"/>
              <a:sym typeface="Arial"/>
            </a:endParaRPr>
          </a:p>
          <a:p>
            <a:pPr indent="0" lvl="0" marL="126364" marR="0" rtl="0" algn="l">
              <a:lnSpc>
                <a:spcPct val="111851"/>
              </a:lnSpc>
              <a:spcBef>
                <a:spcPts val="0"/>
              </a:spcBef>
              <a:spcAft>
                <a:spcPts val="0"/>
              </a:spcAft>
              <a:buNone/>
            </a:pPr>
            <a:r>
              <a:rPr lang="en-US" sz="1350">
                <a:solidFill>
                  <a:srgbClr val="797779"/>
                </a:solidFill>
                <a:latin typeface="Arial"/>
                <a:ea typeface="Arial"/>
                <a:cs typeface="Arial"/>
                <a:sym typeface="Arial"/>
              </a:rPr>
              <a:t>suite - </a:t>
            </a:r>
            <a:r>
              <a:rPr lang="en-US" sz="1100">
                <a:solidFill>
                  <a:srgbClr val="797779"/>
                </a:solidFill>
                <a:latin typeface="Times New Roman"/>
                <a:ea typeface="Times New Roman"/>
                <a:cs typeface="Times New Roman"/>
                <a:sym typeface="Times New Roman"/>
              </a:rPr>
              <a:t>Co-Cr-Y '</a:t>
            </a:r>
            <a:endParaRPr sz="1100">
              <a:solidFill>
                <a:schemeClr val="dk1"/>
              </a:solidFill>
              <a:latin typeface="Times New Roman"/>
              <a:ea typeface="Times New Roman"/>
              <a:cs typeface="Times New Roman"/>
              <a:sym typeface="Times New Roman"/>
            </a:endParaRPr>
          </a:p>
          <a:p>
            <a:pPr indent="0" lvl="0" marL="227329" marR="0" rtl="0" algn="l">
              <a:lnSpc>
                <a:spcPct val="100000"/>
              </a:lnSpc>
              <a:spcBef>
                <a:spcPts val="155"/>
              </a:spcBef>
              <a:spcAft>
                <a:spcPts val="0"/>
              </a:spcAft>
              <a:buNone/>
            </a:pPr>
            <a:r>
              <a:rPr lang="en-US" sz="1050">
                <a:solidFill>
                  <a:srgbClr val="797779"/>
                </a:solidFill>
                <a:latin typeface="Times New Roman"/>
                <a:ea typeface="Times New Roman"/>
                <a:cs typeface="Times New Roman"/>
                <a:sym typeface="Times New Roman"/>
              </a:rPr>
              <a:t>J-OAS-4V</a:t>
            </a:r>
            <a:endParaRPr sz="1050">
              <a:solidFill>
                <a:schemeClr val="dk1"/>
              </a:solidFill>
              <a:latin typeface="Times New Roman"/>
              <a:ea typeface="Times New Roman"/>
              <a:cs typeface="Times New Roman"/>
              <a:sym typeface="Times New Roman"/>
            </a:endParaRPr>
          </a:p>
        </p:txBody>
      </p:sp>
      <p:sp>
        <p:nvSpPr>
          <p:cNvPr id="127" name="Google Shape;127;p6"/>
          <p:cNvSpPr txBox="1"/>
          <p:nvPr/>
        </p:nvSpPr>
        <p:spPr>
          <a:xfrm>
            <a:off x="3681014" y="1159978"/>
            <a:ext cx="2398395" cy="1800860"/>
          </a:xfrm>
          <a:prstGeom prst="rect">
            <a:avLst/>
          </a:prstGeom>
          <a:noFill/>
          <a:ln>
            <a:noFill/>
          </a:ln>
        </p:spPr>
        <p:txBody>
          <a:bodyPr anchorCtr="0" anchor="t" bIns="0" lIns="0" spcFirstLastPara="1" rIns="0" wrap="square" tIns="0">
            <a:spAutoFit/>
          </a:bodyPr>
          <a:lstStyle/>
          <a:p>
            <a:pPr indent="0" lvl="0" marL="26034" marR="0" rtl="0" algn="l">
              <a:lnSpc>
                <a:spcPct val="100000"/>
              </a:lnSpc>
              <a:spcBef>
                <a:spcPts val="0"/>
              </a:spcBef>
              <a:spcAft>
                <a:spcPts val="0"/>
              </a:spcAft>
              <a:buNone/>
            </a:pPr>
            <a:r>
              <a:rPr lang="en-US" sz="1000">
                <a:solidFill>
                  <a:srgbClr val="545254"/>
                </a:solidFill>
                <a:latin typeface="Arial"/>
                <a:ea typeface="Arial"/>
                <a:cs typeface="Arial"/>
                <a:sym typeface="Arial"/>
              </a:rPr>
              <a:t>Comrnoarty </a:t>
            </a:r>
            <a:r>
              <a:rPr lang="en-US" sz="1000">
                <a:solidFill>
                  <a:srgbClr val="676769"/>
                </a:solidFill>
                <a:latin typeface="Arial"/>
                <a:ea typeface="Arial"/>
                <a:cs typeface="Arial"/>
                <a:sym typeface="Arial"/>
              </a:rPr>
              <a:t>Thermoplastics</a:t>
            </a:r>
            <a:endParaRPr sz="1000">
              <a:solidFill>
                <a:schemeClr val="dk1"/>
              </a:solidFill>
              <a:latin typeface="Arial"/>
              <a:ea typeface="Arial"/>
              <a:cs typeface="Arial"/>
              <a:sym typeface="Arial"/>
            </a:endParaRPr>
          </a:p>
          <a:p>
            <a:pPr indent="-9525" lvl="0" marL="350520" marR="652145" rtl="0" algn="l">
              <a:lnSpc>
                <a:spcPct val="109700"/>
              </a:lnSpc>
              <a:spcBef>
                <a:spcPts val="100"/>
              </a:spcBef>
              <a:spcAft>
                <a:spcPts val="0"/>
              </a:spcAft>
              <a:buNone/>
            </a:pPr>
            <a:r>
              <a:rPr lang="en-US" sz="1050">
                <a:solidFill>
                  <a:srgbClr val="797779"/>
                </a:solidFill>
                <a:latin typeface="Times New Roman"/>
                <a:ea typeface="Times New Roman"/>
                <a:cs typeface="Times New Roman"/>
                <a:sym typeface="Times New Roman"/>
              </a:rPr>
              <a:t>Poe'E!th  • </a:t>
            </a:r>
            <a:r>
              <a:rPr i="1" lang="en-US" sz="1000">
                <a:solidFill>
                  <a:srgbClr val="676769"/>
                </a:solidFill>
                <a:latin typeface="Arial"/>
                <a:ea typeface="Arial"/>
                <a:cs typeface="Arial"/>
                <a:sym typeface="Arial"/>
              </a:rPr>
              <a:t>ene  </a:t>
            </a:r>
            <a:r>
              <a:rPr lang="en-US" sz="1000">
                <a:solidFill>
                  <a:srgbClr val="797779"/>
                </a:solidFill>
                <a:latin typeface="Arial"/>
                <a:ea typeface="Arial"/>
                <a:cs typeface="Arial"/>
                <a:sym typeface="Arial"/>
              </a:rPr>
              <a:t>fPE} </a:t>
            </a:r>
            <a:r>
              <a:rPr lang="en-US" sz="1000">
                <a:solidFill>
                  <a:srgbClr val="676769"/>
                </a:solidFill>
                <a:latin typeface="Arial"/>
                <a:ea typeface="Arial"/>
                <a:cs typeface="Arial"/>
                <a:sym typeface="Arial"/>
              </a:rPr>
              <a:t>Polystyn:me  </a:t>
            </a:r>
            <a:r>
              <a:rPr lang="en-US" sz="1000">
                <a:solidFill>
                  <a:srgbClr val="797779"/>
                </a:solidFill>
                <a:latin typeface="Arial"/>
                <a:ea typeface="Arial"/>
                <a:cs typeface="Arial"/>
                <a:sym typeface="Arial"/>
              </a:rPr>
              <a:t>(PS</a:t>
            </a:r>
            <a:endParaRPr sz="1000">
              <a:solidFill>
                <a:schemeClr val="dk1"/>
              </a:solidFill>
              <a:latin typeface="Arial"/>
              <a:ea typeface="Arial"/>
              <a:cs typeface="Arial"/>
              <a:sym typeface="Arial"/>
            </a:endParaRPr>
          </a:p>
          <a:p>
            <a:pPr indent="0" lvl="0" marL="350520" marR="0" rtl="0" algn="l">
              <a:lnSpc>
                <a:spcPct val="100000"/>
              </a:lnSpc>
              <a:spcBef>
                <a:spcPts val="275"/>
              </a:spcBef>
              <a:spcAft>
                <a:spcPts val="0"/>
              </a:spcAft>
              <a:buNone/>
            </a:pPr>
            <a:r>
              <a:rPr lang="en-US" sz="1000">
                <a:solidFill>
                  <a:srgbClr val="676769"/>
                </a:solidFill>
                <a:latin typeface="Arial"/>
                <a:ea typeface="Arial"/>
                <a:cs typeface="Arial"/>
                <a:sym typeface="Arial"/>
              </a:rPr>
              <a:t>Polyvin)'J </a:t>
            </a:r>
            <a:r>
              <a:rPr lang="en-US" sz="1000">
                <a:solidFill>
                  <a:srgbClr val="797779"/>
                </a:solidFill>
                <a:latin typeface="Times New Roman"/>
                <a:ea typeface="Times New Roman"/>
                <a:cs typeface="Times New Roman"/>
                <a:sym typeface="Times New Roman"/>
              </a:rPr>
              <a:t>chloriae  (PVC'</a:t>
            </a:r>
            <a:endParaRPr sz="1000">
              <a:solidFill>
                <a:schemeClr val="dk1"/>
              </a:solidFill>
              <a:latin typeface="Times New Roman"/>
              <a:ea typeface="Times New Roman"/>
              <a:cs typeface="Times New Roman"/>
              <a:sym typeface="Times New Roman"/>
            </a:endParaRPr>
          </a:p>
          <a:p>
            <a:pPr indent="0" lvl="0" marL="21590" marR="0" rtl="0" algn="l">
              <a:lnSpc>
                <a:spcPct val="100000"/>
              </a:lnSpc>
              <a:spcBef>
                <a:spcPts val="240"/>
              </a:spcBef>
              <a:spcAft>
                <a:spcPts val="0"/>
              </a:spcAft>
              <a:buNone/>
            </a:pPr>
            <a:r>
              <a:rPr lang="en-US" sz="1000">
                <a:solidFill>
                  <a:srgbClr val="545254"/>
                </a:solidFill>
                <a:latin typeface="Arial"/>
                <a:ea typeface="Arial"/>
                <a:cs typeface="Arial"/>
                <a:sym typeface="Arial"/>
              </a:rPr>
              <a:t>Engineering ThennopJa!ilics</a:t>
            </a:r>
            <a:endParaRPr sz="1000">
              <a:solidFill>
                <a:schemeClr val="dk1"/>
              </a:solidFill>
              <a:latin typeface="Arial"/>
              <a:ea typeface="Arial"/>
              <a:cs typeface="Arial"/>
              <a:sym typeface="Arial"/>
            </a:endParaRPr>
          </a:p>
          <a:p>
            <a:pPr indent="0" lvl="0" marL="341630" marR="0" rtl="0" algn="l">
              <a:lnSpc>
                <a:spcPct val="100000"/>
              </a:lnSpc>
              <a:spcBef>
                <a:spcPts val="175"/>
              </a:spcBef>
              <a:spcAft>
                <a:spcPts val="0"/>
              </a:spcAft>
              <a:buNone/>
            </a:pPr>
            <a:r>
              <a:rPr lang="en-US" sz="1100">
                <a:solidFill>
                  <a:srgbClr val="676769"/>
                </a:solidFill>
                <a:latin typeface="Times New Roman"/>
                <a:ea typeface="Times New Roman"/>
                <a:cs typeface="Times New Roman"/>
                <a:sym typeface="Times New Roman"/>
              </a:rPr>
              <a:t>Nylon  </a:t>
            </a:r>
            <a:r>
              <a:rPr lang="en-US" sz="1050">
                <a:solidFill>
                  <a:srgbClr val="797779"/>
                </a:solidFill>
                <a:latin typeface="Times New Roman"/>
                <a:ea typeface="Times New Roman"/>
                <a:cs typeface="Times New Roman"/>
                <a:sym typeface="Times New Roman"/>
              </a:rPr>
              <a:t>6.'6</a:t>
            </a:r>
            <a:endParaRPr sz="1050">
              <a:solidFill>
                <a:schemeClr val="dk1"/>
              </a:solidFill>
              <a:latin typeface="Times New Roman"/>
              <a:ea typeface="Times New Roman"/>
              <a:cs typeface="Times New Roman"/>
              <a:sym typeface="Times New Roman"/>
            </a:endParaRPr>
          </a:p>
          <a:p>
            <a:pPr indent="0" lvl="0" marL="341630" marR="0" rtl="0" algn="l">
              <a:lnSpc>
                <a:spcPct val="100000"/>
              </a:lnSpc>
              <a:spcBef>
                <a:spcPts val="95"/>
              </a:spcBef>
              <a:spcAft>
                <a:spcPts val="0"/>
              </a:spcAft>
              <a:buNone/>
            </a:pPr>
            <a:r>
              <a:rPr lang="en-US" sz="1050">
                <a:solidFill>
                  <a:srgbClr val="676769"/>
                </a:solidFill>
                <a:latin typeface="Arial"/>
                <a:ea typeface="Arial"/>
                <a:cs typeface="Arial"/>
                <a:sym typeface="Arial"/>
              </a:rPr>
              <a:t>A.BS</a:t>
            </a:r>
            <a:endParaRPr sz="1050">
              <a:solidFill>
                <a:schemeClr val="dk1"/>
              </a:solidFill>
              <a:latin typeface="Arial"/>
              <a:ea typeface="Arial"/>
              <a:cs typeface="Arial"/>
              <a:sym typeface="Arial"/>
            </a:endParaRPr>
          </a:p>
          <a:p>
            <a:pPr indent="4445" lvl="0" marL="346075" marR="535940" rtl="0" algn="l">
              <a:lnSpc>
                <a:spcPct val="120000"/>
              </a:lnSpc>
              <a:spcBef>
                <a:spcPts val="25"/>
              </a:spcBef>
              <a:spcAft>
                <a:spcPts val="0"/>
              </a:spcAft>
              <a:buNone/>
            </a:pPr>
            <a:r>
              <a:rPr lang="en-US" sz="1000">
                <a:solidFill>
                  <a:srgbClr val="676769"/>
                </a:solidFill>
                <a:latin typeface="Arial"/>
                <a:ea typeface="Arial"/>
                <a:cs typeface="Arial"/>
                <a:sym typeface="Arial"/>
              </a:rPr>
              <a:t>Polycerbona.m   PC </a:t>
            </a:r>
            <a:r>
              <a:rPr lang="en-US" sz="1000">
                <a:solidFill>
                  <a:srgbClr val="797779"/>
                </a:solidFill>
                <a:latin typeface="Arial"/>
                <a:ea typeface="Arial"/>
                <a:cs typeface="Arial"/>
                <a:sym typeface="Arial"/>
              </a:rPr>
              <a:t>Polyr..r.rethane·PUt</a:t>
            </a:r>
            <a:endParaRPr sz="1000">
              <a:solidFill>
                <a:schemeClr val="dk1"/>
              </a:solidFill>
              <a:latin typeface="Arial"/>
              <a:ea typeface="Arial"/>
              <a:cs typeface="Arial"/>
              <a:sym typeface="Arial"/>
            </a:endParaRPr>
          </a:p>
          <a:p>
            <a:pPr indent="0" lvl="0" marL="12700" marR="0" rtl="0" algn="l">
              <a:lnSpc>
                <a:spcPct val="100000"/>
              </a:lnSpc>
              <a:spcBef>
                <a:spcPts val="225"/>
              </a:spcBef>
              <a:spcAft>
                <a:spcPts val="0"/>
              </a:spcAft>
              <a:buNone/>
            </a:pPr>
            <a:r>
              <a:rPr lang="en-US" sz="1050">
                <a:solidFill>
                  <a:srgbClr val="545254"/>
                </a:solidFill>
                <a:latin typeface="Times New Roman"/>
                <a:ea typeface="Times New Roman"/>
                <a:cs typeface="Times New Roman"/>
                <a:sym typeface="Times New Roman"/>
              </a:rPr>
              <a:t>ThensuJset:e-highJy  c.oss</a:t>
            </a:r>
            <a:endParaRPr sz="1050">
              <a:solidFill>
                <a:schemeClr val="dk1"/>
              </a:solidFill>
              <a:latin typeface="Times New Roman"/>
              <a:ea typeface="Times New Roman"/>
              <a:cs typeface="Times New Roman"/>
              <a:sym typeface="Times New Roman"/>
            </a:endParaRPr>
          </a:p>
        </p:txBody>
      </p:sp>
      <p:sp>
        <p:nvSpPr>
          <p:cNvPr id="128" name="Google Shape;128;p6"/>
          <p:cNvSpPr txBox="1"/>
          <p:nvPr/>
        </p:nvSpPr>
        <p:spPr>
          <a:xfrm>
            <a:off x="3694728" y="3162692"/>
            <a:ext cx="1172210" cy="888365"/>
          </a:xfrm>
          <a:prstGeom prst="rect">
            <a:avLst/>
          </a:prstGeom>
          <a:noFill/>
          <a:ln>
            <a:noFill/>
          </a:ln>
        </p:spPr>
        <p:txBody>
          <a:bodyPr anchorCtr="0" anchor="t" bIns="0" lIns="0" spcFirstLastPara="1" rIns="0" wrap="square" tIns="0">
            <a:spAutoFit/>
          </a:bodyPr>
          <a:lstStyle/>
          <a:p>
            <a:pPr indent="0" lvl="0" marL="337185" marR="0" rtl="0" algn="l">
              <a:lnSpc>
                <a:spcPct val="100000"/>
              </a:lnSpc>
              <a:spcBef>
                <a:spcPts val="0"/>
              </a:spcBef>
              <a:spcAft>
                <a:spcPts val="0"/>
              </a:spcAft>
              <a:buNone/>
            </a:pPr>
            <a:r>
              <a:rPr lang="en-US" sz="1050">
                <a:solidFill>
                  <a:srgbClr val="797779"/>
                </a:solidFill>
                <a:latin typeface="Times New Roman"/>
                <a:ea typeface="Times New Roman"/>
                <a:cs typeface="Times New Roman"/>
                <a:sym typeface="Times New Roman"/>
              </a:rPr>
              <a:t>Epoxtes.</a:t>
            </a:r>
            <a:endParaRPr sz="1050">
              <a:solidFill>
                <a:schemeClr val="dk1"/>
              </a:solidFill>
              <a:latin typeface="Times New Roman"/>
              <a:ea typeface="Times New Roman"/>
              <a:cs typeface="Times New Roman"/>
              <a:sym typeface="Times New Roman"/>
            </a:endParaRPr>
          </a:p>
          <a:p>
            <a:pPr indent="0" lvl="0" marL="547370" marR="0" rtl="0" algn="l">
              <a:lnSpc>
                <a:spcPct val="100000"/>
              </a:lnSpc>
              <a:spcBef>
                <a:spcPts val="280"/>
              </a:spcBef>
              <a:spcAft>
                <a:spcPts val="0"/>
              </a:spcAft>
              <a:buNone/>
            </a:pPr>
            <a:r>
              <a:rPr lang="en-US" sz="950">
                <a:solidFill>
                  <a:srgbClr val="797779"/>
                </a:solidFill>
                <a:latin typeface="Arial"/>
                <a:ea typeface="Arial"/>
                <a:cs typeface="Arial"/>
                <a:sym typeface="Arial"/>
              </a:rPr>
              <a:t>enollCIS</a:t>
            </a:r>
            <a:endParaRPr sz="950">
              <a:solidFill>
                <a:schemeClr val="dk1"/>
              </a:solidFill>
              <a:latin typeface="Arial"/>
              <a:ea typeface="Arial"/>
              <a:cs typeface="Arial"/>
              <a:sym typeface="Arial"/>
            </a:endParaRPr>
          </a:p>
          <a:p>
            <a:pPr indent="0" lvl="0" marL="337185" marR="0" rtl="0" algn="l">
              <a:lnSpc>
                <a:spcPct val="100000"/>
              </a:lnSpc>
              <a:spcBef>
                <a:spcPts val="285"/>
              </a:spcBef>
              <a:spcAft>
                <a:spcPts val="0"/>
              </a:spcAft>
              <a:buNone/>
            </a:pPr>
            <a:r>
              <a:rPr lang="en-US" sz="1000">
                <a:solidFill>
                  <a:srgbClr val="676769"/>
                </a:solidFill>
                <a:latin typeface="Arial"/>
                <a:ea typeface="Arial"/>
                <a:cs typeface="Arial"/>
                <a:sym typeface="Arial"/>
              </a:rPr>
              <a:t>Polye'Sf.Era</a:t>
            </a:r>
            <a:endParaRPr sz="1000">
              <a:solidFill>
                <a:schemeClr val="dk1"/>
              </a:solidFill>
              <a:latin typeface="Arial"/>
              <a:ea typeface="Arial"/>
              <a:cs typeface="Arial"/>
              <a:sym typeface="Arial"/>
            </a:endParaRPr>
          </a:p>
          <a:p>
            <a:pPr indent="0" lvl="0" marL="12700" marR="0" rtl="0" algn="l">
              <a:lnSpc>
                <a:spcPct val="100000"/>
              </a:lnSpc>
              <a:spcBef>
                <a:spcPts val="215"/>
              </a:spcBef>
              <a:spcAft>
                <a:spcPts val="0"/>
              </a:spcAft>
              <a:buNone/>
            </a:pPr>
            <a:r>
              <a:rPr lang="en-US" sz="950">
                <a:solidFill>
                  <a:srgbClr val="545254"/>
                </a:solidFill>
                <a:latin typeface="Arial"/>
                <a:ea typeface="Arial"/>
                <a:cs typeface="Arial"/>
                <a:sym typeface="Arial"/>
              </a:rPr>
              <a:t>Ela&amp;tonters</a:t>
            </a:r>
            <a:endParaRPr sz="950">
              <a:solidFill>
                <a:schemeClr val="dk1"/>
              </a:solidFill>
              <a:latin typeface="Arial"/>
              <a:ea typeface="Arial"/>
              <a:cs typeface="Arial"/>
              <a:sym typeface="Arial"/>
            </a:endParaRPr>
          </a:p>
          <a:p>
            <a:pPr indent="0" lvl="0" marL="337185" marR="0" rtl="0" algn="l">
              <a:lnSpc>
                <a:spcPct val="100000"/>
              </a:lnSpc>
              <a:spcBef>
                <a:spcPts val="285"/>
              </a:spcBef>
              <a:spcAft>
                <a:spcPts val="0"/>
              </a:spcAft>
              <a:buNone/>
            </a:pPr>
            <a:r>
              <a:rPr lang="en-US" sz="1000">
                <a:solidFill>
                  <a:srgbClr val="797779"/>
                </a:solidFill>
                <a:latin typeface="Arial"/>
                <a:ea typeface="Arial"/>
                <a:cs typeface="Arial"/>
                <a:sym typeface="Arial"/>
              </a:rPr>
              <a:t>Rubbers</a:t>
            </a:r>
            <a:endParaRPr sz="1000">
              <a:solidFill>
                <a:schemeClr val="dk1"/>
              </a:solidFill>
              <a:latin typeface="Arial"/>
              <a:ea typeface="Arial"/>
              <a:cs typeface="Arial"/>
              <a:sym typeface="Arial"/>
            </a:endParaRPr>
          </a:p>
        </p:txBody>
      </p:sp>
      <p:sp>
        <p:nvSpPr>
          <p:cNvPr id="129" name="Google Shape;129;p6"/>
          <p:cNvSpPr txBox="1"/>
          <p:nvPr/>
        </p:nvSpPr>
        <p:spPr>
          <a:xfrm>
            <a:off x="6625014" y="831367"/>
            <a:ext cx="958850" cy="1460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950">
                <a:solidFill>
                  <a:srgbClr val="545254"/>
                </a:solidFill>
                <a:latin typeface="Arial"/>
                <a:ea typeface="Arial"/>
                <a:cs typeface="Arial"/>
                <a:sym typeface="Arial"/>
              </a:rPr>
              <a:t>CERAMJCS</a:t>
            </a:r>
            <a:endParaRPr sz="950">
              <a:solidFill>
                <a:schemeClr val="dk1"/>
              </a:solidFill>
              <a:latin typeface="Arial"/>
              <a:ea typeface="Arial"/>
              <a:cs typeface="Arial"/>
              <a:sym typeface="Arial"/>
            </a:endParaRPr>
          </a:p>
        </p:txBody>
      </p:sp>
      <p:sp>
        <p:nvSpPr>
          <p:cNvPr id="130" name="Google Shape;130;p6"/>
          <p:cNvSpPr txBox="1"/>
          <p:nvPr/>
        </p:nvSpPr>
        <p:spPr>
          <a:xfrm>
            <a:off x="6186157" y="1139396"/>
            <a:ext cx="2207260" cy="1778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200">
                <a:solidFill>
                  <a:srgbClr val="545254"/>
                </a:solidFill>
                <a:latin typeface="Arial"/>
                <a:ea typeface="Arial"/>
                <a:cs typeface="Arial"/>
                <a:sym typeface="Arial"/>
              </a:rPr>
              <a:t>Carbides. </a:t>
            </a:r>
            <a:r>
              <a:rPr lang="en-US" sz="1000">
                <a:solidFill>
                  <a:srgbClr val="545254"/>
                </a:solidFill>
                <a:latin typeface="Times New Roman"/>
                <a:ea typeface="Times New Roman"/>
                <a:cs typeface="Times New Roman"/>
                <a:sym typeface="Times New Roman"/>
              </a:rPr>
              <a:t>Oxides.,  </a:t>
            </a:r>
            <a:r>
              <a:rPr lang="en-US" sz="1000">
                <a:solidFill>
                  <a:srgbClr val="545254"/>
                </a:solidFill>
                <a:latin typeface="Arial"/>
                <a:ea typeface="Arial"/>
                <a:cs typeface="Arial"/>
                <a:sym typeface="Arial"/>
              </a:rPr>
              <a:t>Nitrides</a:t>
            </a:r>
            <a:endParaRPr sz="1000">
              <a:solidFill>
                <a:schemeClr val="dk1"/>
              </a:solidFill>
              <a:latin typeface="Arial"/>
              <a:ea typeface="Arial"/>
              <a:cs typeface="Arial"/>
              <a:sym typeface="Arial"/>
            </a:endParaRPr>
          </a:p>
        </p:txBody>
      </p:sp>
      <p:sp>
        <p:nvSpPr>
          <p:cNvPr id="131" name="Google Shape;131;p6"/>
          <p:cNvSpPr txBox="1"/>
          <p:nvPr/>
        </p:nvSpPr>
        <p:spPr>
          <a:xfrm>
            <a:off x="6533586" y="1341711"/>
            <a:ext cx="708660" cy="1651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676769"/>
                </a:solidFill>
                <a:latin typeface="Arial"/>
                <a:ea typeface="Arial"/>
                <a:cs typeface="Arial"/>
                <a:sym typeface="Arial"/>
              </a:rPr>
              <a:t>Alun:  </a:t>
            </a:r>
            <a:r>
              <a:rPr lang="en-US" sz="1100">
                <a:solidFill>
                  <a:srgbClr val="8C8E90"/>
                </a:solidFill>
                <a:latin typeface="Arial"/>
                <a:ea typeface="Arial"/>
                <a:cs typeface="Arial"/>
                <a:sym typeface="Arial"/>
              </a:rPr>
              <a:t>•a.</a:t>
            </a:r>
            <a:endParaRPr sz="1100">
              <a:solidFill>
                <a:schemeClr val="dk1"/>
              </a:solidFill>
              <a:latin typeface="Arial"/>
              <a:ea typeface="Arial"/>
              <a:cs typeface="Arial"/>
              <a:sym typeface="Arial"/>
            </a:endParaRPr>
          </a:p>
        </p:txBody>
      </p:sp>
      <p:sp>
        <p:nvSpPr>
          <p:cNvPr id="132" name="Google Shape;132;p6"/>
          <p:cNvSpPr txBox="1"/>
          <p:nvPr/>
        </p:nvSpPr>
        <p:spPr>
          <a:xfrm>
            <a:off x="7621585" y="1394941"/>
            <a:ext cx="139700" cy="1397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900">
                <a:solidFill>
                  <a:srgbClr val="797779"/>
                </a:solidFill>
                <a:latin typeface="Times New Roman"/>
                <a:ea typeface="Times New Roman"/>
                <a:cs typeface="Times New Roman"/>
                <a:sym typeface="Times New Roman"/>
              </a:rPr>
              <a:t>3</a:t>
            </a:r>
            <a:endParaRPr sz="900">
              <a:solidFill>
                <a:schemeClr val="dk1"/>
              </a:solidFill>
              <a:latin typeface="Times New Roman"/>
              <a:ea typeface="Times New Roman"/>
              <a:cs typeface="Times New Roman"/>
              <a:sym typeface="Times New Roman"/>
            </a:endParaRPr>
          </a:p>
        </p:txBody>
      </p:sp>
      <p:sp>
        <p:nvSpPr>
          <p:cNvPr id="133" name="Google Shape;133;p6"/>
          <p:cNvSpPr txBox="1"/>
          <p:nvPr/>
        </p:nvSpPr>
        <p:spPr>
          <a:xfrm>
            <a:off x="6181585" y="1549314"/>
            <a:ext cx="2395220" cy="2258695"/>
          </a:xfrm>
          <a:prstGeom prst="rect">
            <a:avLst/>
          </a:prstGeom>
          <a:noFill/>
          <a:ln>
            <a:noFill/>
          </a:ln>
        </p:spPr>
        <p:txBody>
          <a:bodyPr anchorCtr="0" anchor="t" bIns="0" lIns="0" spcFirstLastPara="1" rIns="0" wrap="square" tIns="0">
            <a:spAutoFit/>
          </a:bodyPr>
          <a:lstStyle/>
          <a:p>
            <a:pPr indent="0" lvl="0" marL="364490" marR="454659" rtl="0" algn="l">
              <a:lnSpc>
                <a:spcPct val="116700"/>
              </a:lnSpc>
              <a:spcBef>
                <a:spcPts val="0"/>
              </a:spcBef>
              <a:spcAft>
                <a:spcPts val="0"/>
              </a:spcAft>
              <a:buNone/>
            </a:pPr>
            <a:r>
              <a:rPr lang="en-US" sz="950">
                <a:solidFill>
                  <a:srgbClr val="797779"/>
                </a:solidFill>
                <a:latin typeface="Arial"/>
                <a:ea typeface="Arial"/>
                <a:cs typeface="Arial"/>
                <a:sym typeface="Arial"/>
              </a:rPr>
              <a:t>Sffioo:r: </a:t>
            </a:r>
            <a:r>
              <a:rPr lang="en-US" sz="1000">
                <a:solidFill>
                  <a:srgbClr val="797779"/>
                </a:solidFill>
                <a:latin typeface="Times New Roman"/>
                <a:ea typeface="Times New Roman"/>
                <a:cs typeface="Times New Roman"/>
                <a:sym typeface="Times New Roman"/>
              </a:rPr>
              <a:t>carbi&lt;:Je</a:t>
            </a:r>
            <a:r>
              <a:rPr lang="en-US" sz="1000">
                <a:solidFill>
                  <a:srgbClr val="9CA09E"/>
                </a:solidFill>
                <a:latin typeface="Times New Roman"/>
                <a:ea typeface="Times New Roman"/>
                <a:cs typeface="Times New Roman"/>
                <a:sym typeface="Times New Roman"/>
              </a:rPr>
              <a:t>_  </a:t>
            </a:r>
            <a:r>
              <a:rPr lang="en-US" sz="950">
                <a:solidFill>
                  <a:srgbClr val="797779"/>
                </a:solidFill>
                <a:latin typeface="Arial"/>
                <a:ea typeface="Arial"/>
                <a:cs typeface="Arial"/>
                <a:sym typeface="Arial"/>
              </a:rPr>
              <a:t>SiC Silialr.i rutnde.</a:t>
            </a:r>
            <a:r>
              <a:rPr lang="en-US" sz="1400">
                <a:solidFill>
                  <a:srgbClr val="797779"/>
                </a:solidFill>
                <a:latin typeface="Arial"/>
                <a:ea typeface="Arial"/>
                <a:cs typeface="Arial"/>
                <a:sym typeface="Arial"/>
              </a:rPr>
              <a:t>Si:J  </a:t>
            </a:r>
            <a:r>
              <a:rPr lang="en-US" sz="900">
                <a:solidFill>
                  <a:srgbClr val="797779"/>
                </a:solidFill>
                <a:latin typeface="Times New Roman"/>
                <a:ea typeface="Times New Roman"/>
                <a:cs typeface="Times New Roman"/>
                <a:sym typeface="Times New Roman"/>
              </a:rPr>
              <a:t>:4</a:t>
            </a:r>
            <a:endParaRPr sz="900">
              <a:solidFill>
                <a:schemeClr val="dk1"/>
              </a:solidFill>
              <a:latin typeface="Times New Roman"/>
              <a:ea typeface="Times New Roman"/>
              <a:cs typeface="Times New Roman"/>
              <a:sym typeface="Times New Roman"/>
            </a:endParaRPr>
          </a:p>
          <a:p>
            <a:pPr indent="0" lvl="0" marL="364490" marR="0" rtl="0" algn="l">
              <a:lnSpc>
                <a:spcPct val="100000"/>
              </a:lnSpc>
              <a:spcBef>
                <a:spcPts val="540"/>
              </a:spcBef>
              <a:spcAft>
                <a:spcPts val="0"/>
              </a:spcAft>
              <a:buNone/>
            </a:pPr>
            <a:r>
              <a:rPr lang="en-US" sz="1000">
                <a:solidFill>
                  <a:srgbClr val="797779"/>
                </a:solidFill>
                <a:latin typeface="Arial"/>
                <a:ea typeface="Arial"/>
                <a:cs typeface="Arial"/>
                <a:sym typeface="Arial"/>
              </a:rPr>
              <a:t>Ta	</a:t>
            </a:r>
            <a:r>
              <a:rPr lang="en-US" sz="1000">
                <a:solidFill>
                  <a:srgbClr val="676769"/>
                </a:solidFill>
                <a:latin typeface="Arial"/>
                <a:ea typeface="Arial"/>
                <a:cs typeface="Arial"/>
                <a:sym typeface="Arial"/>
              </a:rPr>
              <a:t>ened </a:t>
            </a:r>
            <a:r>
              <a:rPr lang="en-US" sz="1000">
                <a:solidFill>
                  <a:srgbClr val="797779"/>
                </a:solidFill>
                <a:latin typeface="Arial"/>
                <a:ea typeface="Arial"/>
                <a:cs typeface="Arial"/>
                <a:sym typeface="Arial"/>
              </a:rPr>
              <a:t>zirconia. </a:t>
            </a:r>
            <a:r>
              <a:rPr lang="en-US" sz="1050">
                <a:solidFill>
                  <a:srgbClr val="797779"/>
                </a:solidFill>
                <a:latin typeface="Times New Roman"/>
                <a:ea typeface="Times New Roman"/>
                <a:cs typeface="Times New Roman"/>
                <a:sym typeface="Times New Roman"/>
              </a:rPr>
              <a:t>Zr02</a:t>
            </a:r>
            <a:endParaRPr sz="1050">
              <a:solidFill>
                <a:schemeClr val="dk1"/>
              </a:solidFill>
              <a:latin typeface="Times New Roman"/>
              <a:ea typeface="Times New Roman"/>
              <a:cs typeface="Times New Roman"/>
              <a:sym typeface="Times New Roman"/>
            </a:endParaRPr>
          </a:p>
          <a:p>
            <a:pPr indent="0" lvl="0" marL="12700" marR="0" rtl="0" algn="l">
              <a:lnSpc>
                <a:spcPct val="116842"/>
              </a:lnSpc>
              <a:spcBef>
                <a:spcPts val="240"/>
              </a:spcBef>
              <a:spcAft>
                <a:spcPts val="0"/>
              </a:spcAft>
              <a:buNone/>
            </a:pPr>
            <a:r>
              <a:rPr lang="en-US" sz="950">
                <a:solidFill>
                  <a:srgbClr val="545254"/>
                </a:solidFill>
                <a:latin typeface="Arial"/>
                <a:ea typeface="Arial"/>
                <a:cs typeface="Arial"/>
                <a:sym typeface="Arial"/>
              </a:rPr>
              <a:t>Cement.ad </a:t>
            </a:r>
            <a:r>
              <a:rPr lang="en-US" sz="950">
                <a:solidFill>
                  <a:srgbClr val="676769"/>
                </a:solidFill>
                <a:latin typeface="Arial"/>
                <a:ea typeface="Arial"/>
                <a:cs typeface="Arial"/>
                <a:sym typeface="Arial"/>
              </a:rPr>
              <a:t>Carbides</a:t>
            </a:r>
            <a:endParaRPr sz="950">
              <a:solidFill>
                <a:schemeClr val="dk1"/>
              </a:solidFill>
              <a:latin typeface="Arial"/>
              <a:ea typeface="Arial"/>
              <a:cs typeface="Arial"/>
              <a:sym typeface="Arial"/>
            </a:endParaRPr>
          </a:p>
          <a:p>
            <a:pPr indent="0" lvl="0" marL="0" marR="612775" rtl="0" algn="ctr">
              <a:lnSpc>
                <a:spcPct val="113703"/>
              </a:lnSpc>
              <a:spcBef>
                <a:spcPts val="0"/>
              </a:spcBef>
              <a:spcAft>
                <a:spcPts val="0"/>
              </a:spcAft>
              <a:buNone/>
            </a:pPr>
            <a:r>
              <a:rPr lang="en-US" sz="1350">
                <a:solidFill>
                  <a:srgbClr val="676769"/>
                </a:solidFill>
                <a:latin typeface="Arial"/>
                <a:ea typeface="Arial"/>
                <a:cs typeface="Arial"/>
                <a:sym typeface="Arial"/>
              </a:rPr>
              <a:t>c-	</a:t>
            </a:r>
            <a:r>
              <a:rPr lang="en-US" sz="1350">
                <a:solidFill>
                  <a:srgbClr val="8C8E90"/>
                </a:solidFill>
                <a:latin typeface="Arial"/>
                <a:ea typeface="Arial"/>
                <a:cs typeface="Arial"/>
                <a:sym typeface="Arial"/>
              </a:rPr>
              <a:t>eo</a:t>
            </a:r>
            <a:endParaRPr sz="1350">
              <a:solidFill>
                <a:schemeClr val="dk1"/>
              </a:solidFill>
              <a:latin typeface="Arial"/>
              <a:ea typeface="Arial"/>
              <a:cs typeface="Arial"/>
              <a:sym typeface="Arial"/>
            </a:endParaRPr>
          </a:p>
          <a:p>
            <a:pPr indent="0" lvl="0" marL="17145" marR="0" rtl="0" algn="l">
              <a:lnSpc>
                <a:spcPct val="115833"/>
              </a:lnSpc>
              <a:spcBef>
                <a:spcPts val="0"/>
              </a:spcBef>
              <a:spcAft>
                <a:spcPts val="0"/>
              </a:spcAft>
              <a:buNone/>
            </a:pPr>
            <a:r>
              <a:rPr lang="en-US" sz="1200">
                <a:solidFill>
                  <a:srgbClr val="545254"/>
                </a:solidFill>
                <a:latin typeface="Courier New"/>
                <a:ea typeface="Courier New"/>
                <a:cs typeface="Courier New"/>
                <a:sym typeface="Courier New"/>
              </a:rPr>
              <a:t>Cashon</a:t>
            </a:r>
            <a:endParaRPr sz="1200">
              <a:solidFill>
                <a:schemeClr val="dk1"/>
              </a:solidFill>
              <a:latin typeface="Courier New"/>
              <a:ea typeface="Courier New"/>
              <a:cs typeface="Courier New"/>
              <a:sym typeface="Courier New"/>
            </a:endParaRPr>
          </a:p>
          <a:p>
            <a:pPr indent="0" lvl="0" marL="364490" marR="0" rtl="0" algn="l">
              <a:lnSpc>
                <a:spcPct val="100000"/>
              </a:lnSpc>
              <a:spcBef>
                <a:spcPts val="285"/>
              </a:spcBef>
              <a:spcAft>
                <a:spcPts val="0"/>
              </a:spcAft>
              <a:buNone/>
            </a:pPr>
            <a:r>
              <a:rPr lang="en-US" sz="950">
                <a:solidFill>
                  <a:srgbClr val="797779"/>
                </a:solidFill>
                <a:latin typeface="Arial"/>
                <a:ea typeface="Arial"/>
                <a:cs typeface="Arial"/>
                <a:sym typeface="Arial"/>
              </a:rPr>
              <a:t>CaJtXJn   1bera</a:t>
            </a:r>
            <a:endParaRPr sz="950">
              <a:solidFill>
                <a:schemeClr val="dk1"/>
              </a:solidFill>
              <a:latin typeface="Arial"/>
              <a:ea typeface="Arial"/>
              <a:cs typeface="Arial"/>
              <a:sym typeface="Arial"/>
            </a:endParaRPr>
          </a:p>
          <a:p>
            <a:pPr indent="0" lvl="0" marL="364490" marR="0" rtl="0" algn="l">
              <a:lnSpc>
                <a:spcPct val="100000"/>
              </a:lnSpc>
              <a:spcBef>
                <a:spcPts val="285"/>
              </a:spcBef>
              <a:spcAft>
                <a:spcPts val="0"/>
              </a:spcAft>
              <a:buNone/>
            </a:pPr>
            <a:r>
              <a:rPr lang="en-US" sz="1000">
                <a:solidFill>
                  <a:srgbClr val="797779"/>
                </a:solidFill>
                <a:latin typeface="Arial"/>
                <a:ea typeface="Arial"/>
                <a:cs typeface="Arial"/>
                <a:sym typeface="Arial"/>
              </a:rPr>
              <a:t>Graphes</a:t>
            </a:r>
            <a:endParaRPr sz="1000">
              <a:solidFill>
                <a:schemeClr val="dk1"/>
              </a:solidFill>
              <a:latin typeface="Arial"/>
              <a:ea typeface="Arial"/>
              <a:cs typeface="Arial"/>
              <a:sym typeface="Arial"/>
            </a:endParaRPr>
          </a:p>
          <a:p>
            <a:pPr indent="-347980" lvl="0" marL="364490" marR="870585" rtl="0" algn="l">
              <a:lnSpc>
                <a:spcPct val="113999"/>
              </a:lnSpc>
              <a:spcBef>
                <a:spcPts val="70"/>
              </a:spcBef>
              <a:spcAft>
                <a:spcPts val="0"/>
              </a:spcAft>
              <a:buNone/>
            </a:pPr>
            <a:r>
              <a:rPr lang="en-US" sz="1000">
                <a:solidFill>
                  <a:srgbClr val="545254"/>
                </a:solidFill>
                <a:latin typeface="Times New Roman"/>
                <a:ea typeface="Times New Roman"/>
                <a:cs typeface="Times New Roman"/>
                <a:sym typeface="Times New Roman"/>
              </a:rPr>
              <a:t>BuiJd.ing	</a:t>
            </a:r>
            <a:r>
              <a:rPr lang="en-US" sz="1000">
                <a:solidFill>
                  <a:srgbClr val="545254"/>
                </a:solidFill>
                <a:latin typeface="Arial"/>
                <a:ea typeface="Arial"/>
                <a:cs typeface="Arial"/>
                <a:sym typeface="Arial"/>
              </a:rPr>
              <a:t>alleria.Js </a:t>
            </a:r>
            <a:r>
              <a:rPr lang="en-US" sz="1000">
                <a:solidFill>
                  <a:srgbClr val="676769"/>
                </a:solidFill>
                <a:latin typeface="Arial"/>
                <a:ea typeface="Arial"/>
                <a:cs typeface="Arial"/>
                <a:sym typeface="Arial"/>
              </a:rPr>
              <a:t>Bf"iclr..s</a:t>
            </a:r>
            <a:endParaRPr sz="1000">
              <a:solidFill>
                <a:schemeClr val="dk1"/>
              </a:solidFill>
              <a:latin typeface="Arial"/>
              <a:ea typeface="Arial"/>
              <a:cs typeface="Arial"/>
              <a:sym typeface="Arial"/>
            </a:endParaRPr>
          </a:p>
          <a:p>
            <a:pPr indent="0" lvl="0" marL="364490" marR="0" rtl="0" algn="l">
              <a:lnSpc>
                <a:spcPct val="100000"/>
              </a:lnSpc>
              <a:spcBef>
                <a:spcPts val="240"/>
              </a:spcBef>
              <a:spcAft>
                <a:spcPts val="0"/>
              </a:spcAft>
              <a:buNone/>
            </a:pPr>
            <a:r>
              <a:rPr lang="en-US" sz="1000">
                <a:solidFill>
                  <a:srgbClr val="797779"/>
                </a:solidFill>
                <a:latin typeface="Arial"/>
                <a:ea typeface="Arial"/>
                <a:cs typeface="Arial"/>
                <a:sym typeface="Arial"/>
              </a:rPr>
              <a:t>Ca-x:f"e:e</a:t>
            </a:r>
            <a:endParaRPr sz="1000">
              <a:solidFill>
                <a:schemeClr val="dk1"/>
              </a:solidFill>
              <a:latin typeface="Arial"/>
              <a:ea typeface="Arial"/>
              <a:cs typeface="Arial"/>
              <a:sym typeface="Arial"/>
            </a:endParaRPr>
          </a:p>
          <a:p>
            <a:pPr indent="0" lvl="0" marL="17145" marR="0" rtl="0" algn="l">
              <a:lnSpc>
                <a:spcPct val="100000"/>
              </a:lnSpc>
              <a:spcBef>
                <a:spcPts val="325"/>
              </a:spcBef>
              <a:spcAft>
                <a:spcPts val="0"/>
              </a:spcAft>
              <a:buNone/>
            </a:pPr>
            <a:r>
              <a:rPr lang="en-US" sz="950">
                <a:solidFill>
                  <a:srgbClr val="676769"/>
                </a:solidFill>
                <a:latin typeface="Arial"/>
                <a:ea typeface="Arial"/>
                <a:cs typeface="Arial"/>
                <a:sym typeface="Arial"/>
              </a:rPr>
              <a:t>Glass</a:t>
            </a:r>
            <a:endParaRPr sz="950">
              <a:solidFill>
                <a:schemeClr val="dk1"/>
              </a:solidFill>
              <a:latin typeface="Arial"/>
              <a:ea typeface="Arial"/>
              <a:cs typeface="Arial"/>
              <a:sym typeface="Arial"/>
            </a:endParaRPr>
          </a:p>
        </p:txBody>
      </p:sp>
      <p:sp>
        <p:nvSpPr>
          <p:cNvPr id="134" name="Google Shape;134;p6"/>
          <p:cNvSpPr txBox="1"/>
          <p:nvPr/>
        </p:nvSpPr>
        <p:spPr>
          <a:xfrm>
            <a:off x="8837586" y="831367"/>
            <a:ext cx="1204595" cy="1460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950">
                <a:solidFill>
                  <a:srgbClr val="545254"/>
                </a:solidFill>
                <a:latin typeface="Arial"/>
                <a:ea typeface="Arial"/>
                <a:cs typeface="Arial"/>
                <a:sym typeface="Arial"/>
              </a:rPr>
              <a:t>COMPOSITES</a:t>
            </a:r>
            <a:endParaRPr sz="950">
              <a:solidFill>
                <a:schemeClr val="dk1"/>
              </a:solidFill>
              <a:latin typeface="Arial"/>
              <a:ea typeface="Arial"/>
              <a:cs typeface="Arial"/>
              <a:sym typeface="Arial"/>
            </a:endParaRPr>
          </a:p>
        </p:txBody>
      </p:sp>
      <p:sp>
        <p:nvSpPr>
          <p:cNvPr id="135" name="Google Shape;135;p6"/>
          <p:cNvSpPr txBox="1"/>
          <p:nvPr/>
        </p:nvSpPr>
        <p:spPr>
          <a:xfrm>
            <a:off x="8782728" y="1159978"/>
            <a:ext cx="1482725" cy="69659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000">
                <a:solidFill>
                  <a:srgbClr val="545254"/>
                </a:solidFill>
                <a:latin typeface="Arial"/>
                <a:ea typeface="Arial"/>
                <a:cs typeface="Arial"/>
                <a:sym typeface="Arial"/>
              </a:rPr>
              <a:t>Wood</a:t>
            </a:r>
            <a:endParaRPr sz="1000">
              <a:solidFill>
                <a:schemeClr val="dk1"/>
              </a:solidFill>
              <a:latin typeface="Arial"/>
              <a:ea typeface="Arial"/>
              <a:cs typeface="Arial"/>
              <a:sym typeface="Arial"/>
            </a:endParaRPr>
          </a:p>
          <a:p>
            <a:pPr indent="0" lvl="0" marL="12700" marR="5080" rtl="0" algn="l">
              <a:lnSpc>
                <a:spcPct val="118500"/>
              </a:lnSpc>
              <a:spcBef>
                <a:spcPts val="15"/>
              </a:spcBef>
              <a:spcAft>
                <a:spcPts val="0"/>
              </a:spcAft>
              <a:buNone/>
            </a:pPr>
            <a:r>
              <a:rPr lang="en-US" sz="1000">
                <a:solidFill>
                  <a:srgbClr val="545254"/>
                </a:solidFill>
                <a:latin typeface="Times New Roman"/>
                <a:ea typeface="Times New Roman"/>
                <a:cs typeface="Times New Roman"/>
                <a:sym typeface="Times New Roman"/>
              </a:rPr>
              <a:t>Fibew--Relnfoceed </a:t>
            </a:r>
            <a:r>
              <a:rPr lang="en-US" sz="950">
                <a:solidFill>
                  <a:srgbClr val="797779"/>
                </a:solidFill>
                <a:latin typeface="Arial"/>
                <a:ea typeface="Arial"/>
                <a:cs typeface="Arial"/>
                <a:sym typeface="Arial"/>
              </a:rPr>
              <a:t>Carbon	</a:t>
            </a:r>
            <a:r>
              <a:rPr lang="en-US" sz="1000">
                <a:solidFill>
                  <a:srgbClr val="797779"/>
                </a:solidFill>
                <a:latin typeface="Arial"/>
                <a:ea typeface="Arial"/>
                <a:cs typeface="Arial"/>
                <a:sym typeface="Arial"/>
              </a:rPr>
              <a:t>-pol Glass    ber-pol  </a:t>
            </a:r>
            <a:r>
              <a:rPr lang="en-US" sz="800">
                <a:solidFill>
                  <a:srgbClr val="8C8E90"/>
                </a:solidFill>
                <a:latin typeface="Times New Roman"/>
                <a:ea typeface="Times New Roman"/>
                <a:cs typeface="Times New Roman"/>
                <a:sym typeface="Times New Roman"/>
              </a:rPr>
              <a:t>Jr.</a:t>
            </a:r>
            <a:endParaRPr sz="800">
              <a:solidFill>
                <a:schemeClr val="dk1"/>
              </a:solidFill>
              <a:latin typeface="Times New Roman"/>
              <a:ea typeface="Times New Roman"/>
              <a:cs typeface="Times New Roman"/>
              <a:sym typeface="Times New Roman"/>
            </a:endParaRPr>
          </a:p>
        </p:txBody>
      </p:sp>
      <p:sp>
        <p:nvSpPr>
          <p:cNvPr id="136" name="Google Shape;136;p6"/>
          <p:cNvSpPr txBox="1"/>
          <p:nvPr/>
        </p:nvSpPr>
        <p:spPr>
          <a:xfrm>
            <a:off x="10346156" y="1526311"/>
            <a:ext cx="648970" cy="328930"/>
          </a:xfrm>
          <a:prstGeom prst="rect">
            <a:avLst/>
          </a:prstGeom>
          <a:noFill/>
          <a:ln>
            <a:noFill/>
          </a:ln>
        </p:spPr>
        <p:txBody>
          <a:bodyPr anchorCtr="0" anchor="t" bIns="0" lIns="0" spcFirstLastPara="1" rIns="0" wrap="square" tIns="0">
            <a:spAutoFit/>
          </a:bodyPr>
          <a:lstStyle/>
          <a:p>
            <a:pPr indent="132080" lvl="0" marL="12700" marR="5080" rtl="0" algn="l">
              <a:lnSpc>
                <a:spcPct val="126299"/>
              </a:lnSpc>
              <a:spcBef>
                <a:spcPts val="0"/>
              </a:spcBef>
              <a:spcAft>
                <a:spcPts val="0"/>
              </a:spcAft>
              <a:buNone/>
            </a:pPr>
            <a:r>
              <a:rPr lang="en-US" sz="950">
                <a:solidFill>
                  <a:srgbClr val="797779"/>
                </a:solidFill>
                <a:latin typeface="Arial"/>
                <a:ea typeface="Arial"/>
                <a:cs typeface="Arial"/>
                <a:sym typeface="Arial"/>
              </a:rPr>
              <a:t>sr..a1rix matrix</a:t>
            </a:r>
            <a:endParaRPr sz="95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sp>
        <p:nvSpPr>
          <p:cNvPr id="141" name="Google Shape;141;p7"/>
          <p:cNvSpPr/>
          <p:nvPr/>
        </p:nvSpPr>
        <p:spPr>
          <a:xfrm>
            <a:off x="1001142" y="1337310"/>
            <a:ext cx="10222230" cy="0"/>
          </a:xfrm>
          <a:custGeom>
            <a:rect b="b" l="l" r="r" t="t"/>
            <a:pathLst>
              <a:path extrusionOk="0" h="120000" w="10222230">
                <a:moveTo>
                  <a:pt x="0" y="0"/>
                </a:moveTo>
                <a:lnTo>
                  <a:pt x="10221713" y="0"/>
                </a:lnTo>
              </a:path>
            </a:pathLst>
          </a:custGeom>
          <a:noFill/>
          <a:ln cap="flat" cmpd="sng" w="13700">
            <a:solidFill>
              <a:srgbClr val="6060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7"/>
          <p:cNvSpPr/>
          <p:nvPr/>
        </p:nvSpPr>
        <p:spPr>
          <a:xfrm>
            <a:off x="1001142" y="1757933"/>
            <a:ext cx="10258425" cy="0"/>
          </a:xfrm>
          <a:custGeom>
            <a:rect b="b" l="l" r="r" t="t"/>
            <a:pathLst>
              <a:path extrusionOk="0" h="120000" w="10258425">
                <a:moveTo>
                  <a:pt x="0" y="0"/>
                </a:moveTo>
                <a:lnTo>
                  <a:pt x="10258285" y="0"/>
                </a:lnTo>
              </a:path>
            </a:pathLst>
          </a:custGeom>
          <a:noFill/>
          <a:ln cap="flat" cmpd="sng" w="13700">
            <a:solidFill>
              <a:srgbClr val="5B5B5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7"/>
          <p:cNvSpPr/>
          <p:nvPr/>
        </p:nvSpPr>
        <p:spPr>
          <a:xfrm>
            <a:off x="1001142" y="5237226"/>
            <a:ext cx="10258425" cy="0"/>
          </a:xfrm>
          <a:custGeom>
            <a:rect b="b" l="l" r="r" t="t"/>
            <a:pathLst>
              <a:path extrusionOk="0" h="120000" w="10258425">
                <a:moveTo>
                  <a:pt x="0" y="0"/>
                </a:moveTo>
                <a:lnTo>
                  <a:pt x="10258285" y="0"/>
                </a:lnTo>
              </a:path>
            </a:pathLst>
          </a:custGeom>
          <a:noFill/>
          <a:ln cap="flat" cmpd="sng" w="13700">
            <a:solidFill>
              <a:srgbClr val="60606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7"/>
          <p:cNvSpPr txBox="1"/>
          <p:nvPr/>
        </p:nvSpPr>
        <p:spPr>
          <a:xfrm>
            <a:off x="4055871" y="966523"/>
            <a:ext cx="1744345" cy="2857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2050">
                <a:solidFill>
                  <a:srgbClr val="424248"/>
                </a:solidFill>
                <a:latin typeface="Times New Roman"/>
                <a:ea typeface="Times New Roman"/>
                <a:cs typeface="Times New Roman"/>
                <a:sym typeface="Times New Roman"/>
              </a:rPr>
              <a:t>A	bort Li  t </a:t>
            </a:r>
            <a:r>
              <a:rPr lang="en-US" sz="2050">
                <a:solidFill>
                  <a:srgbClr val="59595B"/>
                </a:solidFill>
                <a:latin typeface="Times New Roman"/>
                <a:ea typeface="Times New Roman"/>
                <a:cs typeface="Times New Roman"/>
                <a:sym typeface="Times New Roman"/>
              </a:rPr>
              <a:t>of</a:t>
            </a:r>
            <a:endParaRPr sz="2050">
              <a:solidFill>
                <a:schemeClr val="dk1"/>
              </a:solidFill>
              <a:latin typeface="Times New Roman"/>
              <a:ea typeface="Times New Roman"/>
              <a:cs typeface="Times New Roman"/>
              <a:sym typeface="Times New Roman"/>
            </a:endParaRPr>
          </a:p>
        </p:txBody>
      </p:sp>
      <p:sp>
        <p:nvSpPr>
          <p:cNvPr id="145" name="Google Shape;145;p7"/>
          <p:cNvSpPr txBox="1"/>
          <p:nvPr/>
        </p:nvSpPr>
        <p:spPr>
          <a:xfrm>
            <a:off x="6103871" y="971095"/>
            <a:ext cx="1945005" cy="2857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2050">
                <a:solidFill>
                  <a:srgbClr val="59595B"/>
                </a:solidFill>
                <a:latin typeface="Times New Roman"/>
                <a:ea typeface="Times New Roman"/>
                <a:cs typeface="Times New Roman"/>
                <a:sym typeface="Times New Roman"/>
              </a:rPr>
              <a:t>aterial </a:t>
            </a:r>
            <a:r>
              <a:rPr lang="en-US" sz="2050">
                <a:solidFill>
                  <a:srgbClr val="424248"/>
                </a:solidFill>
                <a:latin typeface="Times New Roman"/>
                <a:ea typeface="Times New Roman"/>
                <a:cs typeface="Times New Roman"/>
                <a:sym typeface="Times New Roman"/>
              </a:rPr>
              <a:t>Propertie</a:t>
            </a:r>
            <a:endParaRPr sz="2050">
              <a:solidFill>
                <a:schemeClr val="dk1"/>
              </a:solidFill>
              <a:latin typeface="Times New Roman"/>
              <a:ea typeface="Times New Roman"/>
              <a:cs typeface="Times New Roman"/>
              <a:sym typeface="Times New Roman"/>
            </a:endParaRPr>
          </a:p>
        </p:txBody>
      </p:sp>
      <p:sp>
        <p:nvSpPr>
          <p:cNvPr id="146" name="Google Shape;146;p7"/>
          <p:cNvSpPr txBox="1"/>
          <p:nvPr/>
        </p:nvSpPr>
        <p:spPr>
          <a:xfrm>
            <a:off x="1139299" y="1412695"/>
            <a:ext cx="3139440"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424248"/>
                </a:solidFill>
                <a:latin typeface="Times New Roman"/>
                <a:ea typeface="Times New Roman"/>
                <a:cs typeface="Times New Roman"/>
                <a:sym typeface="Times New Roman"/>
              </a:rPr>
              <a:t>truct u re</a:t>
            </a:r>
            <a:r>
              <a:rPr lang="en-US" sz="1800">
                <a:solidFill>
                  <a:srgbClr val="2B2B28"/>
                </a:solidFill>
                <a:latin typeface="Times New Roman"/>
                <a:ea typeface="Times New Roman"/>
                <a:cs typeface="Times New Roman"/>
                <a:sym typeface="Times New Roman"/>
              </a:rPr>
              <a:t>-</a:t>
            </a:r>
            <a:r>
              <a:rPr lang="en-US" sz="1800">
                <a:solidFill>
                  <a:srgbClr val="424248"/>
                </a:solidFill>
                <a:latin typeface="Times New Roman"/>
                <a:ea typeface="Times New Roman"/>
                <a:cs typeface="Times New Roman"/>
                <a:sym typeface="Times New Roman"/>
              </a:rPr>
              <a:t>In  </a:t>
            </a:r>
            <a:r>
              <a:rPr lang="en-US" sz="1800">
                <a:solidFill>
                  <a:srgbClr val="59595B"/>
                </a:solidFill>
                <a:latin typeface="Times New Roman"/>
                <a:ea typeface="Times New Roman"/>
                <a:cs typeface="Times New Roman"/>
                <a:sym typeface="Times New Roman"/>
              </a:rPr>
              <a:t>en  </a:t>
            </a:r>
            <a:r>
              <a:rPr lang="en-US" sz="1800">
                <a:solidFill>
                  <a:srgbClr val="424248"/>
                </a:solidFill>
                <a:latin typeface="Times New Roman"/>
                <a:ea typeface="Times New Roman"/>
                <a:cs typeface="Times New Roman"/>
                <a:sym typeface="Times New Roman"/>
              </a:rPr>
              <a:t>itive Propertie</a:t>
            </a:r>
            <a:endParaRPr sz="1800">
              <a:solidFill>
                <a:schemeClr val="dk1"/>
              </a:solidFill>
              <a:latin typeface="Times New Roman"/>
              <a:ea typeface="Times New Roman"/>
              <a:cs typeface="Times New Roman"/>
              <a:sym typeface="Times New Roman"/>
            </a:endParaRPr>
          </a:p>
        </p:txBody>
      </p:sp>
      <p:sp>
        <p:nvSpPr>
          <p:cNvPr id="147" name="Google Shape;147;p7"/>
          <p:cNvSpPr txBox="1"/>
          <p:nvPr/>
        </p:nvSpPr>
        <p:spPr>
          <a:xfrm>
            <a:off x="6620442" y="1412695"/>
            <a:ext cx="4341495" cy="3362960"/>
          </a:xfrm>
          <a:prstGeom prst="rect">
            <a:avLst/>
          </a:prstGeom>
          <a:noFill/>
          <a:ln>
            <a:noFill/>
          </a:ln>
        </p:spPr>
        <p:txBody>
          <a:bodyPr anchorCtr="0" anchor="t" bIns="0" lIns="0" spcFirstLastPara="1" rIns="0" wrap="square" tIns="0">
            <a:spAutoFit/>
          </a:bodyPr>
          <a:lstStyle/>
          <a:p>
            <a:pPr indent="0" lvl="0" marL="154305" marR="0" rtl="0" algn="l">
              <a:lnSpc>
                <a:spcPct val="100000"/>
              </a:lnSpc>
              <a:spcBef>
                <a:spcPts val="0"/>
              </a:spcBef>
              <a:spcAft>
                <a:spcPts val="0"/>
              </a:spcAft>
              <a:buNone/>
            </a:pPr>
            <a:r>
              <a:rPr lang="en-US" sz="1800">
                <a:solidFill>
                  <a:srgbClr val="424248"/>
                </a:solidFill>
                <a:latin typeface="Times New Roman"/>
                <a:ea typeface="Times New Roman"/>
                <a:cs typeface="Times New Roman"/>
                <a:sym typeface="Times New Roman"/>
              </a:rPr>
              <a:t>tructu re-	</a:t>
            </a:r>
            <a:r>
              <a:rPr lang="en-US" sz="1800">
                <a:solidFill>
                  <a:srgbClr val="59595B"/>
                </a:solidFill>
                <a:latin typeface="Times New Roman"/>
                <a:ea typeface="Times New Roman"/>
                <a:cs typeface="Times New Roman"/>
                <a:sym typeface="Times New Roman"/>
              </a:rPr>
              <a:t>en  </a:t>
            </a:r>
            <a:r>
              <a:rPr lang="en-US" sz="1800">
                <a:solidFill>
                  <a:srgbClr val="424248"/>
                </a:solidFill>
                <a:latin typeface="Times New Roman"/>
                <a:ea typeface="Times New Roman"/>
                <a:cs typeface="Times New Roman"/>
                <a:sym typeface="Times New Roman"/>
              </a:rPr>
              <a:t>itiv	Propertie</a:t>
            </a:r>
            <a:endParaRPr sz="1800">
              <a:solidFill>
                <a:schemeClr val="dk1"/>
              </a:solidFill>
              <a:latin typeface="Times New Roman"/>
              <a:ea typeface="Times New Roman"/>
              <a:cs typeface="Times New Roman"/>
              <a:sym typeface="Times New Roman"/>
            </a:endParaRPr>
          </a:p>
          <a:p>
            <a:pPr indent="4445" lvl="0" marL="17145" marR="5080" rtl="0" algn="l">
              <a:lnSpc>
                <a:spcPct val="128399"/>
              </a:lnSpc>
              <a:spcBef>
                <a:spcPts val="760"/>
              </a:spcBef>
              <a:spcAft>
                <a:spcPts val="0"/>
              </a:spcAft>
              <a:buNone/>
            </a:pPr>
            <a:r>
              <a:rPr lang="en-US" sz="1800">
                <a:solidFill>
                  <a:srgbClr val="59595B"/>
                </a:solidFill>
                <a:latin typeface="Times New Roman"/>
                <a:ea typeface="Times New Roman"/>
                <a:cs typeface="Times New Roman"/>
                <a:sym typeface="Times New Roman"/>
              </a:rPr>
              <a:t>Strength</a:t>
            </a:r>
            <a:r>
              <a:rPr lang="en-US" sz="1800">
                <a:solidFill>
                  <a:srgbClr val="424248"/>
                </a:solidFill>
                <a:latin typeface="Times New Roman"/>
                <a:ea typeface="Times New Roman"/>
                <a:cs typeface="Times New Roman"/>
                <a:sym typeface="Times New Roman"/>
              </a:rPr>
              <a:t>.. </a:t>
            </a:r>
            <a:r>
              <a:rPr i="1" lang="en-US" sz="1650">
                <a:solidFill>
                  <a:srgbClr val="59595B"/>
                </a:solidFill>
                <a:latin typeface="Arial"/>
                <a:ea typeface="Arial"/>
                <a:cs typeface="Arial"/>
                <a:sym typeface="Arial"/>
              </a:rPr>
              <a:t>a</a:t>
            </a:r>
            <a:r>
              <a:rPr baseline="-25000" i="1" lang="en-US" sz="2100">
                <a:solidFill>
                  <a:srgbClr val="939393"/>
                </a:solidFill>
                <a:latin typeface="Arial"/>
                <a:ea typeface="Arial"/>
                <a:cs typeface="Arial"/>
                <a:sym typeface="Arial"/>
              </a:rPr>
              <a:t>1 </a:t>
            </a:r>
            <a:r>
              <a:rPr lang="en-US" sz="1800">
                <a:solidFill>
                  <a:srgbClr val="59595B"/>
                </a:solidFill>
                <a:latin typeface="Times New Roman"/>
                <a:ea typeface="Times New Roman"/>
                <a:cs typeface="Times New Roman"/>
                <a:sym typeface="Times New Roman"/>
              </a:rPr>
              <a:t>where </a:t>
            </a:r>
            <a:r>
              <a:rPr i="1" lang="en-US" sz="2250">
                <a:solidFill>
                  <a:srgbClr val="59595B"/>
                </a:solidFill>
                <a:latin typeface="Arial"/>
                <a:ea typeface="Arial"/>
                <a:cs typeface="Arial"/>
                <a:sym typeface="Arial"/>
              </a:rPr>
              <a:t>f </a:t>
            </a:r>
            <a:r>
              <a:rPr lang="en-US" sz="1800">
                <a:solidFill>
                  <a:srgbClr val="59595B"/>
                </a:solidFill>
                <a:latin typeface="Times New Roman"/>
                <a:ea typeface="Times New Roman"/>
                <a:cs typeface="Times New Roman"/>
                <a:sym typeface="Times New Roman"/>
              </a:rPr>
              <a:t>denotes a failure </a:t>
            </a:r>
            <a:r>
              <a:rPr lang="en-US" sz="1700">
                <a:solidFill>
                  <a:srgbClr val="59595B"/>
                </a:solidFill>
                <a:latin typeface="Times New Roman"/>
                <a:ea typeface="Times New Roman"/>
                <a:cs typeface="Times New Roman"/>
                <a:sym typeface="Times New Roman"/>
              </a:rPr>
              <a:t>n1ode </a:t>
            </a:r>
            <a:r>
              <a:rPr lang="en-US" sz="1700">
                <a:solidFill>
                  <a:srgbClr val="424248"/>
                </a:solidFill>
                <a:latin typeface="Times New Roman"/>
                <a:ea typeface="Times New Roman"/>
                <a:cs typeface="Times New Roman"/>
                <a:sym typeface="Times New Roman"/>
              </a:rPr>
              <a:t>Ductilit y</a:t>
            </a:r>
            <a:endParaRPr sz="1700">
              <a:solidFill>
                <a:schemeClr val="dk1"/>
              </a:solidFill>
              <a:latin typeface="Times New Roman"/>
              <a:ea typeface="Times New Roman"/>
              <a:cs typeface="Times New Roman"/>
              <a:sym typeface="Times New Roman"/>
            </a:endParaRPr>
          </a:p>
          <a:p>
            <a:pPr indent="0" lvl="0" marL="57785" marR="0" rtl="0" algn="l">
              <a:lnSpc>
                <a:spcPct val="100000"/>
              </a:lnSpc>
              <a:spcBef>
                <a:spcPts val="675"/>
              </a:spcBef>
              <a:spcAft>
                <a:spcPts val="0"/>
              </a:spcAft>
              <a:buNone/>
            </a:pPr>
            <a:r>
              <a:rPr lang="en-US" sz="1800">
                <a:solidFill>
                  <a:srgbClr val="59595B"/>
                </a:solidFill>
                <a:latin typeface="Times New Roman"/>
                <a:ea typeface="Times New Roman"/>
                <a:cs typeface="Times New Roman"/>
                <a:sym typeface="Times New Roman"/>
              </a:rPr>
              <a:t>Fractu re toughness, </a:t>
            </a:r>
            <a:r>
              <a:rPr i="1" lang="en-US" sz="1900">
                <a:solidFill>
                  <a:srgbClr val="59595B"/>
                </a:solidFill>
                <a:latin typeface="Times New Roman"/>
                <a:ea typeface="Times New Roman"/>
                <a:cs typeface="Times New Roman"/>
                <a:sym typeface="Times New Roman"/>
              </a:rPr>
              <a:t>K </a:t>
            </a:r>
            <a:r>
              <a:rPr i="1" lang="en-US" sz="1900">
                <a:solidFill>
                  <a:srgbClr val="7C7E7E"/>
                </a:solidFill>
                <a:latin typeface="Times New Roman"/>
                <a:ea typeface="Times New Roman"/>
                <a:cs typeface="Times New Roman"/>
                <a:sym typeface="Times New Roman"/>
              </a:rPr>
              <a:t>1c</a:t>
            </a:r>
            <a:endParaRPr sz="1900">
              <a:solidFill>
                <a:schemeClr val="dk1"/>
              </a:solidFill>
              <a:latin typeface="Times New Roman"/>
              <a:ea typeface="Times New Roman"/>
              <a:cs typeface="Times New Roman"/>
              <a:sym typeface="Times New Roman"/>
            </a:endParaRPr>
          </a:p>
          <a:p>
            <a:pPr indent="4445" lvl="0" marL="12700" marR="2299970" rtl="0" algn="l">
              <a:lnSpc>
                <a:spcPct val="133300"/>
              </a:lnSpc>
              <a:spcBef>
                <a:spcPts val="15"/>
              </a:spcBef>
              <a:spcAft>
                <a:spcPts val="0"/>
              </a:spcAft>
              <a:buNone/>
            </a:pPr>
            <a:r>
              <a:rPr lang="en-US" sz="1800">
                <a:solidFill>
                  <a:srgbClr val="59595B"/>
                </a:solidFill>
                <a:latin typeface="Times New Roman"/>
                <a:ea typeface="Times New Roman"/>
                <a:cs typeface="Times New Roman"/>
                <a:sym typeface="Times New Roman"/>
              </a:rPr>
              <a:t>Fatigue propert ies </a:t>
            </a:r>
            <a:r>
              <a:rPr lang="en-US" sz="1700">
                <a:solidFill>
                  <a:srgbClr val="424248"/>
                </a:solidFill>
                <a:latin typeface="Times New Roman"/>
                <a:ea typeface="Times New Roman"/>
                <a:cs typeface="Times New Roman"/>
                <a:sym typeface="Times New Roman"/>
              </a:rPr>
              <a:t>Dan1ping </a:t>
            </a:r>
            <a:r>
              <a:rPr lang="en-US" sz="1800">
                <a:solidFill>
                  <a:srgbClr val="59595B"/>
                </a:solidFill>
                <a:latin typeface="Times New Roman"/>
                <a:ea typeface="Times New Roman"/>
                <a:cs typeface="Times New Roman"/>
                <a:sym typeface="Times New Roman"/>
              </a:rPr>
              <a:t>capacity, </a:t>
            </a:r>
            <a:r>
              <a:rPr i="1" lang="en-US" sz="1800">
                <a:solidFill>
                  <a:srgbClr val="59595B"/>
                </a:solidFill>
                <a:latin typeface="Times New Roman"/>
                <a:ea typeface="Times New Roman"/>
                <a:cs typeface="Times New Roman"/>
                <a:sym typeface="Times New Roman"/>
              </a:rPr>
              <a:t>TJ </a:t>
            </a:r>
            <a:r>
              <a:rPr lang="en-US" sz="1800">
                <a:solidFill>
                  <a:srgbClr val="59595B"/>
                </a:solidFill>
                <a:latin typeface="Times New Roman"/>
                <a:ea typeface="Times New Roman"/>
                <a:cs typeface="Times New Roman"/>
                <a:sym typeface="Times New Roman"/>
              </a:rPr>
              <a:t>Creep</a:t>
            </a:r>
            <a:endParaRPr sz="1800">
              <a:solidFill>
                <a:schemeClr val="dk1"/>
              </a:solidFill>
              <a:latin typeface="Times New Roman"/>
              <a:ea typeface="Times New Roman"/>
              <a:cs typeface="Times New Roman"/>
              <a:sym typeface="Times New Roman"/>
            </a:endParaRPr>
          </a:p>
          <a:p>
            <a:pPr indent="4445" lvl="0" marL="12700" marR="934085" rtl="0" algn="l">
              <a:lnSpc>
                <a:spcPct val="163888"/>
              </a:lnSpc>
              <a:spcBef>
                <a:spcPts val="160"/>
              </a:spcBef>
              <a:spcAft>
                <a:spcPts val="0"/>
              </a:spcAft>
              <a:buNone/>
            </a:pPr>
            <a:r>
              <a:rPr lang="en-US" sz="1700">
                <a:solidFill>
                  <a:srgbClr val="59595B"/>
                </a:solidFill>
                <a:latin typeface="Times New Roman"/>
                <a:ea typeface="Times New Roman"/>
                <a:cs typeface="Times New Roman"/>
                <a:sym typeface="Times New Roman"/>
              </a:rPr>
              <a:t>I1npact </a:t>
            </a:r>
            <a:r>
              <a:rPr lang="en-US" sz="1800">
                <a:solidFill>
                  <a:srgbClr val="59595B"/>
                </a:solidFill>
                <a:latin typeface="Times New Roman"/>
                <a:ea typeface="Times New Roman"/>
                <a:cs typeface="Times New Roman"/>
                <a:sym typeface="Times New Roman"/>
              </a:rPr>
              <a:t>or	hock loading resistance Hardness</a:t>
            </a:r>
            <a:endParaRPr sz="1800">
              <a:solidFill>
                <a:schemeClr val="dk1"/>
              </a:solidFill>
              <a:latin typeface="Times New Roman"/>
              <a:ea typeface="Times New Roman"/>
              <a:cs typeface="Times New Roman"/>
              <a:sym typeface="Times New Roman"/>
            </a:endParaRPr>
          </a:p>
        </p:txBody>
      </p:sp>
      <p:sp>
        <p:nvSpPr>
          <p:cNvPr id="148" name="Google Shape;148;p7"/>
          <p:cNvSpPr txBox="1"/>
          <p:nvPr/>
        </p:nvSpPr>
        <p:spPr>
          <a:xfrm>
            <a:off x="993014" y="1931466"/>
            <a:ext cx="2797810" cy="174243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424248"/>
                </a:solidFill>
                <a:latin typeface="Times New Roman"/>
                <a:ea typeface="Times New Roman"/>
                <a:cs typeface="Times New Roman"/>
                <a:sym typeface="Times New Roman"/>
              </a:rPr>
              <a:t>Melt</a:t>
            </a:r>
            <a:r>
              <a:rPr lang="en-US" sz="1800">
                <a:solidFill>
                  <a:srgbClr val="494B67"/>
                </a:solidFill>
                <a:latin typeface="Times New Roman"/>
                <a:ea typeface="Times New Roman"/>
                <a:cs typeface="Times New Roman"/>
                <a:sym typeface="Times New Roman"/>
              </a:rPr>
              <a:t>ing </a:t>
            </a:r>
            <a:r>
              <a:rPr lang="en-US" sz="1700">
                <a:solidFill>
                  <a:srgbClr val="59595B"/>
                </a:solidFill>
                <a:latin typeface="Times New Roman"/>
                <a:ea typeface="Times New Roman"/>
                <a:cs typeface="Times New Roman"/>
                <a:sym typeface="Times New Roman"/>
              </a:rPr>
              <a:t>point t </a:t>
            </a:r>
            <a:r>
              <a:rPr i="1" lang="en-US" sz="1900">
                <a:solidFill>
                  <a:srgbClr val="59595B"/>
                </a:solidFill>
                <a:latin typeface="Arial"/>
                <a:ea typeface="Arial"/>
                <a:cs typeface="Arial"/>
                <a:sym typeface="Arial"/>
              </a:rPr>
              <a:t>T,</a:t>
            </a:r>
            <a:r>
              <a:rPr i="1" lang="en-US" sz="1900">
                <a:solidFill>
                  <a:srgbClr val="7C7E7E"/>
                </a:solidFill>
                <a:latin typeface="Arial"/>
                <a:ea typeface="Arial"/>
                <a:cs typeface="Arial"/>
                <a:sym typeface="Arial"/>
              </a:rPr>
              <a:t>,,</a:t>
            </a:r>
            <a:endParaRPr sz="1900">
              <a:solidFill>
                <a:schemeClr val="dk1"/>
              </a:solidFill>
              <a:latin typeface="Arial"/>
              <a:ea typeface="Arial"/>
              <a:cs typeface="Arial"/>
              <a:sym typeface="Arial"/>
            </a:endParaRPr>
          </a:p>
          <a:p>
            <a:pPr indent="-22860" lvl="0" marL="44450" marR="5080" rtl="0" algn="l">
              <a:lnSpc>
                <a:spcPct val="160000"/>
              </a:lnSpc>
              <a:spcBef>
                <a:spcPts val="195"/>
              </a:spcBef>
              <a:spcAft>
                <a:spcPts val="0"/>
              </a:spcAft>
              <a:buNone/>
            </a:pPr>
            <a:r>
              <a:rPr lang="en-US" sz="1800">
                <a:solidFill>
                  <a:srgbClr val="424248"/>
                </a:solidFill>
                <a:latin typeface="Times New Roman"/>
                <a:ea typeface="Times New Roman"/>
                <a:cs typeface="Times New Roman"/>
                <a:sym typeface="Times New Roman"/>
              </a:rPr>
              <a:t>Glass </a:t>
            </a:r>
            <a:r>
              <a:rPr lang="en-US" sz="1800">
                <a:solidFill>
                  <a:srgbClr val="59595B"/>
                </a:solidFill>
                <a:latin typeface="Times New Roman"/>
                <a:ea typeface="Times New Roman"/>
                <a:cs typeface="Times New Roman"/>
                <a:sym typeface="Times New Roman"/>
              </a:rPr>
              <a:t>transition  temperat ure </a:t>
            </a:r>
            <a:r>
              <a:rPr lang="en-US" sz="1800">
                <a:solidFill>
                  <a:srgbClr val="424248"/>
                </a:solidFill>
                <a:latin typeface="Times New Roman"/>
                <a:ea typeface="Times New Roman"/>
                <a:cs typeface="Times New Roman"/>
                <a:sym typeface="Times New Roman"/>
              </a:rPr>
              <a:t>Dens</a:t>
            </a:r>
            <a:r>
              <a:rPr lang="en-US" sz="1800">
                <a:solidFill>
                  <a:srgbClr val="5E3F5B"/>
                </a:solidFill>
                <a:latin typeface="Times New Roman"/>
                <a:ea typeface="Times New Roman"/>
                <a:cs typeface="Times New Roman"/>
                <a:sym typeface="Times New Roman"/>
              </a:rPr>
              <a:t>i</a:t>
            </a:r>
            <a:r>
              <a:rPr lang="en-US" sz="1800">
                <a:solidFill>
                  <a:srgbClr val="59595B"/>
                </a:solidFill>
                <a:latin typeface="Times New Roman"/>
                <a:ea typeface="Times New Roman"/>
                <a:cs typeface="Times New Roman"/>
                <a:sym typeface="Times New Roman"/>
              </a:rPr>
              <a:t>ty, </a:t>
            </a:r>
            <a:r>
              <a:rPr i="1" lang="en-US" sz="1700">
                <a:solidFill>
                  <a:srgbClr val="59595B"/>
                </a:solidFill>
                <a:latin typeface="Arial"/>
                <a:ea typeface="Arial"/>
                <a:cs typeface="Arial"/>
                <a:sym typeface="Arial"/>
              </a:rPr>
              <a:t>p</a:t>
            </a:r>
            <a:endParaRPr sz="1700">
              <a:solidFill>
                <a:schemeClr val="dk1"/>
              </a:solidFill>
              <a:latin typeface="Arial"/>
              <a:ea typeface="Arial"/>
              <a:cs typeface="Arial"/>
              <a:sym typeface="Arial"/>
            </a:endParaRPr>
          </a:p>
          <a:p>
            <a:pPr indent="0" lvl="0" marL="17145" marR="0" rtl="0" algn="l">
              <a:lnSpc>
                <a:spcPct val="100000"/>
              </a:lnSpc>
              <a:spcBef>
                <a:spcPts val="505"/>
              </a:spcBef>
              <a:spcAft>
                <a:spcPts val="0"/>
              </a:spcAft>
              <a:buNone/>
            </a:pPr>
            <a:r>
              <a:rPr lang="en-US" sz="1800">
                <a:solidFill>
                  <a:srgbClr val="424248"/>
                </a:solidFill>
                <a:latin typeface="Times New Roman"/>
                <a:ea typeface="Times New Roman"/>
                <a:cs typeface="Times New Roman"/>
                <a:sym typeface="Times New Roman"/>
              </a:rPr>
              <a:t>Porosjty</a:t>
            </a:r>
            <a:endParaRPr sz="1800">
              <a:solidFill>
                <a:schemeClr val="dk1"/>
              </a:solidFill>
              <a:latin typeface="Times New Roman"/>
              <a:ea typeface="Times New Roman"/>
              <a:cs typeface="Times New Roman"/>
              <a:sym typeface="Times New Roman"/>
            </a:endParaRPr>
          </a:p>
          <a:p>
            <a:pPr indent="0" lvl="0" marL="17145" marR="0" rtl="0" algn="l">
              <a:lnSpc>
                <a:spcPct val="100000"/>
              </a:lnSpc>
              <a:spcBef>
                <a:spcPts val="825"/>
              </a:spcBef>
              <a:spcAft>
                <a:spcPts val="0"/>
              </a:spcAft>
              <a:buNone/>
            </a:pPr>
            <a:r>
              <a:rPr lang="en-US" sz="1800">
                <a:solidFill>
                  <a:srgbClr val="59595B"/>
                </a:solidFill>
                <a:latin typeface="Times New Roman"/>
                <a:ea typeface="Times New Roman"/>
                <a:cs typeface="Times New Roman"/>
                <a:sym typeface="Times New Roman"/>
              </a:rPr>
              <a:t>Modu</a:t>
            </a:r>
            <a:r>
              <a:rPr lang="en-US" sz="1800">
                <a:solidFill>
                  <a:srgbClr val="5E3F5B"/>
                </a:solidFill>
                <a:latin typeface="Times New Roman"/>
                <a:ea typeface="Times New Roman"/>
                <a:cs typeface="Times New Roman"/>
                <a:sym typeface="Times New Roman"/>
              </a:rPr>
              <a:t>l</a:t>
            </a:r>
            <a:r>
              <a:rPr lang="en-US" sz="1800">
                <a:solidFill>
                  <a:srgbClr val="59595B"/>
                </a:solidFill>
                <a:latin typeface="Times New Roman"/>
                <a:ea typeface="Times New Roman"/>
                <a:cs typeface="Times New Roman"/>
                <a:sym typeface="Times New Roman"/>
              </a:rPr>
              <a:t>us </a:t>
            </a:r>
            <a:r>
              <a:rPr lang="en-US" sz="1700">
                <a:solidFill>
                  <a:srgbClr val="59595B"/>
                </a:solidFill>
                <a:latin typeface="Times New Roman"/>
                <a:ea typeface="Times New Roman"/>
                <a:cs typeface="Times New Roman"/>
                <a:sym typeface="Times New Roman"/>
              </a:rPr>
              <a:t>of </a:t>
            </a:r>
            <a:r>
              <a:rPr lang="en-US" sz="1800">
                <a:solidFill>
                  <a:srgbClr val="59595B"/>
                </a:solidFill>
                <a:latin typeface="Times New Roman"/>
                <a:ea typeface="Times New Roman"/>
                <a:cs typeface="Times New Roman"/>
                <a:sym typeface="Times New Roman"/>
              </a:rPr>
              <a:t>elasticity, </a:t>
            </a:r>
            <a:r>
              <a:rPr i="1" lang="en-US" sz="1750">
                <a:solidFill>
                  <a:srgbClr val="59595B"/>
                </a:solidFill>
                <a:latin typeface="Times New Roman"/>
                <a:ea typeface="Times New Roman"/>
                <a:cs typeface="Times New Roman"/>
                <a:sym typeface="Times New Roman"/>
              </a:rPr>
              <a:t>E</a:t>
            </a:r>
            <a:endParaRPr sz="1750">
              <a:solidFill>
                <a:schemeClr val="dk1"/>
              </a:solidFill>
              <a:latin typeface="Times New Roman"/>
              <a:ea typeface="Times New Roman"/>
              <a:cs typeface="Times New Roman"/>
              <a:sym typeface="Times New Roman"/>
            </a:endParaRPr>
          </a:p>
        </p:txBody>
      </p:sp>
      <p:sp>
        <p:nvSpPr>
          <p:cNvPr id="149" name="Google Shape;149;p7"/>
          <p:cNvSpPr txBox="1"/>
          <p:nvPr/>
        </p:nvSpPr>
        <p:spPr>
          <a:xfrm>
            <a:off x="3891300" y="2308807"/>
            <a:ext cx="1588770"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700">
                <a:solidFill>
                  <a:srgbClr val="59595B"/>
                </a:solidFill>
                <a:latin typeface="Times New Roman"/>
                <a:ea typeface="Times New Roman"/>
                <a:cs typeface="Times New Roman"/>
                <a:sym typeface="Times New Roman"/>
              </a:rPr>
              <a:t>for </a:t>
            </a:r>
            <a:r>
              <a:rPr lang="en-US" sz="1800">
                <a:solidFill>
                  <a:srgbClr val="59595B"/>
                </a:solidFill>
                <a:latin typeface="Times New Roman"/>
                <a:ea typeface="Times New Roman"/>
                <a:cs typeface="Times New Roman"/>
                <a:sym typeface="Times New Roman"/>
              </a:rPr>
              <a:t>po</a:t>
            </a:r>
            <a:r>
              <a:rPr lang="en-US" sz="1800">
                <a:solidFill>
                  <a:srgbClr val="5E3F5B"/>
                </a:solidFill>
                <a:latin typeface="Times New Roman"/>
                <a:ea typeface="Times New Roman"/>
                <a:cs typeface="Times New Roman"/>
                <a:sym typeface="Times New Roman"/>
              </a:rPr>
              <a:t>1</a:t>
            </a:r>
            <a:r>
              <a:rPr lang="en-US" sz="1800">
                <a:solidFill>
                  <a:srgbClr val="59595B"/>
                </a:solidFill>
                <a:latin typeface="Times New Roman"/>
                <a:ea typeface="Times New Roman"/>
                <a:cs typeface="Times New Roman"/>
                <a:sym typeface="Times New Roman"/>
              </a:rPr>
              <a:t>ytners, </a:t>
            </a:r>
            <a:r>
              <a:rPr i="1" lang="en-US" sz="1750">
                <a:solidFill>
                  <a:srgbClr val="59595B"/>
                </a:solidFill>
                <a:latin typeface="Arial"/>
                <a:ea typeface="Arial"/>
                <a:cs typeface="Arial"/>
                <a:sym typeface="Arial"/>
              </a:rPr>
              <a:t>T</a:t>
            </a:r>
            <a:r>
              <a:rPr i="1" lang="en-US" sz="1750">
                <a:solidFill>
                  <a:srgbClr val="939393"/>
                </a:solidFill>
                <a:latin typeface="Arial"/>
                <a:ea typeface="Arial"/>
                <a:cs typeface="Arial"/>
                <a:sym typeface="Arial"/>
              </a:rPr>
              <a:t>l)</a:t>
            </a:r>
            <a:endParaRPr sz="1750">
              <a:solidFill>
                <a:schemeClr val="dk1"/>
              </a:solidFill>
              <a:latin typeface="Arial"/>
              <a:ea typeface="Arial"/>
              <a:cs typeface="Arial"/>
              <a:sym typeface="Arial"/>
            </a:endParaRPr>
          </a:p>
        </p:txBody>
      </p:sp>
      <p:sp>
        <p:nvSpPr>
          <p:cNvPr id="150" name="Google Shape;150;p7"/>
          <p:cNvSpPr txBox="1"/>
          <p:nvPr/>
        </p:nvSpPr>
        <p:spPr>
          <a:xfrm>
            <a:off x="1002157" y="3770772"/>
            <a:ext cx="4117340" cy="137541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59595B"/>
                </a:solidFill>
                <a:latin typeface="Times New Roman"/>
                <a:ea typeface="Times New Roman"/>
                <a:cs typeface="Times New Roman"/>
                <a:sym typeface="Times New Roman"/>
              </a:rPr>
              <a:t>Coefficient of linear thermal expan  ion .. </a:t>
            </a:r>
            <a:r>
              <a:rPr i="1" lang="en-US" sz="1900">
                <a:solidFill>
                  <a:srgbClr val="59595B"/>
                </a:solidFill>
                <a:latin typeface="Times New Roman"/>
                <a:ea typeface="Times New Roman"/>
                <a:cs typeface="Times New Roman"/>
                <a:sym typeface="Times New Roman"/>
              </a:rPr>
              <a:t>a</a:t>
            </a:r>
            <a:endParaRPr sz="1900">
              <a:solidFill>
                <a:schemeClr val="dk1"/>
              </a:solidFill>
              <a:latin typeface="Times New Roman"/>
              <a:ea typeface="Times New Roman"/>
              <a:cs typeface="Times New Roman"/>
              <a:sym typeface="Times New Roman"/>
            </a:endParaRPr>
          </a:p>
          <a:p>
            <a:pPr indent="0" lvl="0" marL="12700" marR="0" rtl="0" algn="l">
              <a:lnSpc>
                <a:spcPct val="110277"/>
              </a:lnSpc>
              <a:spcBef>
                <a:spcPts val="735"/>
              </a:spcBef>
              <a:spcAft>
                <a:spcPts val="0"/>
              </a:spcAft>
              <a:buNone/>
            </a:pPr>
            <a:r>
              <a:rPr lang="en-US" sz="1800">
                <a:solidFill>
                  <a:srgbClr val="59595B"/>
                </a:solidFill>
                <a:latin typeface="Times New Roman"/>
                <a:ea typeface="Times New Roman"/>
                <a:cs typeface="Times New Roman"/>
                <a:sym typeface="Times New Roman"/>
              </a:rPr>
              <a:t>Thern1al </a:t>
            </a:r>
            <a:r>
              <a:rPr lang="en-US" sz="1700">
                <a:solidFill>
                  <a:srgbClr val="59595B"/>
                </a:solidFill>
                <a:latin typeface="Times New Roman"/>
                <a:ea typeface="Times New Roman"/>
                <a:cs typeface="Times New Roman"/>
                <a:sym typeface="Times New Roman"/>
              </a:rPr>
              <a:t>conductiv</a:t>
            </a:r>
            <a:r>
              <a:rPr lang="en-US" sz="1700">
                <a:solidFill>
                  <a:srgbClr val="5E3F5B"/>
                </a:solidFill>
                <a:latin typeface="Times New Roman"/>
                <a:ea typeface="Times New Roman"/>
                <a:cs typeface="Times New Roman"/>
                <a:sym typeface="Times New Roman"/>
              </a:rPr>
              <a:t>i</a:t>
            </a:r>
            <a:r>
              <a:rPr lang="en-US" sz="1700">
                <a:solidFill>
                  <a:srgbClr val="59595B"/>
                </a:solidFill>
                <a:latin typeface="Times New Roman"/>
                <a:ea typeface="Times New Roman"/>
                <a:cs typeface="Times New Roman"/>
                <a:sym typeface="Times New Roman"/>
              </a:rPr>
              <a:t>ty</a:t>
            </a:r>
            <a:r>
              <a:rPr lang="en-US" sz="1700">
                <a:solidFill>
                  <a:srgbClr val="424248"/>
                </a:solidFill>
                <a:latin typeface="Times New Roman"/>
                <a:ea typeface="Times New Roman"/>
                <a:cs typeface="Times New Roman"/>
                <a:sym typeface="Times New Roman"/>
              </a:rPr>
              <a:t>.. </a:t>
            </a:r>
            <a:r>
              <a:rPr i="1" lang="en-US" sz="1750">
                <a:solidFill>
                  <a:srgbClr val="59595B"/>
                </a:solidFill>
                <a:latin typeface="Arial"/>
                <a:ea typeface="Arial"/>
                <a:cs typeface="Arial"/>
                <a:sym typeface="Arial"/>
              </a:rPr>
              <a:t>k</a:t>
            </a:r>
            <a:endParaRPr sz="1750">
              <a:solidFill>
                <a:schemeClr val="dk1"/>
              </a:solidFill>
              <a:latin typeface="Arial"/>
              <a:ea typeface="Arial"/>
              <a:cs typeface="Arial"/>
              <a:sym typeface="Arial"/>
            </a:endParaRPr>
          </a:p>
          <a:p>
            <a:pPr indent="8890" lvl="0" marL="12700" marR="0" rtl="0" algn="l">
              <a:lnSpc>
                <a:spcPct val="114262"/>
              </a:lnSpc>
              <a:spcBef>
                <a:spcPts val="0"/>
              </a:spcBef>
              <a:spcAft>
                <a:spcPts val="0"/>
              </a:spcAft>
              <a:buNone/>
            </a:pPr>
            <a:r>
              <a:rPr lang="en-US" sz="1800">
                <a:solidFill>
                  <a:srgbClr val="59595B"/>
                </a:solidFill>
                <a:latin typeface="Times New Roman"/>
                <a:ea typeface="Times New Roman"/>
                <a:cs typeface="Times New Roman"/>
                <a:sym typeface="Times New Roman"/>
              </a:rPr>
              <a:t>Sp  </a:t>
            </a:r>
            <a:r>
              <a:rPr lang="en-US" sz="1700">
                <a:solidFill>
                  <a:srgbClr val="59595B"/>
                </a:solidFill>
                <a:latin typeface="Times New Roman"/>
                <a:ea typeface="Times New Roman"/>
                <a:cs typeface="Times New Roman"/>
                <a:sym typeface="Times New Roman"/>
              </a:rPr>
              <a:t>cific </a:t>
            </a:r>
            <a:r>
              <a:rPr lang="en-US" sz="1800">
                <a:solidFill>
                  <a:srgbClr val="59595B"/>
                </a:solidFill>
                <a:latin typeface="Times New Roman"/>
                <a:ea typeface="Times New Roman"/>
                <a:cs typeface="Times New Roman"/>
                <a:sym typeface="Times New Roman"/>
              </a:rPr>
              <a:t>heat. </a:t>
            </a:r>
            <a:r>
              <a:rPr i="1" lang="en-US" sz="3050">
                <a:solidFill>
                  <a:srgbClr val="59595B"/>
                </a:solidFill>
                <a:latin typeface="Times New Roman"/>
                <a:ea typeface="Times New Roman"/>
                <a:cs typeface="Times New Roman"/>
                <a:sym typeface="Times New Roman"/>
              </a:rPr>
              <a:t>c</a:t>
            </a:r>
            <a:r>
              <a:rPr i="1" lang="en-US" sz="3050">
                <a:solidFill>
                  <a:srgbClr val="7C7E7E"/>
                </a:solidFill>
                <a:latin typeface="Times New Roman"/>
                <a:ea typeface="Times New Roman"/>
                <a:cs typeface="Times New Roman"/>
                <a:sym typeface="Times New Roman"/>
              </a:rPr>
              <a:t>"</a:t>
            </a:r>
            <a:endParaRPr sz="3050">
              <a:solidFill>
                <a:schemeClr val="dk1"/>
              </a:solidFill>
              <a:latin typeface="Times New Roman"/>
              <a:ea typeface="Times New Roman"/>
              <a:cs typeface="Times New Roman"/>
              <a:sym typeface="Times New Roman"/>
            </a:endParaRPr>
          </a:p>
          <a:p>
            <a:pPr indent="0" lvl="0" marL="12700" marR="0" rtl="0" algn="l">
              <a:lnSpc>
                <a:spcPct val="100000"/>
              </a:lnSpc>
              <a:spcBef>
                <a:spcPts val="360"/>
              </a:spcBef>
              <a:spcAft>
                <a:spcPts val="0"/>
              </a:spcAft>
              <a:buNone/>
            </a:pPr>
            <a:r>
              <a:rPr lang="en-US" sz="1700">
                <a:solidFill>
                  <a:srgbClr val="59595B"/>
                </a:solidFill>
                <a:latin typeface="Times New Roman"/>
                <a:ea typeface="Times New Roman"/>
                <a:cs typeface="Times New Roman"/>
                <a:sym typeface="Times New Roman"/>
              </a:rPr>
              <a:t>Corrosion </a:t>
            </a:r>
            <a:r>
              <a:rPr lang="en-US" sz="1800">
                <a:solidFill>
                  <a:srgbClr val="59595B"/>
                </a:solidFill>
                <a:latin typeface="Times New Roman"/>
                <a:ea typeface="Times New Roman"/>
                <a:cs typeface="Times New Roman"/>
                <a:sym typeface="Times New Roman"/>
              </a:rPr>
              <a:t>rate</a:t>
            </a:r>
            <a:endParaRPr sz="1800">
              <a:solidFill>
                <a:schemeClr val="dk1"/>
              </a:solidFill>
              <a:latin typeface="Times New Roman"/>
              <a:ea typeface="Times New Roman"/>
              <a:cs typeface="Times New Roman"/>
              <a:sym typeface="Times New Roman"/>
            </a:endParaRPr>
          </a:p>
        </p:txBody>
      </p:sp>
      <p:sp>
        <p:nvSpPr>
          <p:cNvPr id="151" name="Google Shape;151;p7"/>
          <p:cNvSpPr txBox="1"/>
          <p:nvPr/>
        </p:nvSpPr>
        <p:spPr>
          <a:xfrm>
            <a:off x="6634157" y="4891987"/>
            <a:ext cx="263969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1800">
                <a:solidFill>
                  <a:srgbClr val="59595B"/>
                </a:solidFill>
                <a:latin typeface="Times New Roman"/>
                <a:ea typeface="Times New Roman"/>
                <a:cs typeface="Times New Roman"/>
                <a:sym typeface="Times New Roman"/>
              </a:rPr>
              <a:t>Wear rate or corrosion rate</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nvSpPr>
        <p:spPr>
          <a:xfrm>
            <a:off x="186024" y="205050"/>
            <a:ext cx="7331700" cy="457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3600">
                <a:solidFill>
                  <a:srgbClr val="252525"/>
                </a:solidFill>
                <a:latin typeface="Arial"/>
                <a:ea typeface="Arial"/>
                <a:cs typeface="Arial"/>
                <a:sym typeface="Arial"/>
              </a:rPr>
              <a:t>Material Selection Criteria's</a:t>
            </a:r>
            <a:endParaRPr sz="3600">
              <a:solidFill>
                <a:schemeClr val="dk1"/>
              </a:solidFill>
              <a:latin typeface="Arial"/>
              <a:ea typeface="Arial"/>
              <a:cs typeface="Arial"/>
              <a:sym typeface="Arial"/>
            </a:endParaRPr>
          </a:p>
        </p:txBody>
      </p:sp>
      <p:sp>
        <p:nvSpPr>
          <p:cNvPr id="157" name="Google Shape;157;p8"/>
          <p:cNvSpPr txBox="1"/>
          <p:nvPr/>
        </p:nvSpPr>
        <p:spPr>
          <a:xfrm>
            <a:off x="324104" y="958016"/>
            <a:ext cx="8308340" cy="44596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US" sz="2000">
                <a:solidFill>
                  <a:srgbClr val="404040"/>
                </a:solidFill>
                <a:latin typeface="Times New Roman"/>
                <a:ea typeface="Times New Roman"/>
                <a:cs typeface="Times New Roman"/>
                <a:sym typeface="Times New Roman"/>
              </a:rPr>
              <a:t>1.Availability</a:t>
            </a:r>
            <a:endParaRPr sz="2000">
              <a:solidFill>
                <a:schemeClr val="dk1"/>
              </a:solidFill>
              <a:latin typeface="Times New Roman"/>
              <a:ea typeface="Times New Roman"/>
              <a:cs typeface="Times New Roman"/>
              <a:sym typeface="Times New Roman"/>
            </a:endParaRPr>
          </a:p>
          <a:p>
            <a:pPr indent="-286385" lvl="0" marL="756285" marR="0" rtl="0" algn="l">
              <a:lnSpc>
                <a:spcPct val="100000"/>
              </a:lnSpc>
              <a:spcBef>
                <a:spcPts val="994"/>
              </a:spcBef>
              <a:spcAft>
                <a:spcPts val="0"/>
              </a:spcAft>
              <a:buClr>
                <a:srgbClr val="A42F0F"/>
              </a:buClr>
              <a:buSzPts val="2000"/>
              <a:buFont typeface="Noto Sans Symbols"/>
              <a:buChar char="⮚"/>
            </a:pPr>
            <a:r>
              <a:rPr lang="en-US" sz="2000">
                <a:solidFill>
                  <a:srgbClr val="404040"/>
                </a:solidFill>
                <a:latin typeface="Times New Roman"/>
                <a:ea typeface="Times New Roman"/>
                <a:cs typeface="Times New Roman"/>
                <a:sym typeface="Times New Roman"/>
              </a:rPr>
              <a:t>Are there multiple sources of supply?</a:t>
            </a:r>
            <a:endParaRPr sz="2000">
              <a:solidFill>
                <a:schemeClr val="dk1"/>
              </a:solidFill>
              <a:latin typeface="Times New Roman"/>
              <a:ea typeface="Times New Roman"/>
              <a:cs typeface="Times New Roman"/>
              <a:sym typeface="Times New Roman"/>
            </a:endParaRPr>
          </a:p>
          <a:p>
            <a:pPr indent="-286385" lvl="0" marL="756285" marR="0" rtl="0" algn="l">
              <a:lnSpc>
                <a:spcPct val="100000"/>
              </a:lnSpc>
              <a:spcBef>
                <a:spcPts val="1005"/>
              </a:spcBef>
              <a:spcAft>
                <a:spcPts val="0"/>
              </a:spcAft>
              <a:buClr>
                <a:srgbClr val="A42F0F"/>
              </a:buClr>
              <a:buSzPts val="2000"/>
              <a:buFont typeface="Noto Sans Symbols"/>
              <a:buChar char="⮚"/>
            </a:pPr>
            <a:r>
              <a:rPr lang="en-US" sz="2000">
                <a:solidFill>
                  <a:srgbClr val="404040"/>
                </a:solidFill>
                <a:latin typeface="Times New Roman"/>
                <a:ea typeface="Times New Roman"/>
                <a:cs typeface="Times New Roman"/>
                <a:sym typeface="Times New Roman"/>
              </a:rPr>
              <a:t>What is the likelihood of availability in the future?</a:t>
            </a:r>
            <a:endParaRPr sz="2000">
              <a:solidFill>
                <a:schemeClr val="dk1"/>
              </a:solidFill>
              <a:latin typeface="Times New Roman"/>
              <a:ea typeface="Times New Roman"/>
              <a:cs typeface="Times New Roman"/>
              <a:sym typeface="Times New Roman"/>
            </a:endParaRPr>
          </a:p>
          <a:p>
            <a:pPr indent="-286385" lvl="0" marL="756285" marR="0" rtl="0" algn="l">
              <a:lnSpc>
                <a:spcPct val="100000"/>
              </a:lnSpc>
              <a:spcBef>
                <a:spcPts val="994"/>
              </a:spcBef>
              <a:spcAft>
                <a:spcPts val="0"/>
              </a:spcAft>
              <a:buClr>
                <a:srgbClr val="A42F0F"/>
              </a:buClr>
              <a:buSzPts val="2000"/>
              <a:buFont typeface="Noto Sans Symbols"/>
              <a:buChar char="⮚"/>
            </a:pPr>
            <a:r>
              <a:rPr lang="en-US" sz="2000">
                <a:solidFill>
                  <a:srgbClr val="404040"/>
                </a:solidFill>
                <a:latin typeface="Times New Roman"/>
                <a:ea typeface="Times New Roman"/>
                <a:cs typeface="Times New Roman"/>
                <a:sym typeface="Times New Roman"/>
              </a:rPr>
              <a:t>Is the material available in the forms needed (tubes, wide sheet, etc.)?</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34"/>
              </a:spcBef>
              <a:spcAft>
                <a:spcPts val="0"/>
              </a:spcAft>
              <a:buNone/>
            </a:pPr>
            <a:r>
              <a:t/>
            </a:r>
            <a:endParaRPr sz="18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2000">
                <a:solidFill>
                  <a:srgbClr val="404040"/>
                </a:solidFill>
                <a:latin typeface="Times New Roman"/>
                <a:ea typeface="Times New Roman"/>
                <a:cs typeface="Times New Roman"/>
                <a:sym typeface="Times New Roman"/>
              </a:rPr>
              <a:t>2. Size limitations and tolerances on available material shapes and forms,</a:t>
            </a:r>
            <a:endParaRPr sz="2000">
              <a:solidFill>
                <a:schemeClr val="dk1"/>
              </a:solidFill>
              <a:latin typeface="Times New Roman"/>
              <a:ea typeface="Times New Roman"/>
              <a:cs typeface="Times New Roman"/>
              <a:sym typeface="Times New Roman"/>
            </a:endParaRPr>
          </a:p>
          <a:p>
            <a:pPr indent="0" lvl="0" marL="329565" marR="0" rtl="0" algn="l">
              <a:lnSpc>
                <a:spcPct val="100000"/>
              </a:lnSpc>
              <a:spcBef>
                <a:spcPts val="1000"/>
              </a:spcBef>
              <a:spcAft>
                <a:spcPts val="0"/>
              </a:spcAft>
              <a:buNone/>
            </a:pPr>
            <a:r>
              <a:rPr lang="en-US" sz="2000">
                <a:solidFill>
                  <a:srgbClr val="404040"/>
                </a:solidFill>
                <a:latin typeface="Times New Roman"/>
                <a:ea typeface="Times New Roman"/>
                <a:cs typeface="Times New Roman"/>
                <a:sym typeface="Times New Roman"/>
              </a:rPr>
              <a:t>e.g., sheet thickness or tube wall concentricity</a:t>
            </a:r>
            <a:endParaRPr sz="2000">
              <a:solidFill>
                <a:schemeClr val="dk1"/>
              </a:solidFill>
              <a:latin typeface="Times New Roman"/>
              <a:ea typeface="Times New Roman"/>
              <a:cs typeface="Times New Roman"/>
              <a:sym typeface="Times New Roman"/>
            </a:endParaRPr>
          </a:p>
          <a:p>
            <a:pPr indent="-254000" lvl="0" marL="266700" marR="0" rtl="0" algn="l">
              <a:lnSpc>
                <a:spcPct val="100000"/>
              </a:lnSpc>
              <a:spcBef>
                <a:spcPts val="994"/>
              </a:spcBef>
              <a:spcAft>
                <a:spcPts val="0"/>
              </a:spcAft>
              <a:buClr>
                <a:srgbClr val="404040"/>
              </a:buClr>
              <a:buSzPts val="2000"/>
              <a:buFont typeface="Times New Roman"/>
              <a:buAutoNum type="arabicPeriod" startAt="3"/>
            </a:pPr>
            <a:r>
              <a:rPr lang="en-US" sz="2000">
                <a:solidFill>
                  <a:srgbClr val="404040"/>
                </a:solidFill>
                <a:latin typeface="Times New Roman"/>
                <a:ea typeface="Times New Roman"/>
                <a:cs typeface="Times New Roman"/>
                <a:sym typeface="Times New Roman"/>
              </a:rPr>
              <a:t>Excessive variability in properties</a:t>
            </a:r>
            <a:endParaRPr sz="2000">
              <a:solidFill>
                <a:schemeClr val="dk1"/>
              </a:solidFill>
              <a:latin typeface="Times New Roman"/>
              <a:ea typeface="Times New Roman"/>
              <a:cs typeface="Times New Roman"/>
              <a:sym typeface="Times New Roman"/>
            </a:endParaRPr>
          </a:p>
          <a:p>
            <a:pPr indent="-191134" lvl="0" marL="203834" marR="0" rtl="0" algn="l">
              <a:lnSpc>
                <a:spcPct val="100000"/>
              </a:lnSpc>
              <a:spcBef>
                <a:spcPts val="1005"/>
              </a:spcBef>
              <a:spcAft>
                <a:spcPts val="0"/>
              </a:spcAft>
              <a:buClr>
                <a:srgbClr val="404040"/>
              </a:buClr>
              <a:buSzPts val="2000"/>
              <a:buFont typeface="Times New Roman"/>
              <a:buAutoNum type="arabicPeriod" startAt="3"/>
            </a:pPr>
            <a:r>
              <a:rPr lang="en-US" sz="2000">
                <a:solidFill>
                  <a:srgbClr val="404040"/>
                </a:solidFill>
                <a:latin typeface="Times New Roman"/>
                <a:ea typeface="Times New Roman"/>
                <a:cs typeface="Times New Roman"/>
                <a:sym typeface="Times New Roman"/>
              </a:rPr>
              <a:t>Environmental impact, including ability to recycle the material</a:t>
            </a:r>
            <a:endParaRPr sz="2000">
              <a:solidFill>
                <a:schemeClr val="dk1"/>
              </a:solidFill>
              <a:latin typeface="Times New Roman"/>
              <a:ea typeface="Times New Roman"/>
              <a:cs typeface="Times New Roman"/>
              <a:sym typeface="Times New Roman"/>
            </a:endParaRPr>
          </a:p>
          <a:p>
            <a:pPr indent="-254000" lvl="0" marL="266700" marR="0" rtl="0" algn="l">
              <a:lnSpc>
                <a:spcPct val="100000"/>
              </a:lnSpc>
              <a:spcBef>
                <a:spcPts val="994"/>
              </a:spcBef>
              <a:spcAft>
                <a:spcPts val="0"/>
              </a:spcAft>
              <a:buClr>
                <a:srgbClr val="404040"/>
              </a:buClr>
              <a:buSzPts val="2000"/>
              <a:buFont typeface="Times New Roman"/>
              <a:buAutoNum type="arabicPeriod" startAt="3"/>
            </a:pPr>
            <a:r>
              <a:rPr lang="en-US" sz="2000">
                <a:solidFill>
                  <a:srgbClr val="404040"/>
                </a:solidFill>
                <a:latin typeface="Times New Roman"/>
                <a:ea typeface="Times New Roman"/>
                <a:cs typeface="Times New Roman"/>
                <a:sym typeface="Times New Roman"/>
              </a:rPr>
              <a:t>Cost. Materials selection comes down to buying properties at the best available</a:t>
            </a:r>
            <a:endParaRPr sz="20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2000">
                <a:solidFill>
                  <a:srgbClr val="404040"/>
                </a:solidFill>
                <a:latin typeface="Times New Roman"/>
                <a:ea typeface="Times New Roman"/>
                <a:cs typeface="Times New Roman"/>
                <a:sym typeface="Times New Roman"/>
              </a:rPr>
              <a:t>price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36016" y="150644"/>
            <a:ext cx="11719966" cy="596265"/>
          </a:xfrm>
          <a:prstGeom prst="rect">
            <a:avLst/>
          </a:prstGeom>
          <a:noFill/>
          <a:ln>
            <a:noFill/>
          </a:ln>
        </p:spPr>
        <p:txBody>
          <a:bodyPr anchorCtr="0" anchor="t" bIns="0" lIns="0" spcFirstLastPara="1" rIns="0" wrap="square" tIns="170200">
            <a:spAutoFit/>
          </a:bodyPr>
          <a:lstStyle/>
          <a:p>
            <a:pPr indent="0" lvl="0" marL="2461260" rtl="0" algn="l">
              <a:lnSpc>
                <a:spcPct val="100000"/>
              </a:lnSpc>
              <a:spcBef>
                <a:spcPts val="0"/>
              </a:spcBef>
              <a:spcAft>
                <a:spcPts val="0"/>
              </a:spcAft>
              <a:buNone/>
            </a:pPr>
            <a:r>
              <a:rPr lang="en-US">
                <a:latin typeface="Arial"/>
                <a:ea typeface="Arial"/>
                <a:cs typeface="Arial"/>
                <a:sym typeface="Arial"/>
              </a:rPr>
              <a:t>Material Selection Example</a:t>
            </a:r>
            <a:endParaRPr/>
          </a:p>
        </p:txBody>
      </p:sp>
      <p:sp>
        <p:nvSpPr>
          <p:cNvPr id="163" name="Google Shape;163;p9"/>
          <p:cNvSpPr txBox="1"/>
          <p:nvPr/>
        </p:nvSpPr>
        <p:spPr>
          <a:xfrm>
            <a:off x="139395" y="1056485"/>
            <a:ext cx="11974830" cy="5106670"/>
          </a:xfrm>
          <a:prstGeom prst="rect">
            <a:avLst/>
          </a:prstGeom>
          <a:noFill/>
          <a:ln>
            <a:noFill/>
          </a:ln>
        </p:spPr>
        <p:txBody>
          <a:bodyPr anchorCtr="0" anchor="t" bIns="0" lIns="0" spcFirstLastPara="1" rIns="0" wrap="square" tIns="0">
            <a:spAutoFit/>
          </a:bodyPr>
          <a:lstStyle/>
          <a:p>
            <a:pPr indent="0" lvl="0" marL="12700" marR="5080" rtl="0" algn="l">
              <a:lnSpc>
                <a:spcPct val="100000"/>
              </a:lnSpc>
              <a:spcBef>
                <a:spcPts val="0"/>
              </a:spcBef>
              <a:spcAft>
                <a:spcPts val="0"/>
              </a:spcAft>
              <a:buNone/>
            </a:pPr>
            <a:r>
              <a:rPr lang="en-US" sz="2400">
                <a:solidFill>
                  <a:srgbClr val="404040"/>
                </a:solidFill>
                <a:latin typeface="Times New Roman"/>
                <a:ea typeface="Times New Roman"/>
                <a:cs typeface="Times New Roman"/>
                <a:sym typeface="Times New Roman"/>
              </a:rPr>
              <a:t>Consider	the	question  of	materials  selection	for	an	</a:t>
            </a:r>
            <a:r>
              <a:rPr b="1" lang="en-US" sz="2400">
                <a:solidFill>
                  <a:srgbClr val="404040"/>
                </a:solidFill>
                <a:latin typeface="Times New Roman"/>
                <a:ea typeface="Times New Roman"/>
                <a:cs typeface="Times New Roman"/>
                <a:sym typeface="Times New Roman"/>
              </a:rPr>
              <a:t>automotive	exhaust	system</a:t>
            </a:r>
            <a:r>
              <a:rPr lang="en-US" sz="2400">
                <a:solidFill>
                  <a:srgbClr val="404040"/>
                </a:solidFill>
                <a:latin typeface="Times New Roman"/>
                <a:ea typeface="Times New Roman"/>
                <a:cs typeface="Times New Roman"/>
                <a:sym typeface="Times New Roman"/>
              </a:rPr>
              <a:t>.	The	product design specification states that it must provide the following functions:</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Conduct engine exhaust gases away from the engine</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1010"/>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Prevent noxious fumes from entering the car</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Cool the exhaust gases</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Reduce the engine noise</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1010"/>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Reduce the exposure of automobile body parts to exhaust gases</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Affect the engine performance as little as possible</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Help control unwanted exhaust emissions</a:t>
            </a:r>
            <a:endParaRPr sz="2400">
              <a:solidFill>
                <a:schemeClr val="dk1"/>
              </a:solidFill>
              <a:latin typeface="Times New Roman"/>
              <a:ea typeface="Times New Roman"/>
              <a:cs typeface="Times New Roman"/>
              <a:sym typeface="Times New Roman"/>
            </a:endParaRPr>
          </a:p>
          <a:p>
            <a:pPr indent="-342900" lvl="0" marL="355600" marR="0" rtl="0" algn="l">
              <a:lnSpc>
                <a:spcPct val="100000"/>
              </a:lnSpc>
              <a:spcBef>
                <a:spcPts val="1010"/>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Have an acceptably long service life</a:t>
            </a:r>
            <a:endParaRPr sz="2400">
              <a:solidFill>
                <a:schemeClr val="dk1"/>
              </a:solidFill>
              <a:latin typeface="Times New Roman"/>
              <a:ea typeface="Times New Roman"/>
              <a:cs typeface="Times New Roman"/>
              <a:sym typeface="Times New Roman"/>
            </a:endParaRPr>
          </a:p>
          <a:p>
            <a:pPr indent="-342900" lvl="0" marL="355600" marR="0" rtl="0" algn="l">
              <a:lnSpc>
                <a:spcPct val="119583"/>
              </a:lnSpc>
              <a:spcBef>
                <a:spcPts val="994"/>
              </a:spcBef>
              <a:spcAft>
                <a:spcPts val="0"/>
              </a:spcAft>
              <a:buClr>
                <a:srgbClr val="A42F0F"/>
              </a:buClr>
              <a:buSzPts val="2400"/>
              <a:buFont typeface="Noto Sans Symbols"/>
              <a:buChar char="✔"/>
            </a:pPr>
            <a:r>
              <a:rPr lang="en-US" sz="2400">
                <a:solidFill>
                  <a:srgbClr val="404040"/>
                </a:solidFill>
                <a:latin typeface="Times New Roman"/>
                <a:ea typeface="Times New Roman"/>
                <a:cs typeface="Times New Roman"/>
                <a:sym typeface="Times New Roman"/>
              </a:rPr>
              <a:t>Have a reasonable cost, both as original equipment and as a replacement part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2020-11-26T20:53:50Z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2016-03-18T00:00:00Z</vt:filetime>
  </property>
  <property fmtid="{D5CDD505-2E9C-101B-9397-08002B2CF9AE}" pid="3" name="LastSaved">
    <vt:filetime>2020-11-26T00:00:00Z</vt:filetime>
  </property>
</Properties>
</file>