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070" y="1322705"/>
            <a:ext cx="10932160" cy="2186940"/>
          </a:xfrm>
        </p:spPr>
        <p:txBody>
          <a:bodyPr>
            <a:normAutofit fontScale="90000"/>
          </a:bodyPr>
          <a:p>
            <a:r>
              <a:rPr lang="en-US" altLang="en-US"/>
              <a:t>Leadership and Organizations Management</a:t>
            </a: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53340"/>
            <a:ext cx="10516235" cy="61239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2510" y="342900"/>
            <a:ext cx="10243820" cy="58343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0735" y="168910"/>
            <a:ext cx="10742930" cy="60083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3610" y="276225"/>
            <a:ext cx="10102215" cy="59010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9000" y="234950"/>
            <a:ext cx="10274300" cy="5942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1390" y="289560"/>
            <a:ext cx="10369550" cy="58877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5175" y="142240"/>
            <a:ext cx="10796905" cy="6035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4075" y="208915"/>
            <a:ext cx="10636885" cy="59683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8050" y="249555"/>
            <a:ext cx="10689590" cy="59277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4075" y="208915"/>
            <a:ext cx="10814050" cy="5968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6295" y="195580"/>
            <a:ext cx="10547985" cy="5981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8515" y="182245"/>
            <a:ext cx="10583545" cy="59950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1390" y="289560"/>
            <a:ext cx="10476230" cy="58877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4560" y="261620"/>
            <a:ext cx="10369550" cy="59156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3775" y="317500"/>
            <a:ext cx="10838180" cy="58597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Thank You</a:t>
            </a: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690" y="135255"/>
            <a:ext cx="11239500" cy="58940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1555" y="330835"/>
            <a:ext cx="10499725" cy="58464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7560" y="170815"/>
            <a:ext cx="10661015" cy="60064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8215" y="290830"/>
            <a:ext cx="10205720" cy="58864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1112500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7560" y="170815"/>
            <a:ext cx="10554335" cy="60064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03630" y="396240"/>
            <a:ext cx="10059670" cy="57810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2485" y="196850"/>
            <a:ext cx="10554970" cy="598043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2485" y="196850"/>
            <a:ext cx="10626090" cy="59804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1365" y="143510"/>
            <a:ext cx="11231245" cy="603377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1365" y="125730"/>
            <a:ext cx="11052175" cy="603377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2485" y="196850"/>
            <a:ext cx="10768330" cy="598043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1365" y="125730"/>
            <a:ext cx="10749915" cy="603377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7560" y="170815"/>
            <a:ext cx="10535285" cy="600646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9145" y="156845"/>
            <a:ext cx="10697210" cy="602043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7560" y="170815"/>
            <a:ext cx="10749280" cy="6006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21410" y="409575"/>
            <a:ext cx="10042525" cy="57677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6950" y="316230"/>
            <a:ext cx="10048875" cy="5861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2510" y="342900"/>
            <a:ext cx="10130790" cy="58343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2340" y="274955"/>
            <a:ext cx="10220960" cy="5902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5830" y="262890"/>
            <a:ext cx="10236835" cy="59143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1390" y="289560"/>
            <a:ext cx="10201910" cy="58877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WPS Presentation</Application>
  <PresentationFormat>宽屏</PresentationFormat>
  <Paragraphs>4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8" baseType="lpstr">
      <vt:lpstr>Arial</vt:lpstr>
      <vt:lpstr>SimSun</vt:lpstr>
      <vt:lpstr>Wingdings</vt:lpstr>
      <vt:lpstr>DejaVu Sans</vt:lpstr>
      <vt:lpstr>Arial Black</vt:lpstr>
      <vt:lpstr>微软雅黑</vt:lpstr>
      <vt:lpstr>Droid Sans Fallback</vt:lpstr>
      <vt:lpstr>Arial Unicode MS</vt:lpstr>
      <vt:lpstr>SimSun</vt:lpstr>
      <vt:lpstr>Office Theme</vt:lpstr>
      <vt:lpstr>Leadership and Organizations Management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addhass</dc:creator>
  <cp:lastModifiedBy>addhass</cp:lastModifiedBy>
  <cp:revision>9</cp:revision>
  <dcterms:created xsi:type="dcterms:W3CDTF">2021-08-03T08:40:04Z</dcterms:created>
  <dcterms:modified xsi:type="dcterms:W3CDTF">2021-08-03T08:40:04Z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