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handoutMaster" Target="handoutMasters/handoutMaster1.xml"/><Relationship Id="rId53" Type="http://schemas.openxmlformats.org/officeDocument/2006/relationships/notesMaster" Target="notesMasters/notesMaster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" altLang="en-US"/>
              <a:t>Indian Energy Scenario</a:t>
            </a:r>
            <a:endParaRPr lang="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4500" y="469900"/>
            <a:ext cx="10831830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81915"/>
            <a:ext cx="10737215" cy="6095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8445"/>
            <a:ext cx="1071943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0735" y="259080"/>
            <a:ext cx="1024445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9080"/>
            <a:ext cx="1051623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419100"/>
            <a:ext cx="10683875" cy="57581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7810"/>
            <a:ext cx="10516235" cy="59550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116840"/>
            <a:ext cx="10665460" cy="60604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5175" y="257810"/>
            <a:ext cx="10397490" cy="59016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8445"/>
            <a:ext cx="11038840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8445"/>
            <a:ext cx="1051623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2955" y="384175"/>
            <a:ext cx="10380345" cy="57931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8445"/>
            <a:ext cx="1051623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9080"/>
            <a:ext cx="1051623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9080"/>
            <a:ext cx="1051623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8445"/>
            <a:ext cx="10344150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6255" y="384175"/>
            <a:ext cx="10528935" cy="57931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8445"/>
            <a:ext cx="10701020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7940"/>
            <a:ext cx="10516235" cy="61493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384175"/>
            <a:ext cx="10516235" cy="57931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8445"/>
            <a:ext cx="1051623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366395"/>
            <a:ext cx="10516235" cy="581088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9080"/>
            <a:ext cx="10629900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384810"/>
            <a:ext cx="10949940" cy="579247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2955" y="258445"/>
            <a:ext cx="10582910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0695" y="258445"/>
            <a:ext cx="1090358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8445"/>
            <a:ext cx="1051623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5175" y="258445"/>
            <a:ext cx="1039812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8475" y="455930"/>
            <a:ext cx="10664825" cy="57213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7355" y="259080"/>
            <a:ext cx="10735310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401320"/>
            <a:ext cx="10843895" cy="577596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5135" y="258445"/>
            <a:ext cx="10849610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151765"/>
            <a:ext cx="10772140" cy="602551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8445"/>
            <a:ext cx="1051623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8445"/>
            <a:ext cx="10629900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81915"/>
            <a:ext cx="10737215" cy="609536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2955" y="259080"/>
            <a:ext cx="1061910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8445"/>
            <a:ext cx="1068260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8445"/>
            <a:ext cx="1051623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64135"/>
            <a:ext cx="10516235" cy="609536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134620"/>
            <a:ext cx="10516235" cy="604266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9080"/>
            <a:ext cx="1051623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9080"/>
            <a:ext cx="1051623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9080"/>
            <a:ext cx="1051623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7360" y="1825625"/>
            <a:ext cx="579564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9575" y="99060"/>
            <a:ext cx="11489690" cy="6078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2915" y="258445"/>
            <a:ext cx="1097470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57810"/>
            <a:ext cx="10516235" cy="59194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9575" y="259080"/>
            <a:ext cx="10884535" cy="591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WPS Presentation</Application>
  <PresentationFormat>宽屏</PresentationFormat>
  <Paragraphs>2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0" baseType="lpstr">
      <vt:lpstr>Arial</vt:lpstr>
      <vt:lpstr>SimSun</vt:lpstr>
      <vt:lpstr>Wingdings</vt:lpstr>
      <vt:lpstr>DejaVu Sans</vt:lpstr>
      <vt:lpstr>Arial Unicode MS</vt:lpstr>
      <vt:lpstr>Arial Black</vt:lpstr>
      <vt:lpstr>微软雅黑</vt:lpstr>
      <vt:lpstr>Droid Sans Fallback</vt:lpstr>
      <vt:lpstr>SimSun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addhass</dc:creator>
  <cp:lastModifiedBy>addhass</cp:lastModifiedBy>
  <cp:revision>7</cp:revision>
  <dcterms:created xsi:type="dcterms:W3CDTF">2021-01-01T07:59:34Z</dcterms:created>
  <dcterms:modified xsi:type="dcterms:W3CDTF">2021-01-01T07:59:34Z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