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>
                <a:sym typeface="+mn-ea"/>
              </a:rPr>
              <a:t>Click to edit Master title style</a:t>
            </a:r>
            <a:endParaRPr lang="zh-CN" altLang="en-US"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Click to edit Master subtitle style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0945"/>
            <a:ext cx="9848088" cy="811530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>
                <a:sym typeface="+mn-ea"/>
              </a:rPr>
              <a:t>Click to edit Master title style</a:t>
            </a:r>
            <a:endParaRPr lang="zh-CN" altLang="en-US" dirty="0">
              <a:sym typeface="+mn-ea"/>
            </a:endParaRP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Click to edit Master text styles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742950" y="434340"/>
            <a:ext cx="0" cy="13912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p>
            <a:r>
              <a:rPr lang="en-US" altLang="en-US"/>
              <a:t>ENERGY MANAGEMENT TECHNIQUES</a:t>
            </a:r>
            <a:endParaRPr lang="en-US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47700" y="258445"/>
            <a:ext cx="10516235" cy="591883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47700" y="259080"/>
            <a:ext cx="10516235" cy="59182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47700" y="259080"/>
            <a:ext cx="10514965" cy="59182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47700" y="259080"/>
            <a:ext cx="10516235" cy="59182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47700" y="259080"/>
            <a:ext cx="10516235" cy="59182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47700" y="258445"/>
            <a:ext cx="10514965" cy="59188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47700" y="258445"/>
            <a:ext cx="10514965" cy="591883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47700" y="258445"/>
            <a:ext cx="10514965" cy="59188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47700" y="259080"/>
            <a:ext cx="10514965" cy="59182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47700" y="508635"/>
            <a:ext cx="10516235" cy="566864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48740" y="258445"/>
            <a:ext cx="9813925" cy="591883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47700" y="259080"/>
            <a:ext cx="10514965" cy="59182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47700" y="259080"/>
            <a:ext cx="10649585" cy="59182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 altLang="en-US"/>
              <a:t>THANK YOU</a:t>
            </a:r>
            <a:endParaRPr lang="en-US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88720" y="258445"/>
            <a:ext cx="9574530" cy="59188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19860" y="259080"/>
            <a:ext cx="9273540" cy="5918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79880" y="258445"/>
            <a:ext cx="9290685" cy="591883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633855" y="258445"/>
            <a:ext cx="8968740" cy="591883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15340" y="259080"/>
            <a:ext cx="10019665" cy="5918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50900" y="259080"/>
            <a:ext cx="10055225" cy="59182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47700" y="259080"/>
            <a:ext cx="10514965" cy="59182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宋体"/>
        <a:font script="Hant" typeface="新細明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</Words>
  <Application>WPS Presentation</Application>
  <PresentationFormat>宽屏</PresentationFormat>
  <Paragraphs>4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2" baseType="lpstr">
      <vt:lpstr>Arial</vt:lpstr>
      <vt:lpstr>SimSun</vt:lpstr>
      <vt:lpstr>Wingdings</vt:lpstr>
      <vt:lpstr>DejaVu Sans</vt:lpstr>
      <vt:lpstr>Arial Black</vt:lpstr>
      <vt:lpstr>微软雅黑</vt:lpstr>
      <vt:lpstr>Droid Sans Fallback</vt:lpstr>
      <vt:lpstr>Arial Unicode MS</vt:lpstr>
      <vt:lpstr>SimSun</vt:lpstr>
      <vt:lpstr>Office Theme</vt:lpstr>
      <vt:lpstr>ENERGY MANAGEMENT TECHNIQUES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addhass</dc:creator>
  <cp:lastModifiedBy>addhass</cp:lastModifiedBy>
  <cp:revision>8</cp:revision>
  <dcterms:created xsi:type="dcterms:W3CDTF">2021-03-08T07:45:20Z</dcterms:created>
  <dcterms:modified xsi:type="dcterms:W3CDTF">2021-03-08T07:45:20Z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1033-11.1.0.9080</vt:lpwstr>
  </property>
</Properties>
</file>