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276" r:id="rId5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notesMaster" Target="notesMasters/notesMaster1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" altLang="en-US"/>
              <a:t>ENERGY AUDIT</a:t>
            </a:r>
            <a:endParaRPr lang="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7525" y="346710"/>
            <a:ext cx="6076950" cy="650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7810"/>
            <a:ext cx="5795645" cy="5901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401320"/>
            <a:ext cx="5795645" cy="5775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7810"/>
            <a:ext cx="5795645" cy="5883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490220"/>
            <a:ext cx="5795645" cy="56870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8648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64485" y="259080"/>
            <a:ext cx="579564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116840"/>
            <a:ext cx="5795645" cy="60604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7940"/>
            <a:ext cx="5795645" cy="61493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7810"/>
            <a:ext cx="5795645" cy="5812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7810"/>
            <a:ext cx="5795645" cy="583057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455295"/>
            <a:ext cx="5795645" cy="572198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402590"/>
            <a:ext cx="5795645" cy="577469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490855"/>
            <a:ext cx="5795645" cy="56864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366395"/>
            <a:ext cx="5795645" cy="581088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472440"/>
            <a:ext cx="5795645" cy="568706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86549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86549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86549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135255"/>
            <a:ext cx="5795645" cy="604202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8495" y="259080"/>
            <a:ext cx="5795645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561975"/>
            <a:ext cx="5795645" cy="56153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384175"/>
            <a:ext cx="5795645" cy="579310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437515"/>
            <a:ext cx="5795645" cy="573976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THANK YOU</a:t>
            </a:r>
            <a:endParaRPr lang="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9080"/>
            <a:ext cx="579564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419100"/>
            <a:ext cx="5795645" cy="57581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401320"/>
            <a:ext cx="5795645" cy="57759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258445"/>
            <a:ext cx="5795645" cy="59188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宽屏</PresentationFormat>
  <Paragraphs>4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2" baseType="lpstr">
      <vt:lpstr>Arial</vt:lpstr>
      <vt:lpstr>SimSun</vt:lpstr>
      <vt:lpstr>Wingdings</vt:lpstr>
      <vt:lpstr>DejaVu Sans</vt:lpstr>
      <vt:lpstr>Arial Unicode MS</vt:lpstr>
      <vt:lpstr>Arial Black</vt:lpstr>
      <vt:lpstr>微软雅黑</vt:lpstr>
      <vt:lpstr>Droid Sans Fallback</vt:lpstr>
      <vt:lpstr>SimSun</vt:lpstr>
      <vt:lpstr>MT Extra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addhass</dc:creator>
  <cp:lastModifiedBy>addhass</cp:lastModifiedBy>
  <cp:revision>9</cp:revision>
  <dcterms:created xsi:type="dcterms:W3CDTF">2021-03-09T10:45:40Z</dcterms:created>
  <dcterms:modified xsi:type="dcterms:W3CDTF">2021-03-09T10:45:40Z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