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" altLang="en-US"/>
              <a:t>Classification of Energy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297815"/>
            <a:ext cx="10269855" cy="6173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6145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                              </a:t>
            </a:r>
            <a:r>
              <a:rPr lang="" altLang="en-US"/>
              <a:t>THANK YOU</a:t>
            </a:r>
            <a:endParaRPr lang="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7810"/>
            <a:ext cx="10514965" cy="6329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7810"/>
            <a:ext cx="10516235" cy="6294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7810"/>
            <a:ext cx="10514965" cy="6364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7810"/>
            <a:ext cx="10516235" cy="6154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7810"/>
            <a:ext cx="10516235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7810"/>
            <a:ext cx="1051623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9080"/>
            <a:ext cx="10516235" cy="6055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6073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Presentation</Application>
  <PresentationFormat>宽屏</PresentationFormat>
  <Paragraphs>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DejaVu Sans</vt:lpstr>
      <vt:lpstr>Arial Unicode MS</vt:lpstr>
      <vt:lpstr>Arial Black</vt:lpstr>
      <vt:lpstr>微软雅黑</vt:lpstr>
      <vt:lpstr>Droid Sans Fallback</vt:lpstr>
      <vt:lpstr>SimSun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7</cp:revision>
  <dcterms:created xsi:type="dcterms:W3CDTF">2021-01-01T07:38:00Z</dcterms:created>
  <dcterms:modified xsi:type="dcterms:W3CDTF">2021-01-01T07:38:00Z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