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49" Type="http://schemas.openxmlformats.org/officeDocument/2006/relationships/notesMaster" Target="notesMasters/notesMaster1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Click to edit Master subtitle style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8088" cy="811530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Click to edit Master text styles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" altLang="en-US"/>
              <a:t>BUDGETING</a:t>
            </a:r>
            <a:endParaRPr lang="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2705" y="-130810"/>
            <a:ext cx="12255500" cy="70192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7145" y="-6985"/>
            <a:ext cx="12219305" cy="69132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2705" y="-113030"/>
            <a:ext cx="12272010" cy="70021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7145" y="-78105"/>
            <a:ext cx="12219305" cy="69672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5560" y="-78105"/>
            <a:ext cx="12362180" cy="70377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2705" y="-130810"/>
            <a:ext cx="12254865" cy="70548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7145" y="-24765"/>
            <a:ext cx="12218670" cy="6985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2705" y="-78105"/>
            <a:ext cx="12361545" cy="69672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8415" y="-95885"/>
            <a:ext cx="12220575" cy="69488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71755" y="-24765"/>
            <a:ext cx="12309475" cy="69316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4290" y="-6985"/>
            <a:ext cx="12254230" cy="68961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41910"/>
            <a:ext cx="12256135" cy="69481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8415" y="-6985"/>
            <a:ext cx="12203430" cy="68783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7145" y="-25400"/>
            <a:ext cx="12218670" cy="69316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985"/>
            <a:ext cx="12219940" cy="68783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985"/>
            <a:ext cx="12238355" cy="691324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41910"/>
            <a:ext cx="12219305" cy="69132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145" y="-6985"/>
            <a:ext cx="12202795" cy="68961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145" y="-6985"/>
            <a:ext cx="12185015" cy="69310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41910"/>
            <a:ext cx="12273915" cy="69303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5560" y="-6985"/>
            <a:ext cx="12362815" cy="69132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59690"/>
            <a:ext cx="12184380" cy="69659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7145" y="-41910"/>
            <a:ext cx="12253595" cy="694817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8415" y="-41910"/>
            <a:ext cx="12220575" cy="693039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2705" y="-6985"/>
            <a:ext cx="12255500" cy="68961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2705" y="-6985"/>
            <a:ext cx="12254865" cy="68783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71120" y="-25400"/>
            <a:ext cx="12255500" cy="68961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71120" y="-77470"/>
            <a:ext cx="12254865" cy="698436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2705" y="-130810"/>
            <a:ext cx="12325985" cy="72326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2705" y="-42545"/>
            <a:ext cx="12254865" cy="694944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59690"/>
            <a:ext cx="12238355" cy="696595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5560" y="-59690"/>
            <a:ext cx="12237085" cy="69659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5560" y="-24765"/>
            <a:ext cx="12273915" cy="694880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8415" y="-41910"/>
            <a:ext cx="12203430" cy="705548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9850" y="-6985"/>
            <a:ext cx="12289155" cy="694880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30810"/>
            <a:ext cx="12219305" cy="703770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7145" y="-59690"/>
            <a:ext cx="12307570" cy="700151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71120" y="-78105"/>
            <a:ext cx="12273280" cy="6985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7145" y="-6985"/>
            <a:ext cx="12218670" cy="68961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" altLang="en-US"/>
              <a:t>Thank You</a:t>
            </a:r>
            <a:endParaRPr lang="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59690"/>
            <a:ext cx="12219940" cy="69310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7145" y="-95885"/>
            <a:ext cx="12272010" cy="70021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985"/>
            <a:ext cx="12166600" cy="68783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2705" y="-41910"/>
            <a:ext cx="12237720" cy="69132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2705" y="-78105"/>
            <a:ext cx="12255500" cy="70021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</Words>
  <Application>WPS Presentation</Application>
  <PresentationFormat>宽屏</PresentationFormat>
  <Paragraphs>4</Paragraphs>
  <Slides>46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7" baseType="lpstr">
      <vt:lpstr>Arial</vt:lpstr>
      <vt:lpstr>SimSun</vt:lpstr>
      <vt:lpstr>Wingdings</vt:lpstr>
      <vt:lpstr>DejaVu Sans</vt:lpstr>
      <vt:lpstr>Arial Unicode MS</vt:lpstr>
      <vt:lpstr>Arial Black</vt:lpstr>
      <vt:lpstr>微软雅黑</vt:lpstr>
      <vt:lpstr>Droid Sans Fallback</vt:lpstr>
      <vt:lpstr>SimSun</vt:lpstr>
      <vt:lpstr>MT Extra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addhass</dc:creator>
  <cp:lastModifiedBy>addhass</cp:lastModifiedBy>
  <cp:revision>8</cp:revision>
  <dcterms:created xsi:type="dcterms:W3CDTF">2021-08-09T12:25:16Z</dcterms:created>
  <dcterms:modified xsi:type="dcterms:W3CDTF">2021-08-09T12:25:16Z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1033-11.1.0.9080</vt:lpwstr>
  </property>
</Properties>
</file>