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2" r:id="rId3"/>
    <p:sldId id="257" r:id="rId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60"/>
        <p:guide pos="383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>
                <a:sym typeface="+mn-ea"/>
              </a:rPr>
              <a:t>Click to edit Master title style</a:t>
            </a:r>
            <a:endParaRPr lang="zh-CN" altLang="en-US"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Click to edit Master subtitle style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8088" cy="811530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>
                <a:sym typeface="+mn-ea"/>
              </a:rPr>
              <a:t>Click to edit Master title style</a:t>
            </a:r>
            <a:endParaRPr lang="zh-CN" altLang="en-US" dirty="0">
              <a:sym typeface="+mn-ea"/>
            </a:endParaRP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Click to edit Master text styles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3376740" y="1157760"/>
            <a:ext cx="5745600" cy="34209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67500" tIns="33750" rIns="67500" bIns="33750"/>
          <a:p>
            <a:pPr algn="ctr">
              <a:lnSpc>
                <a:spcPct val="100000"/>
              </a:lnSpc>
            </a:pPr>
            <a:r>
              <a:rPr lang="en-IN" sz="1800" b="1" strike="noStrike" spc="-1">
                <a:solidFill>
                  <a:srgbClr val="212121"/>
                </a:solidFill>
                <a:latin typeface="Times New Roman"/>
              </a:rPr>
              <a:t>Computer Engineering Department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2324100" y="2626995"/>
            <a:ext cx="7543800" cy="934085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67500" tIns="33750" rIns="67500" bIns="33750"/>
          <a:p>
            <a:pPr algn="ctr"/>
            <a:r>
              <a:rPr lang="en-US" altLang="en-US" sz="3600" b="1" strike="noStrike" spc="-1" dirty="0">
                <a:solidFill>
                  <a:schemeClr val="tx1"/>
                </a:solidFill>
                <a:latin typeface="Arial"/>
                <a:sym typeface="+mn-ea"/>
              </a:rPr>
              <a:t>Plotting using PyLab</a:t>
            </a:r>
            <a:endParaRPr lang="en-US" altLang="en-US" sz="3600" b="1" strike="noStrike" spc="-1" dirty="0">
              <a:solidFill>
                <a:schemeClr val="tx1"/>
              </a:solidFill>
              <a:latin typeface="Arial"/>
              <a:sym typeface="+mn-ea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4063425" y="4275305"/>
            <a:ext cx="4371840" cy="61641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67500" tIns="33750" rIns="67500" bIns="33750"/>
          <a:p>
            <a:pPr algn="ctr">
              <a:lnSpc>
                <a:spcPct val="100000"/>
              </a:lnSpc>
            </a:pPr>
            <a:r>
              <a:rPr lang="en-IN" sz="1800" b="1" strike="noStrike" spc="-1">
                <a:solidFill>
                  <a:srgbClr val="212121"/>
                </a:solidFill>
                <a:latin typeface="Times New Roman"/>
              </a:rPr>
              <a:t>By</a:t>
            </a:r>
            <a:endParaRPr lang="en-IN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IN" sz="1800" b="1" strike="noStrike" spc="-1">
                <a:solidFill>
                  <a:srgbClr val="212121"/>
                </a:solidFill>
                <a:latin typeface="Times New Roman"/>
              </a:rPr>
              <a:t>Prof. Bhumi Shah 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24" name="CustomShape 4"/>
          <p:cNvSpPr/>
          <p:nvPr/>
        </p:nvSpPr>
        <p:spPr>
          <a:xfrm>
            <a:off x="3242945" y="1673860"/>
            <a:ext cx="5692775" cy="342265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67500" tIns="33750" rIns="67500" bIns="33750"/>
          <a:p>
            <a:pPr algn="ctr">
              <a:lnSpc>
                <a:spcPct val="100000"/>
              </a:lnSpc>
            </a:pPr>
            <a:r>
              <a:rPr lang="en-IN" sz="1800" b="1" strike="noStrike" spc="-1">
                <a:solidFill>
                  <a:srgbClr val="212121"/>
                </a:solidFill>
                <a:latin typeface="Times New Roman"/>
              </a:rPr>
              <a:t>Advanced Python Programming</a:t>
            </a:r>
            <a:r>
              <a:rPr lang="en-US" altLang="en-IN" sz="1800" b="1" strike="noStrike" spc="-1">
                <a:solidFill>
                  <a:srgbClr val="212121"/>
                </a:solidFill>
                <a:latin typeface="Times New Roman"/>
              </a:rPr>
              <a:t>(CE0620)</a:t>
            </a:r>
            <a:r>
              <a:rPr lang="en-IN" sz="1800" b="1" strike="noStrike" spc="-1">
                <a:solidFill>
                  <a:srgbClr val="212121"/>
                </a:solidFill>
                <a:latin typeface="Times New Roman"/>
              </a:rPr>
              <a:t> 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815975"/>
          </a:xfrm>
        </p:spPr>
        <p:txBody>
          <a:bodyPr/>
          <a:p>
            <a:pPr algn="ctr"/>
            <a:r>
              <a:rPr lang="" altLang="en-US" sz="3200">
                <a:sym typeface="+mn-ea"/>
              </a:rPr>
              <a:t>Matplotlib</a:t>
            </a:r>
            <a:endParaRPr lang="" altLang="en-US" sz="3200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084580"/>
            <a:ext cx="10695305" cy="5115560"/>
          </a:xfrm>
        </p:spPr>
        <p:txBody>
          <a:bodyPr>
            <a:normAutofit lnSpcReduction="10000"/>
          </a:bodyPr>
          <a:p>
            <a:pPr algn="just"/>
            <a:r>
              <a:rPr lang="en-US" altLang="en-US">
                <a:solidFill>
                  <a:schemeClr val="tx1"/>
                </a:solidFill>
              </a:rPr>
              <a:t>Matplotlib is one of the most popular Python packages used for data visualization. </a:t>
            </a:r>
            <a:endParaRPr lang="en-US" altLang="en-US">
              <a:solidFill>
                <a:schemeClr val="tx1"/>
              </a:solidFill>
            </a:endParaRPr>
          </a:p>
          <a:p>
            <a:pPr algn="just"/>
            <a:r>
              <a:rPr lang="en-US" altLang="en-US">
                <a:solidFill>
                  <a:schemeClr val="tx1"/>
                </a:solidFill>
              </a:rPr>
              <a:t>It is a cross-platform library for making 2D plots from data in arrays.</a:t>
            </a:r>
            <a:endParaRPr lang="en-US" altLang="en-US">
              <a:solidFill>
                <a:schemeClr val="tx1"/>
              </a:solidFill>
            </a:endParaRPr>
          </a:p>
          <a:p>
            <a:pPr algn="just"/>
            <a:r>
              <a:rPr lang="en-US" altLang="en-US">
                <a:solidFill>
                  <a:schemeClr val="tx1"/>
                </a:solidFill>
              </a:rPr>
              <a:t>Matplotlib is written in Python and makes use of NumPy, the numerical mathematics extension of Python.</a:t>
            </a:r>
            <a:endParaRPr lang="en-US" altLang="en-US">
              <a:solidFill>
                <a:schemeClr val="tx1"/>
              </a:solidFill>
            </a:endParaRPr>
          </a:p>
          <a:p>
            <a:pPr algn="just"/>
            <a:r>
              <a:rPr lang="en-US" altLang="en-US">
                <a:solidFill>
                  <a:schemeClr val="tx1"/>
                </a:solidFill>
              </a:rPr>
              <a:t>It provides an object-oriented API that helps in embedding plots in applications using Python GUI toolkits such as PyQt, WxPythonotTkinter.</a:t>
            </a:r>
            <a:endParaRPr lang="en-US" altLang="en-US">
              <a:solidFill>
                <a:schemeClr val="tx1"/>
              </a:solidFill>
            </a:endParaRPr>
          </a:p>
          <a:p>
            <a:pPr algn="just"/>
            <a:r>
              <a:rPr lang="en-US" altLang="en-US">
                <a:solidFill>
                  <a:schemeClr val="tx1"/>
                </a:solidFill>
              </a:rPr>
              <a:t>It can be used in Python and IPython shells, Jupyter notebook and web application servers also</a:t>
            </a:r>
            <a:r>
              <a:rPr lang="" altLang="en-US">
                <a:solidFill>
                  <a:schemeClr val="tx1"/>
                </a:solidFill>
              </a:rPr>
              <a:t>.</a:t>
            </a:r>
            <a:endParaRPr lang="" altLang="en-US">
              <a:solidFill>
                <a:schemeClr val="tx1"/>
              </a:solidFill>
            </a:endParaRPr>
          </a:p>
          <a:p>
            <a:pPr algn="just"/>
            <a:r>
              <a:rPr lang="" altLang="en-US">
                <a:solidFill>
                  <a:schemeClr val="tx1"/>
                </a:solidFill>
              </a:rPr>
              <a:t>Matplotlib has a procedural interface named the Pylab, which is designed to resemble MATLAB, a proprietary programming language developed by MathWorks. </a:t>
            </a:r>
            <a:endParaRPr lang="" altLang="en-US">
              <a:solidFill>
                <a:schemeClr val="tx1"/>
              </a:solidFill>
            </a:endParaRPr>
          </a:p>
          <a:p>
            <a:pPr algn="just"/>
            <a:r>
              <a:rPr lang="" altLang="en-US">
                <a:solidFill>
                  <a:schemeClr val="tx1"/>
                </a:solidFill>
              </a:rPr>
              <a:t>Matplotlib along with NumPy can be considered as the open source equivalent of MATLAB.</a:t>
            </a:r>
            <a:endParaRPr lang="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844</Words>
  <Application>WPS Presentation</Application>
  <PresentationFormat>宽屏</PresentationFormat>
  <Paragraphs>19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6" baseType="lpstr">
      <vt:lpstr>Arial</vt:lpstr>
      <vt:lpstr>SimSun</vt:lpstr>
      <vt:lpstr>Wingdings</vt:lpstr>
      <vt:lpstr>DejaVu Sans</vt:lpstr>
      <vt:lpstr>Times New Roman</vt:lpstr>
      <vt:lpstr>Arial</vt:lpstr>
      <vt:lpstr>微软雅黑</vt:lpstr>
      <vt:lpstr>Droid Sans Fallback</vt:lpstr>
      <vt:lpstr>Arial Unicode MS</vt:lpstr>
      <vt:lpstr>Arial Black</vt:lpstr>
      <vt:lpstr>SimSun</vt:lpstr>
      <vt:lpstr>Abyssinica SIL</vt:lpstr>
      <vt:lpstr>MT Extra</vt:lpstr>
      <vt:lpstr>Office Theme</vt:lpstr>
      <vt:lpstr>PowerPoint 演示文稿</vt:lpstr>
      <vt:lpstr>Regular Expression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bhumishah</dc:creator>
  <cp:lastModifiedBy>bhumishah</cp:lastModifiedBy>
  <cp:revision>98</cp:revision>
  <dcterms:created xsi:type="dcterms:W3CDTF">2021-03-03T03:48:20Z</dcterms:created>
  <dcterms:modified xsi:type="dcterms:W3CDTF">2021-03-03T03:48:20Z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1033-11.1.0.9080</vt:lpwstr>
  </property>
</Properties>
</file>