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handoutMasterIdLst>
    <p:handoutMasterId r:id="rId19"/>
  </p:handoutMasterIdLst>
  <p:sldIdLst>
    <p:sldId id="272" r:id="rId3"/>
    <p:sldId id="257" r:id="rId4"/>
    <p:sldId id="258" r:id="rId5"/>
    <p:sldId id="259" r:id="rId6"/>
    <p:sldId id="260" r:id="rId7"/>
    <p:sldId id="261" r:id="rId8"/>
    <p:sldId id="262" r:id="rId9"/>
    <p:sldId id="263" r:id="rId10"/>
    <p:sldId id="264" r:id="rId11"/>
    <p:sldId id="266" r:id="rId12"/>
    <p:sldId id="267" r:id="rId13"/>
    <p:sldId id="268" r:id="rId14"/>
    <p:sldId id="269" r:id="rId15"/>
    <p:sldId id="270" r:id="rId16"/>
    <p:sldId id="271" r:id="rId17"/>
  </p:sldIdLst>
  <p:sldSz cx="12192000" cy="6858000"/>
  <p:notesSz cx="7103745" cy="10234295"/>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2B2B2"/>
    <a:srgbClr val="202020"/>
    <a:srgbClr val="323232"/>
    <a:srgbClr val="CC3300"/>
    <a:srgbClr val="CC0000"/>
    <a:srgbClr val="FF3300"/>
    <a:srgbClr val="990000"/>
    <a:srgbClr val="FF8D41"/>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78" autoAdjust="0"/>
    <p:restoredTop sz="94660"/>
  </p:normalViewPr>
  <p:slideViewPr>
    <p:cSldViewPr snapToGrid="0" showGuides="1">
      <p:cViewPr varScale="1">
        <p:scale>
          <a:sx n="75" d="100"/>
          <a:sy n="75" d="100"/>
        </p:scale>
        <p:origin x="90" y="96"/>
      </p:cViewPr>
      <p:guideLst>
        <p:guide orient="horz" pos="2160"/>
        <p:guide pos="3840"/>
      </p:guideLst>
    </p:cSldViewPr>
  </p:slideViewPr>
  <p:notesTextViewPr>
    <p:cViewPr>
      <p:scale>
        <a:sx n="3" d="2"/>
        <a:sy n="3" d="2"/>
      </p:scale>
      <p:origin x="0" y="0"/>
    </p:cViewPr>
  </p:notesTextViewPr>
  <p:gridSpacing cx="72000" cy="720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2" Type="http://schemas.openxmlformats.org/officeDocument/2006/relationships/tableStyles" Target="tableStyles.xml"/><Relationship Id="rId21" Type="http://schemas.openxmlformats.org/officeDocument/2006/relationships/viewProps" Target="viewProps.xml"/><Relationship Id="rId20" Type="http://schemas.openxmlformats.org/officeDocument/2006/relationships/presProps" Target="presProps.xml"/><Relationship Id="rId2" Type="http://schemas.openxmlformats.org/officeDocument/2006/relationships/theme" Target="theme/theme1.xml"/><Relationship Id="rId19" Type="http://schemas.openxmlformats.org/officeDocument/2006/relationships/handoutMaster" Target="handoutMasters/handoutMaster1.xml"/><Relationship Id="rId18" Type="http://schemas.openxmlformats.org/officeDocument/2006/relationships/notesMaster" Target="notesMasters/notesMaster1.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45"/>
            </a:lvl1pPr>
          </a:lstStyle>
          <a:p>
            <a:endParaRPr lang="zh-CN" altLang="en-US"/>
          </a:p>
        </p:txBody>
      </p:sp>
      <p:sp>
        <p:nvSpPr>
          <p:cNvPr id="3" name="日期占位符 2"/>
          <p:cNvSpPr>
            <a:spLocks noGrp="1"/>
          </p:cNvSpPr>
          <p:nvPr>
            <p:ph type="dt" sz="quarter" idx="1"/>
          </p:nvPr>
        </p:nvSpPr>
        <p:spPr>
          <a:xfrm>
            <a:off x="4023812" y="0"/>
            <a:ext cx="3078290" cy="513492"/>
          </a:xfrm>
          <a:prstGeom prst="rect">
            <a:avLst/>
          </a:prstGeom>
        </p:spPr>
        <p:txBody>
          <a:bodyPr vert="horz" lIns="91440" tIns="45720" rIns="91440" bIns="45720" rtlCol="0"/>
          <a:lstStyle>
            <a:lvl1pPr algn="r">
              <a:defRPr sz="1245"/>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9720804"/>
            <a:ext cx="3078290" cy="513491"/>
          </a:xfrm>
          <a:prstGeom prst="rect">
            <a:avLst/>
          </a:prstGeom>
        </p:spPr>
        <p:txBody>
          <a:bodyPr vert="horz" lIns="91440" tIns="45720" rIns="91440" bIns="45720" rtlCol="0" anchor="b"/>
          <a:lstStyle>
            <a:lvl1pPr algn="l">
              <a:defRPr sz="1245"/>
            </a:lvl1pPr>
          </a:lstStyle>
          <a:p>
            <a:endParaRPr lang="zh-CN" altLang="en-US"/>
          </a:p>
        </p:txBody>
      </p:sp>
      <p:sp>
        <p:nvSpPr>
          <p:cNvPr id="5" name="灯片编号占位符 4"/>
          <p:cNvSpPr>
            <a:spLocks noGrp="1"/>
          </p:cNvSpPr>
          <p:nvPr>
            <p:ph type="sldNum" sz="quarter" idx="3"/>
          </p:nvPr>
        </p:nvSpPr>
        <p:spPr>
          <a:xfrm>
            <a:off x="4023812" y="9720804"/>
            <a:ext cx="3078290" cy="513491"/>
          </a:xfrm>
          <a:prstGeom prst="rect">
            <a:avLst/>
          </a:prstGeom>
        </p:spPr>
        <p:txBody>
          <a:bodyPr vert="horz" lIns="91440" tIns="45720" rIns="91440" bIns="45720" rtlCol="0" anchor="b"/>
          <a:lstStyle>
            <a:lvl1pPr algn="r">
              <a:defRPr sz="1245"/>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4313" y="0"/>
            <a:ext cx="3078162" cy="512763"/>
          </a:xfrm>
          <a:prstGeom prst="rect">
            <a:avLst/>
          </a:prstGeom>
        </p:spPr>
        <p:txBody>
          <a:bodyPr vert="horz" lIns="91440" tIns="45720" rIns="91440" bIns="45720" rtlCol="0"/>
          <a:lstStyle>
            <a:lvl1pPr algn="r">
              <a:defRPr sz="1200"/>
            </a:lvl1pPr>
          </a:lstStyle>
          <a:p>
            <a:fld id="{D6C8D182-E4C8-4120-9249-FC9774456FF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482600" y="1279525"/>
            <a:ext cx="6140450" cy="34544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1200" y="4926013"/>
            <a:ext cx="5683250" cy="4029075"/>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9721850"/>
            <a:ext cx="3078163" cy="512763"/>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4313" y="9721850"/>
            <a:ext cx="3078162" cy="512763"/>
          </a:xfrm>
          <a:prstGeom prst="rect">
            <a:avLst/>
          </a:prstGeom>
        </p:spPr>
        <p:txBody>
          <a:bodyPr vert="horz" lIns="91440" tIns="45720" rIns="91440" bIns="45720" rtlCol="0" anchor="b"/>
          <a:lstStyle>
            <a:lvl1pPr algn="r">
              <a:defRPr sz="1200"/>
            </a:lvl1pPr>
          </a:lstStyle>
          <a:p>
            <a:fld id="{85D0DACE-38E0-42D2-9336-2B707D34BC6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322962"/>
            <a:ext cx="9144000" cy="2187001"/>
          </a:xfrm>
        </p:spPr>
        <p:txBody>
          <a:bodyPr anchor="b">
            <a:normAutofit/>
          </a:bodyPr>
          <a:lstStyle>
            <a:lvl1pPr algn="ctr">
              <a:lnSpc>
                <a:spcPct val="130000"/>
              </a:lnSpc>
              <a:defRPr sz="6000">
                <a:effectLst>
                  <a:outerShdw blurRad="38100" dist="38100" dir="2700000" algn="tl">
                    <a:srgbClr val="000000">
                      <a:alpha val="43137"/>
                    </a:srgbClr>
                  </a:outerShdw>
                </a:effectLst>
              </a:defRPr>
            </a:lvl1pPr>
          </a:lstStyle>
          <a:p>
            <a:r>
              <a:rPr lang="zh-CN" altLang="en-US" dirty="0">
                <a:sym typeface="+mn-ea"/>
              </a:rPr>
              <a:t>Click to edit Master title style</a:t>
            </a:r>
            <a:endParaRPr lang="zh-CN" altLang="en-US" dirty="0">
              <a:sym typeface="+mn-ea"/>
            </a:endParaRPr>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
        <p:nvSpPr>
          <p:cNvPr id="3" name="副标题 2"/>
          <p:cNvSpPr>
            <a:spLocks noGrp="1"/>
          </p:cNvSpPr>
          <p:nvPr>
            <p:ph type="subTitle" idx="1"/>
          </p:nvPr>
        </p:nvSpPr>
        <p:spPr>
          <a:xfrm>
            <a:off x="1524000" y="3602038"/>
            <a:ext cx="9144000" cy="1655762"/>
          </a:xfrm>
        </p:spPr>
        <p:txBody>
          <a:bodyPr>
            <a:normAutofit/>
          </a:bodyPr>
          <a:lstStyle>
            <a:lvl1pPr marL="0" indent="0" algn="ctr">
              <a:buNone/>
              <a:defRPr sz="1800">
                <a:solidFill>
                  <a:schemeClr val="tx1">
                    <a:lumMod val="75000"/>
                    <a:lumOff val="25000"/>
                  </a:schemeClr>
                </a:solidFill>
                <a:effectLst/>
                <a:latin typeface="+mj-lt"/>
                <a:ea typeface="+mj-ea"/>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Click to edit Master subtitle style</a:t>
            </a:r>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nvPr>
        </p:nvSpPr>
        <p:spPr>
          <a:xfrm>
            <a:off x="838200" y="551543"/>
            <a:ext cx="10515600" cy="5558971"/>
          </a:xfrm>
        </p:spPr>
        <p:txBody>
          <a:bodyPr/>
          <a:lstStyle/>
          <a:p>
            <a:pPr lvl="0"/>
            <a:r>
              <a:rPr lang="zh-CN" altLang="en-US" dirty="0">
                <a:sym typeface="+mn-ea"/>
              </a:rPr>
              <a:t>Click to edit Master text styles</a:t>
            </a:r>
            <a:endParaRPr lang="zh-CN" altLang="en-US" dirty="0">
              <a:sym typeface="+mn-ea"/>
            </a:endParaRPr>
          </a:p>
          <a:p>
            <a:pPr lvl="1"/>
            <a:r>
              <a:rPr lang="zh-CN" altLang="en-US" dirty="0"/>
              <a:t>Second level</a:t>
            </a:r>
            <a:endParaRPr lang="zh-CN" altLang="en-US" dirty="0"/>
          </a:p>
          <a:p>
            <a:pPr lvl="2"/>
            <a:r>
              <a:rPr lang="zh-CN" altLang="en-US" dirty="0"/>
              <a:t>Third level</a:t>
            </a:r>
            <a:endParaRPr lang="zh-CN" altLang="en-US" dirty="0"/>
          </a:p>
          <a:p>
            <a:pPr lvl="3"/>
            <a:r>
              <a:rPr lang="zh-CN" altLang="en-US" dirty="0"/>
              <a:t>Fourth level</a:t>
            </a:r>
            <a:endParaRPr lang="zh-CN" altLang="en-US" dirty="0"/>
          </a:p>
          <a:p>
            <a:pPr lvl="4"/>
            <a:r>
              <a:rPr lang="zh-CN" altLang="en-US" dirty="0"/>
              <a:t>Fifth level</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标题 1"/>
          <p:cNvSpPr>
            <a:spLocks noGrp="1"/>
          </p:cNvSpPr>
          <p:nvPr>
            <p:ph type="title"/>
          </p:nvPr>
        </p:nvSpPr>
        <p:spPr>
          <a:xfrm>
            <a:off x="647700" y="258445"/>
            <a:ext cx="10515600" cy="1325563"/>
          </a:xfrm>
        </p:spPr>
        <p:txBody>
          <a:bodyPr anchor="ctr" anchorCtr="0">
            <a:normAutofit/>
          </a:bodyPr>
          <a:lstStyle>
            <a:lvl1pPr>
              <a:defRPr sz="2400" b="1">
                <a:effectLst>
                  <a:outerShdw blurRad="38100" dist="38100" dir="2700000" algn="tl">
                    <a:srgbClr val="000000">
                      <a:alpha val="43137"/>
                    </a:srgbClr>
                  </a:outerShdw>
                </a:effectLst>
              </a:defRPr>
            </a:lvl1pPr>
          </a:lstStyle>
          <a:p>
            <a:r>
              <a:rPr lang="zh-CN" altLang="en-US" dirty="0"/>
              <a:t>Click to edit Master title style</a:t>
            </a:r>
            <a:endParaRPr lang="zh-CN" altLang="en-US" dirty="0"/>
          </a:p>
        </p:txBody>
      </p:sp>
      <p:sp>
        <p:nvSpPr>
          <p:cNvPr id="3" name="内容占位符 2"/>
          <p:cNvSpPr>
            <a:spLocks noGrp="1"/>
          </p:cNvSpPr>
          <p:nvPr>
            <p:ph idx="1"/>
          </p:nvPr>
        </p:nvSpPr>
        <p:spPr>
          <a:xfrm>
            <a:off x="647700" y="1825625"/>
            <a:ext cx="10515600" cy="4351338"/>
          </a:xfrm>
        </p:spPr>
        <p:txBody>
          <a:bodyPr>
            <a:normAutofit/>
          </a:bodyPr>
          <a:lstStyle>
            <a:lvl1pPr>
              <a:defRPr sz="2000">
                <a:solidFill>
                  <a:schemeClr val="tx1">
                    <a:lumMod val="75000"/>
                    <a:lumOff val="25000"/>
                  </a:schemeClr>
                </a:solidFill>
              </a:defRPr>
            </a:lvl1pPr>
            <a:lvl2pPr>
              <a:defRPr sz="1800">
                <a:solidFill>
                  <a:schemeClr val="tx1">
                    <a:lumMod val="75000"/>
                    <a:lumOff val="25000"/>
                  </a:schemeClr>
                </a:solidFill>
              </a:defRPr>
            </a:lvl2pPr>
            <a:lvl3pPr>
              <a:defRPr sz="1600">
                <a:solidFill>
                  <a:schemeClr val="tx1">
                    <a:lumMod val="75000"/>
                    <a:lumOff val="25000"/>
                  </a:schemeClr>
                </a:solidFill>
              </a:defRPr>
            </a:lvl3pPr>
            <a:lvl4pPr>
              <a:defRPr sz="1600">
                <a:solidFill>
                  <a:schemeClr val="tx1">
                    <a:lumMod val="75000"/>
                    <a:lumOff val="25000"/>
                  </a:schemeClr>
                </a:solidFill>
              </a:defRPr>
            </a:lvl4pPr>
            <a:lvl5pPr>
              <a:defRPr sz="1600">
                <a:solidFill>
                  <a:schemeClr val="tx1">
                    <a:lumMod val="75000"/>
                    <a:lumOff val="25000"/>
                  </a:schemeClr>
                </a:solidFill>
              </a:defRPr>
            </a:lvl5pPr>
          </a:lstStyle>
          <a:p>
            <a:pPr lvl="0"/>
            <a:r>
              <a:rPr lang="zh-CN" altLang="en-US" dirty="0">
                <a:sym typeface="+mn-ea"/>
              </a:rPr>
              <a:t>Click to edit Master text styles</a:t>
            </a:r>
            <a:endParaRPr lang="zh-CN" altLang="en-US" dirty="0">
              <a:sym typeface="+mn-ea"/>
            </a:endParaRPr>
          </a:p>
          <a:p>
            <a:pPr lvl="1"/>
            <a:r>
              <a:rPr lang="zh-CN" altLang="en-US" dirty="0"/>
              <a:t>Second level</a:t>
            </a:r>
            <a:endParaRPr lang="zh-CN" altLang="en-US" dirty="0"/>
          </a:p>
          <a:p>
            <a:pPr lvl="2"/>
            <a:r>
              <a:rPr lang="zh-CN" altLang="en-US" dirty="0"/>
              <a:t>Third level</a:t>
            </a:r>
            <a:endParaRPr lang="zh-CN" altLang="en-US" dirty="0"/>
          </a:p>
          <a:p>
            <a:pPr lvl="3"/>
            <a:r>
              <a:rPr lang="zh-CN" altLang="en-US" dirty="0"/>
              <a:t>Fourth level</a:t>
            </a:r>
            <a:endParaRPr lang="zh-CN" altLang="en-US" dirty="0"/>
          </a:p>
          <a:p>
            <a:pPr lvl="4"/>
            <a:r>
              <a:rPr lang="zh-CN" altLang="en-US" dirty="0"/>
              <a:t>Fifth level</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标题 1"/>
          <p:cNvSpPr>
            <a:spLocks noGrp="1"/>
          </p:cNvSpPr>
          <p:nvPr>
            <p:ph type="title"/>
          </p:nvPr>
        </p:nvSpPr>
        <p:spPr>
          <a:xfrm>
            <a:off x="831850" y="3750945"/>
            <a:ext cx="9848088" cy="811530"/>
          </a:xfrm>
        </p:spPr>
        <p:txBody>
          <a:bodyPr anchor="b">
            <a:normAutofit/>
          </a:bodyPr>
          <a:lstStyle>
            <a:lvl1pPr>
              <a:defRPr sz="4000">
                <a:effectLst>
                  <a:outerShdw blurRad="38100" dist="38100" dir="2700000" algn="tl">
                    <a:srgbClr val="000000">
                      <a:alpha val="43137"/>
                    </a:srgbClr>
                  </a:outerShdw>
                </a:effectLst>
              </a:defRPr>
            </a:lvl1pPr>
          </a:lstStyle>
          <a:p>
            <a:r>
              <a:rPr lang="zh-CN" altLang="en-US" dirty="0"/>
              <a:t>Click to edit Master title style</a:t>
            </a:r>
            <a:endParaRPr lang="zh-CN" altLang="en-US" dirty="0"/>
          </a:p>
        </p:txBody>
      </p:sp>
      <p:sp>
        <p:nvSpPr>
          <p:cNvPr id="3" name="文本占位符 2"/>
          <p:cNvSpPr>
            <a:spLocks noGrp="1"/>
          </p:cNvSpPr>
          <p:nvPr>
            <p:ph type="body" idx="1"/>
          </p:nvPr>
        </p:nvSpPr>
        <p:spPr>
          <a:xfrm>
            <a:off x="831850" y="4610028"/>
            <a:ext cx="7321550" cy="647555"/>
          </a:xfr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sym typeface="+mn-ea"/>
              </a:rPr>
              <a:t>Click to edit Master text styles</a:t>
            </a:r>
            <a:endParaRPr lang="zh-CN" altLang="en-US" dirty="0">
              <a:sym typeface="+mn-ea"/>
            </a:endParaRPr>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标题 1"/>
          <p:cNvSpPr>
            <a:spLocks noGrp="1"/>
          </p:cNvSpPr>
          <p:nvPr>
            <p:ph type="title"/>
          </p:nvPr>
        </p:nvSpPr>
        <p:spPr>
          <a:xfrm>
            <a:off x="647700" y="258445"/>
            <a:ext cx="10515600" cy="1325563"/>
          </a:xfrm>
        </p:spPr>
        <p:txBody>
          <a:bodyPr>
            <a:normAutofit/>
          </a:bodyPr>
          <a:lstStyle>
            <a:lvl1pPr>
              <a:defRPr sz="2400" b="1" i="0">
                <a:effectLst>
                  <a:outerShdw blurRad="38100" dist="38100" dir="2700000" algn="tl">
                    <a:srgbClr val="000000">
                      <a:alpha val="43137"/>
                    </a:srgbClr>
                  </a:outerShdw>
                </a:effectLst>
              </a:defRPr>
            </a:lvl1pPr>
          </a:lstStyle>
          <a:p>
            <a:r>
              <a:rPr lang="zh-CN" altLang="en-US" dirty="0"/>
              <a:t>Click to edit Master title style</a:t>
            </a:r>
            <a:endParaRPr lang="zh-CN" altLang="en-US" dirty="0"/>
          </a:p>
        </p:txBody>
      </p:sp>
      <p:sp>
        <p:nvSpPr>
          <p:cNvPr id="3" name="内容占位符 2"/>
          <p:cNvSpPr>
            <a:spLocks noGrp="1"/>
          </p:cNvSpPr>
          <p:nvPr>
            <p:ph sz="half" idx="1"/>
          </p:nvPr>
        </p:nvSpPr>
        <p:spPr>
          <a:xfrm>
            <a:off x="647700" y="1825625"/>
            <a:ext cx="5181600" cy="4351338"/>
          </a:xfrm>
        </p:spPr>
        <p:txBody>
          <a:bodyPr>
            <a:normAutofit/>
          </a:bodyPr>
          <a:lstStyle>
            <a:lvl1pPr>
              <a:lnSpc>
                <a:spcPct val="150000"/>
              </a:lnSpc>
              <a:defRPr sz="2000">
                <a:solidFill>
                  <a:schemeClr val="tx1">
                    <a:lumMod val="75000"/>
                    <a:lumOff val="25000"/>
                  </a:schemeClr>
                </a:solidFill>
              </a:defRPr>
            </a:lvl1pPr>
            <a:lvl2pPr>
              <a:lnSpc>
                <a:spcPct val="150000"/>
              </a:lnSpc>
              <a:defRPr sz="1800">
                <a:solidFill>
                  <a:schemeClr val="tx1">
                    <a:lumMod val="75000"/>
                    <a:lumOff val="25000"/>
                  </a:schemeClr>
                </a:solidFill>
              </a:defRPr>
            </a:lvl2pPr>
            <a:lvl3pPr>
              <a:lnSpc>
                <a:spcPct val="150000"/>
              </a:lnSpc>
              <a:defRPr sz="1600">
                <a:solidFill>
                  <a:schemeClr val="tx1">
                    <a:lumMod val="75000"/>
                    <a:lumOff val="25000"/>
                  </a:schemeClr>
                </a:solidFill>
              </a:defRPr>
            </a:lvl3pPr>
            <a:lvl4pPr>
              <a:lnSpc>
                <a:spcPct val="150000"/>
              </a:lnSpc>
              <a:defRPr sz="1600">
                <a:solidFill>
                  <a:schemeClr val="tx1">
                    <a:lumMod val="75000"/>
                    <a:lumOff val="25000"/>
                  </a:schemeClr>
                </a:solidFill>
              </a:defRPr>
            </a:lvl4pPr>
            <a:lvl5pPr>
              <a:lnSpc>
                <a:spcPct val="150000"/>
              </a:lnSpc>
              <a:defRPr sz="1600">
                <a:solidFill>
                  <a:schemeClr val="tx1">
                    <a:lumMod val="75000"/>
                    <a:lumOff val="25000"/>
                  </a:schemeClr>
                </a:solidFill>
              </a:defRPr>
            </a:lvl5pPr>
          </a:lstStyle>
          <a:p>
            <a:pPr lvl="0"/>
            <a:r>
              <a:rPr lang="zh-CN" altLang="en-US" dirty="0">
                <a:sym typeface="+mn-ea"/>
              </a:rPr>
              <a:t>Click to edit Master text styles</a:t>
            </a:r>
            <a:endParaRPr lang="zh-CN" altLang="en-US" dirty="0">
              <a:sym typeface="+mn-ea"/>
            </a:endParaRPr>
          </a:p>
          <a:p>
            <a:pPr lvl="1"/>
            <a:r>
              <a:rPr lang="zh-CN" altLang="en-US" dirty="0"/>
              <a:t>Second level</a:t>
            </a:r>
            <a:endParaRPr lang="zh-CN" altLang="en-US" dirty="0"/>
          </a:p>
          <a:p>
            <a:pPr lvl="2"/>
            <a:r>
              <a:rPr lang="zh-CN" altLang="en-US" dirty="0"/>
              <a:t>Third level</a:t>
            </a:r>
            <a:endParaRPr lang="zh-CN" altLang="en-US" dirty="0"/>
          </a:p>
          <a:p>
            <a:pPr lvl="3"/>
            <a:r>
              <a:rPr lang="zh-CN" altLang="en-US" dirty="0"/>
              <a:t>Fourth level</a:t>
            </a:r>
            <a:endParaRPr lang="zh-CN" altLang="en-US" dirty="0"/>
          </a:p>
          <a:p>
            <a:pPr lvl="4"/>
            <a:r>
              <a:rPr lang="zh-CN" altLang="en-US" dirty="0"/>
              <a:t>Fifth level</a:t>
            </a:r>
            <a:endParaRPr lang="zh-CN" altLang="en-US" dirty="0"/>
          </a:p>
        </p:txBody>
      </p:sp>
      <p:sp>
        <p:nvSpPr>
          <p:cNvPr id="4" name="内容占位符 3"/>
          <p:cNvSpPr>
            <a:spLocks noGrp="1"/>
          </p:cNvSpPr>
          <p:nvPr>
            <p:ph sz="half" idx="2"/>
          </p:nvPr>
        </p:nvSpPr>
        <p:spPr>
          <a:xfrm>
            <a:off x="5981700" y="1825625"/>
            <a:ext cx="5181600" cy="4351338"/>
          </a:xfrm>
        </p:spPr>
        <p:txBody>
          <a:bodyPr>
            <a:normAutofit/>
          </a:bodyPr>
          <a:lstStyle>
            <a:lvl1pPr>
              <a:lnSpc>
                <a:spcPct val="150000"/>
              </a:lnSpc>
              <a:defRPr sz="2000">
                <a:solidFill>
                  <a:schemeClr val="tx1">
                    <a:lumMod val="75000"/>
                    <a:lumOff val="25000"/>
                  </a:schemeClr>
                </a:solidFill>
              </a:defRPr>
            </a:lvl1pPr>
            <a:lvl2pPr>
              <a:lnSpc>
                <a:spcPct val="150000"/>
              </a:lnSpc>
              <a:defRPr sz="1800">
                <a:solidFill>
                  <a:schemeClr val="tx1">
                    <a:lumMod val="75000"/>
                    <a:lumOff val="25000"/>
                  </a:schemeClr>
                </a:solidFill>
              </a:defRPr>
            </a:lvl2pPr>
            <a:lvl3pPr>
              <a:lnSpc>
                <a:spcPct val="150000"/>
              </a:lnSpc>
              <a:defRPr sz="1600">
                <a:solidFill>
                  <a:schemeClr val="tx1">
                    <a:lumMod val="75000"/>
                    <a:lumOff val="25000"/>
                  </a:schemeClr>
                </a:solidFill>
              </a:defRPr>
            </a:lvl3pPr>
            <a:lvl4pPr>
              <a:lnSpc>
                <a:spcPct val="150000"/>
              </a:lnSpc>
              <a:defRPr sz="1600">
                <a:solidFill>
                  <a:schemeClr val="tx1">
                    <a:lumMod val="75000"/>
                    <a:lumOff val="25000"/>
                  </a:schemeClr>
                </a:solidFill>
              </a:defRPr>
            </a:lvl4pPr>
            <a:lvl5pPr>
              <a:lnSpc>
                <a:spcPct val="150000"/>
              </a:lnSpc>
              <a:defRPr sz="1600">
                <a:solidFill>
                  <a:schemeClr val="tx1">
                    <a:lumMod val="75000"/>
                    <a:lumOff val="25000"/>
                  </a:schemeClr>
                </a:solidFill>
              </a:defRPr>
            </a:lvl5pPr>
          </a:lstStyle>
          <a:p>
            <a:pPr lvl="0"/>
            <a:r>
              <a:rPr lang="zh-CN" altLang="en-US" dirty="0">
                <a:sym typeface="+mn-ea"/>
              </a:rPr>
              <a:t>Click to edit Master text styles</a:t>
            </a:r>
            <a:endParaRPr lang="zh-CN" altLang="en-US" dirty="0">
              <a:sym typeface="+mn-ea"/>
            </a:endParaRPr>
          </a:p>
          <a:p>
            <a:pPr lvl="1"/>
            <a:r>
              <a:rPr lang="zh-CN" altLang="en-US" dirty="0"/>
              <a:t>Second level</a:t>
            </a:r>
            <a:endParaRPr lang="zh-CN" altLang="en-US" dirty="0"/>
          </a:p>
          <a:p>
            <a:pPr lvl="2"/>
            <a:r>
              <a:rPr lang="zh-CN" altLang="en-US" dirty="0"/>
              <a:t>Third level</a:t>
            </a:r>
            <a:endParaRPr lang="zh-CN" altLang="en-US" dirty="0"/>
          </a:p>
          <a:p>
            <a:pPr lvl="3"/>
            <a:r>
              <a:rPr lang="zh-CN" altLang="en-US" dirty="0"/>
              <a:t>Fourth level</a:t>
            </a:r>
            <a:endParaRPr lang="zh-CN" altLang="en-US" dirty="0"/>
          </a:p>
          <a:p>
            <a:pPr lvl="4"/>
            <a:r>
              <a:rPr lang="zh-CN" altLang="en-US" dirty="0"/>
              <a:t>Fifth level</a:t>
            </a:r>
            <a:endParaRPr lang="zh-CN" altLang="en-US" dirty="0"/>
          </a:p>
        </p:txBody>
      </p:sp>
      <p:sp>
        <p:nvSpPr>
          <p:cNvPr id="5" name="日期占位符 4"/>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Click to edit Master title style</a:t>
            </a:r>
            <a:endParaRPr lang="zh-CN" altLang="en-US"/>
          </a:p>
        </p:txBody>
      </p:sp>
      <p:sp>
        <p:nvSpPr>
          <p:cNvPr id="3" name="文本占位符 2"/>
          <p:cNvSpPr>
            <a:spLocks noGrp="1"/>
          </p:cNvSpPr>
          <p:nvPr>
            <p:ph type="body" idx="1"/>
          </p:nvPr>
        </p:nvSpPr>
        <p:spPr>
          <a:xfrm>
            <a:off x="839788" y="1744961"/>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sym typeface="+mn-ea"/>
              </a:rPr>
              <a:t>Click to edit Master text styles</a:t>
            </a:r>
            <a:endParaRPr lang="zh-CN" altLang="en-US" dirty="0">
              <a:sym typeface="+mn-ea"/>
            </a:endParaRPr>
          </a:p>
        </p:txBody>
      </p:sp>
      <p:sp>
        <p:nvSpPr>
          <p:cNvPr id="4" name="内容占位符 3"/>
          <p:cNvSpPr>
            <a:spLocks noGrp="1"/>
          </p:cNvSpPr>
          <p:nvPr>
            <p:ph sz="half" idx="2"/>
          </p:nvPr>
        </p:nvSpPr>
        <p:spPr>
          <a:xfrm>
            <a:off x="839788" y="2615609"/>
            <a:ext cx="5157787" cy="3574054"/>
          </a:xfrm>
        </p:spPr>
        <p:txBody>
          <a:bodyPr/>
          <a:lstStyle/>
          <a:p>
            <a:pPr lvl="0"/>
            <a:r>
              <a:rPr lang="zh-CN" altLang="en-US" dirty="0">
                <a:sym typeface="+mn-ea"/>
              </a:rPr>
              <a:t>Click to edit Master text styles</a:t>
            </a:r>
            <a:endParaRPr lang="zh-CN" altLang="en-US" dirty="0">
              <a:sym typeface="+mn-ea"/>
            </a:endParaRPr>
          </a:p>
          <a:p>
            <a:pPr lvl="1"/>
            <a:r>
              <a:rPr lang="zh-CN" altLang="en-US" dirty="0"/>
              <a:t>Second level</a:t>
            </a:r>
            <a:endParaRPr lang="zh-CN" altLang="en-US" dirty="0"/>
          </a:p>
          <a:p>
            <a:pPr lvl="2"/>
            <a:r>
              <a:rPr lang="zh-CN" altLang="en-US" dirty="0"/>
              <a:t>Third level</a:t>
            </a:r>
            <a:endParaRPr lang="zh-CN" altLang="en-US" dirty="0"/>
          </a:p>
          <a:p>
            <a:pPr lvl="3"/>
            <a:r>
              <a:rPr lang="zh-CN" altLang="en-US" dirty="0"/>
              <a:t>Fourth level</a:t>
            </a:r>
            <a:endParaRPr lang="zh-CN" altLang="en-US" dirty="0"/>
          </a:p>
          <a:p>
            <a:pPr lvl="4"/>
            <a:r>
              <a:rPr lang="zh-CN" altLang="en-US" dirty="0"/>
              <a:t>Fifth level</a:t>
            </a:r>
            <a:endParaRPr lang="zh-CN" altLang="en-US" dirty="0"/>
          </a:p>
        </p:txBody>
      </p:sp>
      <p:sp>
        <p:nvSpPr>
          <p:cNvPr id="5" name="文本占位符 4"/>
          <p:cNvSpPr>
            <a:spLocks noGrp="1"/>
          </p:cNvSpPr>
          <p:nvPr>
            <p:ph type="body" sz="quarter" idx="3"/>
          </p:nvPr>
        </p:nvSpPr>
        <p:spPr>
          <a:xfrm>
            <a:off x="6172200" y="1744961"/>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sym typeface="+mn-ea"/>
              </a:rPr>
              <a:t>Click to edit Master text styles</a:t>
            </a:r>
            <a:endParaRPr lang="zh-CN" altLang="en-US" dirty="0">
              <a:sym typeface="+mn-ea"/>
            </a:endParaRPr>
          </a:p>
        </p:txBody>
      </p:sp>
      <p:sp>
        <p:nvSpPr>
          <p:cNvPr id="6" name="内容占位符 5"/>
          <p:cNvSpPr>
            <a:spLocks noGrp="1"/>
          </p:cNvSpPr>
          <p:nvPr>
            <p:ph sz="quarter" idx="4"/>
          </p:nvPr>
        </p:nvSpPr>
        <p:spPr>
          <a:xfrm>
            <a:off x="6172200" y="2615609"/>
            <a:ext cx="5183188" cy="3574054"/>
          </a:xfrm>
        </p:spPr>
        <p:txBody>
          <a:bodyPr/>
          <a:lstStyle/>
          <a:p>
            <a:pPr lvl="0"/>
            <a:r>
              <a:rPr lang="zh-CN" altLang="en-US" dirty="0">
                <a:sym typeface="+mn-ea"/>
              </a:rPr>
              <a:t>Click to edit Master text styles</a:t>
            </a:r>
            <a:endParaRPr lang="zh-CN" altLang="en-US" dirty="0">
              <a:sym typeface="+mn-ea"/>
            </a:endParaRPr>
          </a:p>
          <a:p>
            <a:pPr lvl="1"/>
            <a:r>
              <a:rPr lang="zh-CN" altLang="en-US" dirty="0"/>
              <a:t>Second level</a:t>
            </a:r>
            <a:endParaRPr lang="zh-CN" altLang="en-US" dirty="0"/>
          </a:p>
          <a:p>
            <a:pPr lvl="2"/>
            <a:r>
              <a:rPr lang="zh-CN" altLang="en-US" dirty="0"/>
              <a:t>Third level</a:t>
            </a:r>
            <a:endParaRPr lang="zh-CN" altLang="en-US" dirty="0"/>
          </a:p>
          <a:p>
            <a:pPr lvl="3"/>
            <a:r>
              <a:rPr lang="zh-CN" altLang="en-US" dirty="0"/>
              <a:t>Fourth level</a:t>
            </a:r>
            <a:endParaRPr lang="zh-CN" altLang="en-US" dirty="0"/>
          </a:p>
          <a:p>
            <a:pPr lvl="4"/>
            <a:r>
              <a:rPr lang="zh-CN" altLang="en-US" dirty="0"/>
              <a:t>Fifth level</a:t>
            </a:r>
            <a:endParaRPr lang="zh-CN" altLang="en-US" dirty="0"/>
          </a:p>
        </p:txBody>
      </p:sp>
      <p:sp>
        <p:nvSpPr>
          <p:cNvPr id="7" name="日期占位符 6"/>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标题 1"/>
          <p:cNvSpPr>
            <a:spLocks noGrp="1"/>
          </p:cNvSpPr>
          <p:nvPr>
            <p:ph type="title"/>
          </p:nvPr>
        </p:nvSpPr>
        <p:spPr>
          <a:xfrm>
            <a:off x="838200" y="2766219"/>
            <a:ext cx="10515600" cy="1325563"/>
          </a:xfrm>
        </p:spPr>
        <p:txBody>
          <a:bodyPr>
            <a:normAutofit/>
          </a:bodyPr>
          <a:lstStyle>
            <a:lvl1pPr algn="ctr">
              <a:defRPr sz="4800" b="0">
                <a:effectLst>
                  <a:outerShdw blurRad="38100" dist="38100" dir="2700000" algn="tl">
                    <a:srgbClr val="000000">
                      <a:alpha val="43137"/>
                    </a:srgbClr>
                  </a:outerShdw>
                </a:effectLst>
              </a:defRPr>
            </a:lvl1pPr>
          </a:lstStyle>
          <a:p>
            <a:r>
              <a:rPr lang="zh-CN" altLang="en-US" dirty="0"/>
              <a:t>Click to edit Master title style</a:t>
            </a:r>
            <a:endParaRPr lang="zh-CN" altLang="en-US" dirty="0"/>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标题 1"/>
          <p:cNvSpPr>
            <a:spLocks noGrp="1"/>
          </p:cNvSpPr>
          <p:nvPr>
            <p:ph type="title"/>
          </p:nvPr>
        </p:nvSpPr>
        <p:spPr>
          <a:xfrm>
            <a:off x="646747" y="127000"/>
            <a:ext cx="4165200" cy="1600200"/>
          </a:xfrm>
        </p:spPr>
        <p:txBody>
          <a:bodyPr anchor="ctr" anchorCtr="0">
            <a:normAutofit/>
          </a:bodyPr>
          <a:lstStyle>
            <a:lvl1pPr>
              <a:defRPr sz="2400" b="1">
                <a:effectLst>
                  <a:outerShdw blurRad="38100" dist="38100" dir="2700000" algn="tl">
                    <a:srgbClr val="000000">
                      <a:alpha val="43137"/>
                    </a:srgbClr>
                  </a:outerShdw>
                </a:effectLst>
              </a:defRPr>
            </a:lvl1pPr>
          </a:lstStyle>
          <a:p>
            <a:r>
              <a:rPr lang="zh-CN" altLang="en-US" dirty="0">
                <a:sym typeface="+mn-ea"/>
              </a:rPr>
              <a:t>Click to edit Master title style</a:t>
            </a:r>
            <a:endParaRPr lang="zh-CN" altLang="en-US" dirty="0">
              <a:sym typeface="+mn-ea"/>
            </a:endParaRPr>
          </a:p>
        </p:txBody>
      </p:sp>
      <p:sp>
        <p:nvSpPr>
          <p:cNvPr id="3" name="图片占位符 2"/>
          <p:cNvSpPr>
            <a:spLocks noGrp="1" noChangeAspect="1"/>
          </p:cNvSpPr>
          <p:nvPr>
            <p:ph type="pic" idx="1"/>
          </p:nvPr>
        </p:nvSpPr>
        <p:spPr>
          <a:xfrm>
            <a:off x="5184000" y="766354"/>
            <a:ext cx="5817375" cy="509444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dirty="0"/>
          </a:p>
        </p:txBody>
      </p:sp>
      <p:sp>
        <p:nvSpPr>
          <p:cNvPr id="4" name="文本占位符 3"/>
          <p:cNvSpPr>
            <a:spLocks noGrp="1"/>
          </p:cNvSpPr>
          <p:nvPr>
            <p:ph type="body" sz="half" idx="2"/>
          </p:nvPr>
        </p:nvSpPr>
        <p:spPr>
          <a:xfrm>
            <a:off x="651827" y="2057400"/>
            <a:ext cx="4165200" cy="3811588"/>
          </a:xfrm>
        </p:spPr>
        <p:txBody>
          <a:bodyPr>
            <a:normAutofit/>
          </a:bodyPr>
          <a:lstStyle>
            <a:lvl1pPr marL="0" indent="0">
              <a:lnSpc>
                <a:spcPct val="150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dirty="0"/>
              <a:t>Click to edit Master text styles</a:t>
            </a:r>
            <a:endParaRPr lang="zh-CN" altLang="en-US" dirty="0"/>
          </a:p>
        </p:txBody>
      </p:sp>
      <p:sp>
        <p:nvSpPr>
          <p:cNvPr id="5" name="日期占位符 4"/>
          <p:cNvSpPr>
            <a:spLocks noGrp="1"/>
          </p:cNvSpPr>
          <p:nvPr>
            <p:ph type="dt" sz="half" idx="10"/>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nvPr>
        </p:nvSpPr>
        <p:spPr/>
        <p:txBody>
          <a:bodyPr/>
          <a:lstStyle/>
          <a:p>
            <a:endParaRPr lang="zh-CN" altLang="en-US" dirty="0"/>
          </a:p>
        </p:txBody>
      </p:sp>
      <p:sp>
        <p:nvSpPr>
          <p:cNvPr id="7" name="灯片编号占位符 6"/>
          <p:cNvSpPr>
            <a:spLocks noGrp="1"/>
          </p:cNvSpPr>
          <p:nvPr>
            <p:ph type="sldNum" sz="quarter" idx="12"/>
          </p:nvPr>
        </p:nvSpPr>
        <p:spPr/>
        <p:txBody>
          <a:bodyPr/>
          <a:lstStyle/>
          <a:p>
            <a:fld id="{FABC47A4-756D-490B-A52F-7D9E2C9FC05F}" type="slidenum">
              <a:rPr lang="zh-CN" altLang="en-US" smtClean="0"/>
            </a:fld>
            <a:endParaRPr lang="zh-CN" altLang="en-US"/>
          </a:p>
        </p:txBody>
      </p:sp>
      <p:cxnSp>
        <p:nvCxnSpPr>
          <p:cNvPr id="8" name="直接连接符 7" hidden="1"/>
          <p:cNvCxnSpPr/>
          <p:nvPr userDrawn="1"/>
        </p:nvCxnSpPr>
        <p:spPr>
          <a:xfrm>
            <a:off x="742950" y="434340"/>
            <a:ext cx="0" cy="1391285"/>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9824484" y="365125"/>
            <a:ext cx="1529316" cy="5811838"/>
          </a:xfrm>
        </p:spPr>
        <p:txBody>
          <a:bodyPr vert="eaVert">
            <a:normAutofit/>
          </a:bodyPr>
          <a:lstStyle>
            <a:lvl1pPr>
              <a:defRPr sz="3600"/>
            </a:lvl1pPr>
          </a:lstStyle>
          <a:p>
            <a:r>
              <a:rPr lang="zh-CN" altLang="en-US"/>
              <a:t>Click to edit Master title style</a:t>
            </a:r>
            <a:endParaRPr lang="zh-CN" altLang="en-US"/>
          </a:p>
        </p:txBody>
      </p:sp>
      <p:sp>
        <p:nvSpPr>
          <p:cNvPr id="3" name="竖排文字占位符 2"/>
          <p:cNvSpPr>
            <a:spLocks noGrp="1"/>
          </p:cNvSpPr>
          <p:nvPr>
            <p:ph type="body" orient="vert" idx="1"/>
          </p:nvPr>
        </p:nvSpPr>
        <p:spPr>
          <a:xfrm>
            <a:off x="838200" y="365125"/>
            <a:ext cx="8879958" cy="5811838"/>
          </a:xfrm>
        </p:spPr>
        <p:txBody>
          <a:bodyPr vert="eaVert"/>
          <a:lstStyle/>
          <a:p>
            <a:pPr lvl="0"/>
            <a:r>
              <a:rPr lang="zh-CN" altLang="en-US" dirty="0">
                <a:sym typeface="+mn-ea"/>
              </a:rPr>
              <a:t>Click to edit Master text styles</a:t>
            </a:r>
            <a:endParaRPr lang="zh-CN" altLang="en-US" dirty="0">
              <a:sym typeface="+mn-ea"/>
            </a:endParaRPr>
          </a:p>
          <a:p>
            <a:pPr lvl="1"/>
            <a:r>
              <a:rPr lang="zh-CN" altLang="en-US" dirty="0"/>
              <a:t>Second level</a:t>
            </a:r>
            <a:endParaRPr lang="zh-CN" altLang="en-US" dirty="0"/>
          </a:p>
          <a:p>
            <a:pPr lvl="2"/>
            <a:r>
              <a:rPr lang="zh-CN" altLang="en-US" dirty="0"/>
              <a:t>Third level</a:t>
            </a:r>
            <a:endParaRPr lang="zh-CN" altLang="en-US" dirty="0"/>
          </a:p>
          <a:p>
            <a:pPr lvl="3"/>
            <a:r>
              <a:rPr lang="zh-CN" altLang="en-US" dirty="0"/>
              <a:t>Fourth level</a:t>
            </a:r>
            <a:endParaRPr lang="zh-CN" altLang="en-US" dirty="0"/>
          </a:p>
          <a:p>
            <a:pPr lvl="4"/>
            <a:r>
              <a:rPr lang="zh-CN" altLang="en-US" dirty="0"/>
              <a:t>Fifth level</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1" Type="http://schemas.openxmlformats.org/officeDocument/2006/relationships/theme" Target="../theme/theme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Click to edit Master title style</a:t>
            </a:r>
            <a:endParaRPr lang="zh-CN" altLang="en-US" dirty="0"/>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sym typeface="+mn-ea"/>
              </a:rPr>
              <a:t>Click to edit Master text styles</a:t>
            </a:r>
            <a:endParaRPr lang="zh-CN" altLang="en-US" dirty="0">
              <a:sym typeface="+mn-ea"/>
            </a:endParaRPr>
          </a:p>
          <a:p>
            <a:pPr lvl="1"/>
            <a:r>
              <a:rPr lang="zh-CN" altLang="en-US" dirty="0"/>
              <a:t>Second level</a:t>
            </a:r>
            <a:endParaRPr lang="zh-CN" altLang="en-US" dirty="0"/>
          </a:p>
          <a:p>
            <a:pPr lvl="2"/>
            <a:r>
              <a:rPr lang="zh-CN" altLang="en-US" dirty="0"/>
              <a:t>Third level</a:t>
            </a:r>
            <a:endParaRPr lang="zh-CN" altLang="en-US" dirty="0"/>
          </a:p>
          <a:p>
            <a:pPr lvl="3"/>
            <a:r>
              <a:rPr lang="zh-CN" altLang="en-US" dirty="0"/>
              <a:t>Fourth level</a:t>
            </a:r>
            <a:endParaRPr lang="zh-CN" altLang="en-US" dirty="0"/>
          </a:p>
          <a:p>
            <a:pPr lvl="4"/>
            <a:r>
              <a:rPr lang="zh-CN" altLang="en-US" dirty="0"/>
              <a:t>Fifth level</a:t>
            </a:r>
            <a:endParaRPr lang="zh-CN" altLang="en-US" dirty="0"/>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fld id="{49AE70B2-8BF9-45C0-BB95-33D1B9D3A854}"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0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8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8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CustomShape 1"/>
          <p:cNvSpPr/>
          <p:nvPr/>
        </p:nvSpPr>
        <p:spPr>
          <a:xfrm>
            <a:off x="3376740" y="1157760"/>
            <a:ext cx="5745600" cy="342090"/>
          </a:xfrm>
          <a:prstGeom prst="rect">
            <a:avLst/>
          </a:prstGeom>
          <a:noFill/>
          <a:ln>
            <a:noFill/>
          </a:ln>
        </p:spPr>
        <p:style>
          <a:lnRef idx="0">
            <a:srgbClr val="FFFFFF"/>
          </a:lnRef>
          <a:fillRef idx="0">
            <a:srgbClr val="FFFFFF"/>
          </a:fillRef>
          <a:effectRef idx="0">
            <a:srgbClr val="FFFFFF"/>
          </a:effectRef>
          <a:fontRef idx="minor"/>
        </p:style>
        <p:txBody>
          <a:bodyPr lIns="67500" tIns="33750" rIns="67500" bIns="33750"/>
          <a:p>
            <a:pPr algn="ctr">
              <a:lnSpc>
                <a:spcPct val="100000"/>
              </a:lnSpc>
            </a:pPr>
            <a:r>
              <a:rPr lang="en-IN" sz="1800" b="1" strike="noStrike" spc="-1">
                <a:solidFill>
                  <a:srgbClr val="212121"/>
                </a:solidFill>
                <a:latin typeface="Times New Roman"/>
              </a:rPr>
              <a:t>Computer Engineering Department</a:t>
            </a:r>
            <a:endParaRPr lang="en-IN" sz="1800" b="0" strike="noStrike" spc="-1">
              <a:latin typeface="Arial"/>
            </a:endParaRPr>
          </a:p>
        </p:txBody>
      </p:sp>
      <p:sp>
        <p:nvSpPr>
          <p:cNvPr id="122" name="CustomShape 2"/>
          <p:cNvSpPr/>
          <p:nvPr/>
        </p:nvSpPr>
        <p:spPr>
          <a:xfrm>
            <a:off x="2324100" y="2626995"/>
            <a:ext cx="7543800" cy="1209675"/>
          </a:xfrm>
          <a:prstGeom prst="rect">
            <a:avLst/>
          </a:prstGeom>
          <a:noFill/>
          <a:ln>
            <a:noFill/>
          </a:ln>
        </p:spPr>
        <p:style>
          <a:lnRef idx="0">
            <a:srgbClr val="FFFFFF"/>
          </a:lnRef>
          <a:fillRef idx="0">
            <a:srgbClr val="FFFFFF"/>
          </a:fillRef>
          <a:effectRef idx="0">
            <a:srgbClr val="FFFFFF"/>
          </a:effectRef>
          <a:fontRef idx="minor"/>
        </p:style>
        <p:txBody>
          <a:bodyPr lIns="67500" tIns="33750" rIns="67500" bIns="33750"/>
          <a:p>
            <a:pPr algn="ctr"/>
            <a:r>
              <a:rPr lang="en-US" altLang="en-US" sz="3600" b="1">
                <a:sym typeface="+mn-ea"/>
              </a:rPr>
              <a:t>Data Strucutren in Python</a:t>
            </a:r>
            <a:endParaRPr lang="en-US" sz="3600" b="1" strike="noStrike" spc="-1" dirty="0">
              <a:solidFill>
                <a:schemeClr val="tx1"/>
              </a:solidFill>
              <a:latin typeface="Arial"/>
              <a:sym typeface="+mn-ea"/>
            </a:endParaRPr>
          </a:p>
        </p:txBody>
      </p:sp>
      <p:sp>
        <p:nvSpPr>
          <p:cNvPr id="123" name="CustomShape 3"/>
          <p:cNvSpPr/>
          <p:nvPr/>
        </p:nvSpPr>
        <p:spPr>
          <a:xfrm>
            <a:off x="4063425" y="4275305"/>
            <a:ext cx="4371840" cy="616410"/>
          </a:xfrm>
          <a:prstGeom prst="rect">
            <a:avLst/>
          </a:prstGeom>
          <a:noFill/>
          <a:ln>
            <a:noFill/>
          </a:ln>
        </p:spPr>
        <p:style>
          <a:lnRef idx="0">
            <a:srgbClr val="FFFFFF"/>
          </a:lnRef>
          <a:fillRef idx="0">
            <a:srgbClr val="FFFFFF"/>
          </a:fillRef>
          <a:effectRef idx="0">
            <a:srgbClr val="FFFFFF"/>
          </a:effectRef>
          <a:fontRef idx="minor"/>
        </p:style>
        <p:txBody>
          <a:bodyPr lIns="67500" tIns="33750" rIns="67500" bIns="33750"/>
          <a:p>
            <a:pPr algn="ctr">
              <a:lnSpc>
                <a:spcPct val="100000"/>
              </a:lnSpc>
            </a:pPr>
            <a:r>
              <a:rPr lang="en-IN" sz="1800" b="1" strike="noStrike" spc="-1">
                <a:solidFill>
                  <a:srgbClr val="212121"/>
                </a:solidFill>
                <a:latin typeface="Times New Roman"/>
              </a:rPr>
              <a:t>By</a:t>
            </a:r>
            <a:endParaRPr lang="en-IN" sz="1800" b="0" strike="noStrike" spc="-1">
              <a:latin typeface="Arial"/>
            </a:endParaRPr>
          </a:p>
          <a:p>
            <a:pPr algn="ctr">
              <a:lnSpc>
                <a:spcPct val="100000"/>
              </a:lnSpc>
            </a:pPr>
            <a:r>
              <a:rPr lang="en-IN" sz="1800" b="1" strike="noStrike" spc="-1">
                <a:solidFill>
                  <a:srgbClr val="212121"/>
                </a:solidFill>
                <a:latin typeface="Times New Roman"/>
              </a:rPr>
              <a:t>Prof. Bhumi Shah </a:t>
            </a:r>
            <a:endParaRPr lang="en-IN" sz="1800" b="0" strike="noStrike" spc="-1">
              <a:latin typeface="Arial"/>
            </a:endParaRPr>
          </a:p>
        </p:txBody>
      </p:sp>
      <p:sp>
        <p:nvSpPr>
          <p:cNvPr id="124" name="CustomShape 4"/>
          <p:cNvSpPr/>
          <p:nvPr/>
        </p:nvSpPr>
        <p:spPr>
          <a:xfrm>
            <a:off x="3242945" y="1673860"/>
            <a:ext cx="5692775" cy="342265"/>
          </a:xfrm>
          <a:prstGeom prst="rect">
            <a:avLst/>
          </a:prstGeom>
          <a:noFill/>
          <a:ln>
            <a:noFill/>
          </a:ln>
        </p:spPr>
        <p:style>
          <a:lnRef idx="0">
            <a:srgbClr val="FFFFFF"/>
          </a:lnRef>
          <a:fillRef idx="0">
            <a:srgbClr val="FFFFFF"/>
          </a:fillRef>
          <a:effectRef idx="0">
            <a:srgbClr val="FFFFFF"/>
          </a:effectRef>
          <a:fontRef idx="minor"/>
        </p:style>
        <p:txBody>
          <a:bodyPr lIns="67500" tIns="33750" rIns="67500" bIns="33750"/>
          <a:p>
            <a:pPr algn="ctr">
              <a:lnSpc>
                <a:spcPct val="100000"/>
              </a:lnSpc>
            </a:pPr>
            <a:r>
              <a:rPr lang="en-IN" sz="1800" b="1" strike="noStrike" spc="-1">
                <a:solidFill>
                  <a:srgbClr val="212121"/>
                </a:solidFill>
                <a:latin typeface="Times New Roman"/>
              </a:rPr>
              <a:t>Advanced Python Programming</a:t>
            </a:r>
            <a:r>
              <a:rPr lang="en-US" altLang="en-IN" sz="1800" b="1" strike="noStrike" spc="-1">
                <a:solidFill>
                  <a:srgbClr val="212121"/>
                </a:solidFill>
                <a:latin typeface="Times New Roman"/>
              </a:rPr>
              <a:t>(CE0620)</a:t>
            </a:r>
            <a:r>
              <a:rPr lang="en-IN" sz="1800" b="1" strike="noStrike" spc="-1">
                <a:solidFill>
                  <a:srgbClr val="212121"/>
                </a:solidFill>
                <a:latin typeface="Times New Roman"/>
              </a:rPr>
              <a:t> </a:t>
            </a:r>
            <a:endParaRPr lang="en-IN" sz="1800" b="0" strike="noStrike" spc="-1">
              <a:latin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647700" y="71755"/>
            <a:ext cx="10515600" cy="715645"/>
          </a:xfrm>
        </p:spPr>
        <p:txBody>
          <a:bodyPr/>
          <a:p>
            <a:r>
              <a:rPr lang="en-US" altLang="en-US" sz="3200"/>
              <a:t>queue1.py Module</a:t>
            </a:r>
            <a:endParaRPr lang="en-US" altLang="en-US" sz="3200"/>
          </a:p>
        </p:txBody>
      </p:sp>
      <p:sp>
        <p:nvSpPr>
          <p:cNvPr id="3" name="Content Placeholder 2"/>
          <p:cNvSpPr>
            <a:spLocks noGrp="1"/>
          </p:cNvSpPr>
          <p:nvPr>
            <p:ph idx="1"/>
          </p:nvPr>
        </p:nvSpPr>
        <p:spPr>
          <a:xfrm>
            <a:off x="1066165" y="787400"/>
            <a:ext cx="4667250" cy="6087110"/>
          </a:xfrm>
        </p:spPr>
        <p:txBody>
          <a:bodyPr>
            <a:noAutofit/>
          </a:bodyPr>
          <a:p>
            <a:pPr marL="0" indent="0">
              <a:buNone/>
            </a:pPr>
            <a:r>
              <a:rPr lang="en-US" altLang="en-US"/>
              <a:t>class Queue:</a:t>
            </a:r>
            <a:endParaRPr lang="en-US" altLang="en-US"/>
          </a:p>
          <a:p>
            <a:pPr marL="0" indent="0">
              <a:buNone/>
            </a:pPr>
            <a:r>
              <a:rPr lang="en-US" altLang="en-US"/>
              <a:t>    def __init__(self):</a:t>
            </a:r>
            <a:endParaRPr lang="en-US" altLang="en-US"/>
          </a:p>
          <a:p>
            <a:pPr marL="0" indent="0">
              <a:buNone/>
            </a:pPr>
            <a:r>
              <a:rPr lang="en-US" altLang="en-US"/>
              <a:t>        self.qu = []</a:t>
            </a:r>
            <a:endParaRPr lang="en-US" altLang="en-US"/>
          </a:p>
          <a:p>
            <a:pPr marL="0" indent="0">
              <a:buNone/>
            </a:pPr>
            <a:endParaRPr lang="en-US" altLang="en-US"/>
          </a:p>
          <a:p>
            <a:pPr marL="0" indent="0">
              <a:buNone/>
            </a:pPr>
            <a:r>
              <a:rPr lang="en-US" altLang="en-US"/>
              <a:t>    def isempty(self):</a:t>
            </a:r>
            <a:endParaRPr lang="en-US" altLang="en-US"/>
          </a:p>
          <a:p>
            <a:pPr marL="0" indent="0">
              <a:buNone/>
            </a:pPr>
            <a:r>
              <a:rPr lang="en-US" altLang="en-US"/>
              <a:t>        return self.qu == []</a:t>
            </a:r>
            <a:endParaRPr lang="en-US" altLang="en-US"/>
          </a:p>
          <a:p>
            <a:pPr marL="0" indent="0">
              <a:buNone/>
            </a:pPr>
            <a:endParaRPr lang="en-US" altLang="en-US"/>
          </a:p>
          <a:p>
            <a:pPr marL="0" indent="0">
              <a:buNone/>
            </a:pPr>
            <a:r>
              <a:rPr lang="en-US" altLang="en-US"/>
              <a:t>    def enqueue(self, item):</a:t>
            </a:r>
            <a:endParaRPr lang="en-US" altLang="en-US"/>
          </a:p>
          <a:p>
            <a:pPr marL="0" indent="0">
              <a:buNone/>
            </a:pPr>
            <a:r>
              <a:rPr lang="en-US" altLang="en-US"/>
              <a:t>        self.qu.append(item)</a:t>
            </a:r>
            <a:endParaRPr lang="en-US" altLang="en-US"/>
          </a:p>
          <a:p>
            <a:pPr marL="0" indent="0">
              <a:buNone/>
            </a:pPr>
            <a:endParaRPr lang="en-US" altLang="en-US"/>
          </a:p>
          <a:p>
            <a:pPr marL="0" indent="0">
              <a:buNone/>
            </a:pPr>
            <a:r>
              <a:rPr lang="en-US" altLang="en-US"/>
              <a:t>    def dequeue(self):</a:t>
            </a:r>
            <a:endParaRPr lang="en-US" altLang="en-US"/>
          </a:p>
          <a:p>
            <a:pPr marL="0" indent="0">
              <a:buNone/>
            </a:pPr>
            <a:r>
              <a:rPr lang="en-US" altLang="en-US"/>
              <a:t>        if self.isempty():</a:t>
            </a:r>
            <a:endParaRPr lang="en-US" altLang="en-US"/>
          </a:p>
          <a:p>
            <a:pPr marL="0" indent="0">
              <a:buNone/>
            </a:pPr>
            <a:r>
              <a:rPr lang="en-US" altLang="en-US"/>
              <a:t>            return -1</a:t>
            </a:r>
            <a:endParaRPr lang="en-US" altLang="en-US"/>
          </a:p>
          <a:p>
            <a:pPr marL="0" indent="0">
              <a:buNone/>
            </a:pPr>
            <a:r>
              <a:rPr lang="en-US" altLang="en-US"/>
              <a:t>        else:</a:t>
            </a:r>
            <a:endParaRPr lang="en-US" altLang="en-US"/>
          </a:p>
          <a:p>
            <a:pPr marL="0" indent="0">
              <a:buNone/>
            </a:pPr>
            <a:r>
              <a:rPr lang="en-US" altLang="en-US"/>
              <a:t>            return self.qu.pop(0)</a:t>
            </a:r>
            <a:endParaRPr lang="en-US" altLang="en-US"/>
          </a:p>
        </p:txBody>
      </p:sp>
      <p:sp>
        <p:nvSpPr>
          <p:cNvPr id="6" name="Content Placeholder 2"/>
          <p:cNvSpPr>
            <a:spLocks noGrp="1"/>
          </p:cNvSpPr>
          <p:nvPr/>
        </p:nvSpPr>
        <p:spPr>
          <a:xfrm>
            <a:off x="6148705" y="787400"/>
            <a:ext cx="4810760" cy="56769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80604020202020204" pitchFamily="34" charset="0"/>
              <a:buChar char="•"/>
              <a:defRPr sz="2000" kern="1200">
                <a:solidFill>
                  <a:schemeClr val="tx1">
                    <a:lumMod val="75000"/>
                    <a:lumOff val="2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80604020202020204" pitchFamily="34" charset="0"/>
              <a:buChar char="•"/>
              <a:defRPr sz="1800" kern="1200">
                <a:solidFill>
                  <a:schemeClr val="tx1">
                    <a:lumMod val="75000"/>
                    <a:lumOff val="2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80604020202020204" pitchFamily="34" charset="0"/>
              <a:buChar char="•"/>
              <a:defRPr sz="1600" kern="1200">
                <a:solidFill>
                  <a:schemeClr val="tx1">
                    <a:lumMod val="75000"/>
                    <a:lumOff val="2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80604020202020204" pitchFamily="34" charset="0"/>
              <a:buChar char="•"/>
              <a:defRPr sz="1600" kern="1200">
                <a:solidFill>
                  <a:schemeClr val="tx1">
                    <a:lumMod val="75000"/>
                    <a:lumOff val="2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80604020202020204" pitchFamily="34" charset="0"/>
              <a:buChar char="•"/>
              <a:defRPr sz="16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9pPr>
          </a:lstStyle>
          <a:p>
            <a:pPr marL="0" indent="0">
              <a:buNone/>
            </a:pPr>
            <a:r>
              <a:rPr lang="en-US" altLang="en-US">
                <a:sym typeface="+mn-ea"/>
              </a:rPr>
              <a:t>def search(self,ele):</a:t>
            </a:r>
            <a:endParaRPr lang="en-US" altLang="en-US">
              <a:sym typeface="+mn-ea"/>
            </a:endParaRPr>
          </a:p>
          <a:p>
            <a:pPr marL="0" indent="0">
              <a:buNone/>
            </a:pPr>
            <a:r>
              <a:rPr lang="en-US" altLang="en-US">
                <a:sym typeface="+mn-ea"/>
              </a:rPr>
              <a:t>         if self.isempty():</a:t>
            </a:r>
            <a:endParaRPr lang="en-US" altLang="en-US">
              <a:sym typeface="+mn-ea"/>
            </a:endParaRPr>
          </a:p>
          <a:p>
            <a:pPr marL="0" indent="0">
              <a:buNone/>
            </a:pPr>
            <a:r>
              <a:rPr lang="en-US" altLang="en-US">
                <a:sym typeface="+mn-ea"/>
              </a:rPr>
              <a:t>             return -1</a:t>
            </a:r>
            <a:endParaRPr lang="en-US" altLang="en-US">
              <a:sym typeface="+mn-ea"/>
            </a:endParaRPr>
          </a:p>
          <a:p>
            <a:pPr marL="0" indent="0">
              <a:buNone/>
            </a:pPr>
            <a:r>
              <a:rPr lang="en-US" altLang="en-US">
                <a:sym typeface="+mn-ea"/>
              </a:rPr>
              <a:t>         else:</a:t>
            </a:r>
            <a:endParaRPr lang="en-US" altLang="en-US">
              <a:sym typeface="+mn-ea"/>
            </a:endParaRPr>
          </a:p>
          <a:p>
            <a:pPr marL="0" indent="0">
              <a:buNone/>
            </a:pPr>
            <a:r>
              <a:rPr lang="en-US" altLang="en-US">
                <a:sym typeface="+mn-ea"/>
              </a:rPr>
              <a:t>             n=self.qu.index(ele)</a:t>
            </a:r>
            <a:endParaRPr lang="en-US" altLang="en-US">
              <a:sym typeface="+mn-ea"/>
            </a:endParaRPr>
          </a:p>
          <a:p>
            <a:pPr marL="0" indent="0">
              <a:buNone/>
            </a:pPr>
            <a:r>
              <a:rPr lang="en-US" altLang="en-US">
                <a:sym typeface="+mn-ea"/>
              </a:rPr>
              <a:t>             return n+1</a:t>
            </a:r>
            <a:endParaRPr lang="en-US" altLang="en-US">
              <a:sym typeface="+mn-ea"/>
            </a:endParaRPr>
          </a:p>
          <a:p>
            <a:pPr marL="0" indent="0">
              <a:buNone/>
            </a:pPr>
            <a:r>
              <a:rPr lang="en-US" altLang="en-US">
                <a:sym typeface="+mn-ea"/>
              </a:rPr>
              <a:t>def display(self):</a:t>
            </a:r>
            <a:endParaRPr lang="en-US" altLang="en-US">
              <a:sym typeface="+mn-ea"/>
            </a:endParaRPr>
          </a:p>
          <a:p>
            <a:pPr marL="0" indent="0">
              <a:buNone/>
            </a:pPr>
            <a:r>
              <a:rPr lang="en-US" altLang="en-US">
                <a:sym typeface="+mn-ea"/>
              </a:rPr>
              <a:t>        return self.qu</a:t>
            </a:r>
            <a:endParaRPr lang="en-US" altLang="en-US">
              <a:sym typeface="+mn-e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647700" y="258445"/>
            <a:ext cx="10515600" cy="481965"/>
          </a:xfrm>
        </p:spPr>
        <p:txBody>
          <a:bodyPr>
            <a:noAutofit/>
          </a:bodyPr>
          <a:p>
            <a:r>
              <a:rPr lang="en-US" altLang="en-US" sz="3200"/>
              <a:t>queuprog.py</a:t>
            </a:r>
            <a:endParaRPr lang="en-US" altLang="en-US" sz="3200"/>
          </a:p>
        </p:txBody>
      </p:sp>
      <p:sp>
        <p:nvSpPr>
          <p:cNvPr id="3" name="Content Placeholder 2"/>
          <p:cNvSpPr>
            <a:spLocks noGrp="1"/>
          </p:cNvSpPr>
          <p:nvPr>
            <p:ph idx="1"/>
          </p:nvPr>
        </p:nvSpPr>
        <p:spPr>
          <a:xfrm>
            <a:off x="647700" y="1119505"/>
            <a:ext cx="3489325" cy="5815330"/>
          </a:xfrm>
        </p:spPr>
        <p:txBody>
          <a:bodyPr>
            <a:normAutofit lnSpcReduction="20000"/>
          </a:bodyPr>
          <a:p>
            <a:pPr marL="0" indent="0">
              <a:buNone/>
            </a:pPr>
            <a:r>
              <a:rPr lang="en-US" altLang="en-US"/>
              <a:t>from queue1 import Queue</a:t>
            </a:r>
            <a:endParaRPr lang="en-US" altLang="en-US"/>
          </a:p>
          <a:p>
            <a:pPr marL="0" indent="0">
              <a:buNone/>
            </a:pPr>
            <a:r>
              <a:rPr lang="en-US" altLang="en-US"/>
              <a:t>q=Queue()</a:t>
            </a:r>
            <a:endParaRPr lang="en-US" altLang="en-US"/>
          </a:p>
          <a:p>
            <a:pPr marL="0" indent="0">
              <a:buNone/>
            </a:pPr>
            <a:r>
              <a:rPr lang="en-US" altLang="en-US"/>
              <a:t>choice=0</a:t>
            </a:r>
            <a:endParaRPr lang="en-US" altLang="en-US"/>
          </a:p>
          <a:p>
            <a:pPr marL="0" indent="0">
              <a:buNone/>
            </a:pPr>
            <a:r>
              <a:rPr lang="en-US" altLang="en-US"/>
              <a:t>while choice&lt;4:</a:t>
            </a:r>
            <a:endParaRPr lang="en-US" altLang="en-US"/>
          </a:p>
          <a:p>
            <a:pPr marL="0" indent="0">
              <a:buNone/>
            </a:pPr>
            <a:r>
              <a:rPr lang="en-US" altLang="en-US"/>
              <a:t>    print("------------------")</a:t>
            </a:r>
            <a:endParaRPr lang="en-US" altLang="en-US"/>
          </a:p>
          <a:p>
            <a:pPr marL="0" indent="0">
              <a:buNone/>
            </a:pPr>
            <a:r>
              <a:rPr lang="en-US" altLang="en-US"/>
              <a:t>    print("Queue Operations")</a:t>
            </a:r>
            <a:endParaRPr lang="en-US" altLang="en-US"/>
          </a:p>
          <a:p>
            <a:pPr marL="0" indent="0">
              <a:buNone/>
            </a:pPr>
            <a:r>
              <a:rPr lang="en-US" altLang="en-US"/>
              <a:t>    print("1: Add Element")</a:t>
            </a:r>
            <a:endParaRPr lang="en-US" altLang="en-US"/>
          </a:p>
          <a:p>
            <a:pPr marL="0" indent="0">
              <a:buNone/>
            </a:pPr>
            <a:r>
              <a:rPr lang="en-US" altLang="en-US"/>
              <a:t>    print("2: Delete Element")</a:t>
            </a:r>
            <a:endParaRPr lang="en-US" altLang="en-US"/>
          </a:p>
          <a:p>
            <a:pPr marL="0" indent="0">
              <a:buNone/>
            </a:pPr>
            <a:r>
              <a:rPr lang="en-US" altLang="en-US"/>
              <a:t>    print("3: Search Element")</a:t>
            </a:r>
            <a:endParaRPr lang="en-US" altLang="en-US"/>
          </a:p>
          <a:p>
            <a:pPr marL="0" indent="0">
              <a:buNone/>
            </a:pPr>
            <a:r>
              <a:rPr lang="en-US" altLang="en-US"/>
              <a:t>    print("4: Exit")</a:t>
            </a:r>
            <a:endParaRPr lang="en-US" altLang="en-US"/>
          </a:p>
          <a:p>
            <a:pPr marL="0" indent="0">
              <a:buNone/>
            </a:pPr>
            <a:r>
              <a:rPr lang="en-US" altLang="en-US"/>
              <a:t>    print("------------------")</a:t>
            </a:r>
            <a:endParaRPr lang="en-US" altLang="en-US"/>
          </a:p>
          <a:p>
            <a:pPr marL="0" indent="0">
              <a:buNone/>
            </a:pPr>
            <a:r>
              <a:rPr lang="en-US" altLang="en-US"/>
              <a:t>    choice=int(input("enter choice:"))</a:t>
            </a:r>
            <a:endParaRPr lang="en-US" altLang="en-US"/>
          </a:p>
          <a:p>
            <a:pPr marL="0" indent="0">
              <a:buNone/>
            </a:pPr>
            <a:r>
              <a:rPr lang="en-US" altLang="en-US"/>
              <a:t>   </a:t>
            </a:r>
            <a:endParaRPr lang="en-US" altLang="en-US"/>
          </a:p>
        </p:txBody>
      </p:sp>
      <p:sp>
        <p:nvSpPr>
          <p:cNvPr id="4" name="Content Placeholder 2"/>
          <p:cNvSpPr>
            <a:spLocks noGrp="1"/>
          </p:cNvSpPr>
          <p:nvPr/>
        </p:nvSpPr>
        <p:spPr>
          <a:xfrm>
            <a:off x="4565015" y="1119505"/>
            <a:ext cx="3696335" cy="50577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80604020202020204" pitchFamily="34" charset="0"/>
              <a:buChar char="•"/>
              <a:defRPr sz="2000" kern="1200">
                <a:solidFill>
                  <a:schemeClr val="tx1">
                    <a:lumMod val="75000"/>
                    <a:lumOff val="2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80604020202020204" pitchFamily="34" charset="0"/>
              <a:buChar char="•"/>
              <a:defRPr sz="1800" kern="1200">
                <a:solidFill>
                  <a:schemeClr val="tx1">
                    <a:lumMod val="75000"/>
                    <a:lumOff val="2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80604020202020204" pitchFamily="34" charset="0"/>
              <a:buChar char="•"/>
              <a:defRPr sz="1600" kern="1200">
                <a:solidFill>
                  <a:schemeClr val="tx1">
                    <a:lumMod val="75000"/>
                    <a:lumOff val="2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80604020202020204" pitchFamily="34" charset="0"/>
              <a:buChar char="•"/>
              <a:defRPr sz="1600" kern="1200">
                <a:solidFill>
                  <a:schemeClr val="tx1">
                    <a:lumMod val="75000"/>
                    <a:lumOff val="2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80604020202020204" pitchFamily="34" charset="0"/>
              <a:buChar char="•"/>
              <a:defRPr sz="16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9pPr>
          </a:lstStyle>
          <a:p>
            <a:pPr marL="0" indent="0">
              <a:buNone/>
            </a:pPr>
            <a:r>
              <a:rPr lang="en-US" altLang="en-US"/>
              <a:t>if choice==1:</a:t>
            </a:r>
            <a:endParaRPr lang="en-US" altLang="en-US"/>
          </a:p>
          <a:p>
            <a:pPr marL="0" indent="0">
              <a:buNone/>
            </a:pPr>
            <a:r>
              <a:rPr lang="en-US" altLang="en-US"/>
              <a:t>        el=int(input("Enter element:"))</a:t>
            </a:r>
            <a:endParaRPr lang="en-US" altLang="en-US"/>
          </a:p>
          <a:p>
            <a:pPr marL="0" indent="0">
              <a:buNone/>
            </a:pPr>
            <a:r>
              <a:rPr lang="en-US" altLang="en-US"/>
              <a:t>        q.enqueue(el)</a:t>
            </a:r>
            <a:endParaRPr lang="en-US" altLang="en-US"/>
          </a:p>
          <a:p>
            <a:pPr marL="0" indent="0">
              <a:buNone/>
            </a:pPr>
            <a:endParaRPr lang="en-US" altLang="en-US"/>
          </a:p>
          <a:p>
            <a:pPr marL="0" indent="0">
              <a:buNone/>
            </a:pPr>
            <a:r>
              <a:rPr lang="en-US" altLang="en-US"/>
              <a:t>    elif choice==2:</a:t>
            </a:r>
            <a:endParaRPr lang="en-US" altLang="en-US"/>
          </a:p>
          <a:p>
            <a:pPr marL="0" indent="0">
              <a:buNone/>
            </a:pPr>
            <a:r>
              <a:rPr lang="en-US" altLang="en-US"/>
              <a:t>        el=q.dequeue()</a:t>
            </a:r>
            <a:endParaRPr lang="en-US" altLang="en-US"/>
          </a:p>
          <a:p>
            <a:pPr marL="0" indent="0">
              <a:buNone/>
            </a:pPr>
            <a:r>
              <a:rPr lang="en-US" altLang="en-US"/>
              <a:t>        if el==-1:</a:t>
            </a:r>
            <a:endParaRPr lang="en-US" altLang="en-US"/>
          </a:p>
          <a:p>
            <a:pPr marL="0" indent="0">
              <a:buNone/>
            </a:pPr>
            <a:r>
              <a:rPr lang="en-US" altLang="en-US"/>
              <a:t>            print("Queue is empty")</a:t>
            </a:r>
            <a:endParaRPr lang="en-US" altLang="en-US"/>
          </a:p>
          <a:p>
            <a:pPr marL="0" indent="0">
              <a:buNone/>
            </a:pPr>
            <a:r>
              <a:rPr lang="en-US" altLang="en-US"/>
              <a:t>        else:</a:t>
            </a:r>
            <a:endParaRPr lang="en-US" altLang="en-US"/>
          </a:p>
          <a:p>
            <a:pPr marL="0" indent="0">
              <a:buNone/>
            </a:pPr>
            <a:r>
              <a:rPr lang="en-US" altLang="en-US"/>
              <a:t>            print("Removed Element:",el)</a:t>
            </a:r>
            <a:endParaRPr lang="en-US" altLang="en-US"/>
          </a:p>
        </p:txBody>
      </p:sp>
      <p:sp>
        <p:nvSpPr>
          <p:cNvPr id="5" name="Content Placeholder 2"/>
          <p:cNvSpPr>
            <a:spLocks noGrp="1"/>
          </p:cNvSpPr>
          <p:nvPr/>
        </p:nvSpPr>
        <p:spPr>
          <a:xfrm>
            <a:off x="8261350" y="1119505"/>
            <a:ext cx="3696335" cy="5057775"/>
          </a:xfrm>
          <a:prstGeom prst="rect">
            <a:avLst/>
          </a:prstGeom>
        </p:spPr>
        <p:txBody>
          <a:bodyPr vert="horz" lIns="91440" tIns="45720" rIns="91440" bIns="45720" rtlCol="0">
            <a:normAutofit lnSpcReduction="20000"/>
          </a:bodyPr>
          <a:lstStyle>
            <a:lvl1pPr marL="228600" indent="-228600" algn="l" defTabSz="914400" rtl="0" eaLnBrk="1" latinLnBrk="0" hangingPunct="1">
              <a:lnSpc>
                <a:spcPct val="90000"/>
              </a:lnSpc>
              <a:spcBef>
                <a:spcPts val="1000"/>
              </a:spcBef>
              <a:buFont typeface="Arial" panose="02080604020202020204" pitchFamily="34" charset="0"/>
              <a:buChar char="•"/>
              <a:defRPr sz="2000" kern="1200">
                <a:solidFill>
                  <a:schemeClr val="tx1">
                    <a:lumMod val="75000"/>
                    <a:lumOff val="2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80604020202020204" pitchFamily="34" charset="0"/>
              <a:buChar char="•"/>
              <a:defRPr sz="1800" kern="1200">
                <a:solidFill>
                  <a:schemeClr val="tx1">
                    <a:lumMod val="75000"/>
                    <a:lumOff val="2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80604020202020204" pitchFamily="34" charset="0"/>
              <a:buChar char="•"/>
              <a:defRPr sz="1600" kern="1200">
                <a:solidFill>
                  <a:schemeClr val="tx1">
                    <a:lumMod val="75000"/>
                    <a:lumOff val="2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80604020202020204" pitchFamily="34" charset="0"/>
              <a:buChar char="•"/>
              <a:defRPr sz="1600" kern="1200">
                <a:solidFill>
                  <a:schemeClr val="tx1">
                    <a:lumMod val="75000"/>
                    <a:lumOff val="2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80604020202020204" pitchFamily="34" charset="0"/>
              <a:buChar char="•"/>
              <a:defRPr sz="16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9pPr>
          </a:lstStyle>
          <a:p>
            <a:pPr marL="0" indent="0">
              <a:buNone/>
            </a:pPr>
            <a:r>
              <a:rPr lang="en-US" altLang="en-US"/>
              <a:t> elif choice==3:</a:t>
            </a:r>
            <a:endParaRPr lang="en-US" altLang="en-US"/>
          </a:p>
          <a:p>
            <a:pPr marL="0" indent="0">
              <a:buNone/>
            </a:pPr>
            <a:r>
              <a:rPr lang="en-US" altLang="en-US"/>
              <a:t>        el=int(input("Enter element:"))</a:t>
            </a:r>
            <a:endParaRPr lang="en-US" altLang="en-US"/>
          </a:p>
          <a:p>
            <a:pPr marL="0" indent="0">
              <a:buNone/>
            </a:pPr>
            <a:r>
              <a:rPr lang="en-US" altLang="en-US"/>
              <a:t>        pos=q.search(el)</a:t>
            </a:r>
            <a:endParaRPr lang="en-US" altLang="en-US"/>
          </a:p>
          <a:p>
            <a:pPr marL="0" indent="0">
              <a:buNone/>
            </a:pPr>
            <a:r>
              <a:rPr lang="en-US" altLang="en-US"/>
              <a:t>        if pos==-1 :</a:t>
            </a:r>
            <a:endParaRPr lang="en-US" altLang="en-US"/>
          </a:p>
          <a:p>
            <a:pPr marL="0" indent="0">
              <a:buNone/>
            </a:pPr>
            <a:r>
              <a:rPr lang="en-US" altLang="en-US"/>
              <a:t>            print("Queue empty")</a:t>
            </a:r>
            <a:endParaRPr lang="en-US" altLang="en-US"/>
          </a:p>
          <a:p>
            <a:pPr marL="0" indent="0">
              <a:buNone/>
            </a:pPr>
            <a:r>
              <a:rPr lang="en-US" altLang="en-US"/>
              <a:t>        else:</a:t>
            </a:r>
            <a:endParaRPr lang="en-US" altLang="en-US"/>
          </a:p>
          <a:p>
            <a:pPr marL="0" indent="0">
              <a:buNone/>
            </a:pPr>
            <a:r>
              <a:rPr lang="en-US" altLang="en-US"/>
              <a:t>            print("Elemet is at postion:",pos)</a:t>
            </a:r>
            <a:endParaRPr lang="en-US" altLang="en-US"/>
          </a:p>
          <a:p>
            <a:pPr marL="0" indent="0">
              <a:buNone/>
            </a:pPr>
            <a:r>
              <a:rPr lang="en-US" altLang="en-US"/>
              <a:t>    else:</a:t>
            </a:r>
            <a:endParaRPr lang="en-US" altLang="en-US"/>
          </a:p>
          <a:p>
            <a:pPr marL="0" indent="0">
              <a:buNone/>
            </a:pPr>
            <a:r>
              <a:rPr lang="en-US" altLang="en-US"/>
              <a:t>        break</a:t>
            </a:r>
            <a:endParaRPr lang="en-US" altLang="en-US"/>
          </a:p>
          <a:p>
            <a:pPr marL="0" indent="0">
              <a:buNone/>
            </a:pPr>
            <a:r>
              <a:rPr lang="en-US" altLang="en-US"/>
              <a:t>    </a:t>
            </a:r>
            <a:endParaRPr lang="en-US" altLang="en-US"/>
          </a:p>
          <a:p>
            <a:pPr marL="0" indent="0">
              <a:buNone/>
            </a:pPr>
            <a:r>
              <a:rPr lang="en-US" altLang="en-US"/>
              <a:t>    print("Queue Elements:",q.display())</a:t>
            </a:r>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647700" y="258445"/>
            <a:ext cx="10515600" cy="671830"/>
          </a:xfrm>
        </p:spPr>
        <p:txBody>
          <a:bodyPr/>
          <a:p>
            <a:r>
              <a:rPr lang="en-US" altLang="en-US" sz="3200"/>
              <a:t>Algorithms</a:t>
            </a:r>
            <a:endParaRPr lang="en-US" altLang="en-US" sz="3200"/>
          </a:p>
        </p:txBody>
      </p:sp>
      <p:sp>
        <p:nvSpPr>
          <p:cNvPr id="3" name="Content Placeholder 2"/>
          <p:cNvSpPr>
            <a:spLocks noGrp="1"/>
          </p:cNvSpPr>
          <p:nvPr>
            <p:ph idx="1"/>
          </p:nvPr>
        </p:nvSpPr>
        <p:spPr>
          <a:xfrm>
            <a:off x="647700" y="1261745"/>
            <a:ext cx="10515600" cy="4915535"/>
          </a:xfrm>
        </p:spPr>
        <p:txBody>
          <a:bodyPr>
            <a:normAutofit lnSpcReduction="20000"/>
          </a:bodyPr>
          <a:p>
            <a:r>
              <a:rPr lang="en-US"/>
              <a:t>Algorithm is a step-by-step procedure, which defines a set of instructions to be executed in a certain order to get the desired output.</a:t>
            </a:r>
            <a:endParaRPr lang="en-US"/>
          </a:p>
          <a:p>
            <a:endParaRPr lang="en-US"/>
          </a:p>
          <a:p>
            <a:r>
              <a:rPr lang="en-US"/>
              <a:t>Algorithms are generally created independent of underlying languages</a:t>
            </a:r>
            <a:r>
              <a:rPr lang="en-US" altLang="en-US"/>
              <a:t>	</a:t>
            </a:r>
            <a:endParaRPr lang="en-US" altLang="en-US"/>
          </a:p>
          <a:p>
            <a:endParaRPr lang="en-US" altLang="en-US"/>
          </a:p>
          <a:p>
            <a:r>
              <a:rPr lang="en-US" altLang="en-US"/>
              <a:t>From the data structure point of view, following are some important categories of algorithms:</a:t>
            </a:r>
            <a:endParaRPr lang="en-US" altLang="en-US"/>
          </a:p>
          <a:p>
            <a:endParaRPr lang="en-US" altLang="en-US"/>
          </a:p>
          <a:p>
            <a:pPr lvl="1">
              <a:buFont typeface="aakar" panose="02000600040000000000" charset="0"/>
              <a:buChar char="&gt;"/>
            </a:pPr>
            <a:r>
              <a:rPr lang="en-US" altLang="en-US"/>
              <a:t>Search − Algorithm to search an item in a data structure.</a:t>
            </a:r>
            <a:endParaRPr lang="en-US" altLang="en-US"/>
          </a:p>
          <a:p>
            <a:pPr lvl="1">
              <a:buFont typeface="aakar" panose="02000600040000000000" charset="0"/>
              <a:buChar char="&gt;"/>
            </a:pPr>
            <a:endParaRPr lang="en-US" altLang="en-US"/>
          </a:p>
          <a:p>
            <a:pPr lvl="1">
              <a:buFont typeface="aakar" panose="02000600040000000000" charset="0"/>
              <a:buChar char="&gt;"/>
            </a:pPr>
            <a:r>
              <a:rPr lang="en-US" altLang="en-US"/>
              <a:t>Sort − Algorithm to sort items in a certain order.</a:t>
            </a:r>
            <a:endParaRPr lang="en-US" altLang="en-US"/>
          </a:p>
          <a:p>
            <a:pPr lvl="1">
              <a:buFont typeface="aakar" panose="02000600040000000000" charset="0"/>
              <a:buChar char="&gt;"/>
            </a:pPr>
            <a:endParaRPr lang="en-US" altLang="en-US"/>
          </a:p>
          <a:p>
            <a:pPr lvl="1">
              <a:buFont typeface="aakar" panose="02000600040000000000" charset="0"/>
              <a:buChar char="&gt;"/>
            </a:pPr>
            <a:r>
              <a:rPr lang="en-US" altLang="en-US"/>
              <a:t>Insert − Algorithm to insert item in a data structure.</a:t>
            </a:r>
            <a:endParaRPr lang="en-US" altLang="en-US"/>
          </a:p>
          <a:p>
            <a:pPr lvl="1">
              <a:buFont typeface="aakar" panose="02000600040000000000" charset="0"/>
              <a:buChar char="&gt;"/>
            </a:pPr>
            <a:endParaRPr lang="en-US" altLang="en-US"/>
          </a:p>
          <a:p>
            <a:pPr lvl="1">
              <a:buFont typeface="aakar" panose="02000600040000000000" charset="0"/>
              <a:buChar char="&gt;"/>
            </a:pPr>
            <a:r>
              <a:rPr lang="en-US" altLang="en-US"/>
              <a:t>Update − Algorithm to update an existing item in a data structure.</a:t>
            </a:r>
            <a:endParaRPr lang="en-US" altLang="en-US"/>
          </a:p>
          <a:p>
            <a:pPr lvl="1">
              <a:buFont typeface="aakar" panose="02000600040000000000" charset="0"/>
              <a:buChar char="&gt;"/>
            </a:pPr>
            <a:endParaRPr lang="en-US" altLang="en-US"/>
          </a:p>
          <a:p>
            <a:pPr lvl="1">
              <a:buFont typeface="aakar" panose="02000600040000000000" charset="0"/>
              <a:buChar char="&gt;"/>
            </a:pPr>
            <a:r>
              <a:rPr lang="en-US" altLang="en-US"/>
              <a:t>Delete − Algorithm to delete an existing item from a data structure.</a:t>
            </a:r>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647700" y="258445"/>
            <a:ext cx="10515600" cy="549910"/>
          </a:xfrm>
        </p:spPr>
        <p:txBody>
          <a:bodyPr>
            <a:noAutofit/>
          </a:bodyPr>
          <a:p>
            <a:r>
              <a:rPr lang="en-US" sz="3200"/>
              <a:t>Characteristics of an Algorithm</a:t>
            </a:r>
            <a:endParaRPr lang="en-US" sz="3200"/>
          </a:p>
        </p:txBody>
      </p:sp>
      <p:sp>
        <p:nvSpPr>
          <p:cNvPr id="3" name="Content Placeholder 2"/>
          <p:cNvSpPr>
            <a:spLocks noGrp="1"/>
          </p:cNvSpPr>
          <p:nvPr>
            <p:ph idx="1"/>
          </p:nvPr>
        </p:nvSpPr>
        <p:spPr>
          <a:xfrm>
            <a:off x="647700" y="1049655"/>
            <a:ext cx="10515600" cy="5127625"/>
          </a:xfrm>
        </p:spPr>
        <p:txBody>
          <a:bodyPr>
            <a:normAutofit fontScale="90000"/>
          </a:bodyPr>
          <a:p>
            <a:r>
              <a:rPr lang="en-US" b="1"/>
              <a:t>Unambiguous −</a:t>
            </a:r>
            <a:r>
              <a:rPr lang="en-US"/>
              <a:t> Algorithm should be clear and unambiguous. Each of its steps (or phases), and their inputs/outputs should be clear and must lead to only one meaning.</a:t>
            </a:r>
            <a:endParaRPr lang="en-US"/>
          </a:p>
          <a:p>
            <a:endParaRPr lang="en-US"/>
          </a:p>
          <a:p>
            <a:r>
              <a:rPr lang="en-US" b="1"/>
              <a:t>Input </a:t>
            </a:r>
            <a:r>
              <a:rPr lang="en-US"/>
              <a:t>− An algorithm should have 0 or more well-defined inputs.</a:t>
            </a:r>
            <a:endParaRPr lang="en-US"/>
          </a:p>
          <a:p>
            <a:endParaRPr lang="en-US"/>
          </a:p>
          <a:p>
            <a:r>
              <a:rPr lang="en-US" b="1"/>
              <a:t>Output</a:t>
            </a:r>
            <a:r>
              <a:rPr lang="en-US"/>
              <a:t> − An algorithm should have 1 or more well-defined outputs, and should match the desired output.</a:t>
            </a:r>
            <a:endParaRPr lang="en-US"/>
          </a:p>
          <a:p>
            <a:endParaRPr lang="en-US"/>
          </a:p>
          <a:p>
            <a:r>
              <a:rPr lang="en-US" b="1"/>
              <a:t>Finiteness </a:t>
            </a:r>
            <a:r>
              <a:rPr lang="en-US"/>
              <a:t>− Algorithms must terminate after a finite number of steps.</a:t>
            </a:r>
            <a:endParaRPr lang="en-US"/>
          </a:p>
          <a:p>
            <a:endParaRPr lang="en-US"/>
          </a:p>
          <a:p>
            <a:r>
              <a:rPr lang="en-US" b="1"/>
              <a:t>Feasibility </a:t>
            </a:r>
            <a:r>
              <a:rPr lang="en-US"/>
              <a:t>− Should be feasible with the available resources.</a:t>
            </a:r>
            <a:endParaRPr lang="en-US"/>
          </a:p>
          <a:p>
            <a:endParaRPr lang="en-US"/>
          </a:p>
          <a:p>
            <a:r>
              <a:rPr lang="en-US" b="1"/>
              <a:t>Independent</a:t>
            </a:r>
            <a:r>
              <a:rPr lang="en-US"/>
              <a:t> − An algorithm should have step-by-step directions, which should be independent of any programming code.</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ltLang="en-US" sz="3200"/>
              <a:t>Example:A</a:t>
            </a:r>
            <a:r>
              <a:rPr lang="en-US" sz="3200"/>
              <a:t>lgorithm to add two numbers</a:t>
            </a:r>
            <a:endParaRPr lang="en-US" sz="3200"/>
          </a:p>
        </p:txBody>
      </p:sp>
      <p:sp>
        <p:nvSpPr>
          <p:cNvPr id="3" name="Content Placeholder 2"/>
          <p:cNvSpPr>
            <a:spLocks noGrp="1"/>
          </p:cNvSpPr>
          <p:nvPr>
            <p:ph idx="1"/>
          </p:nvPr>
        </p:nvSpPr>
        <p:spPr/>
        <p:txBody>
          <a:bodyPr/>
          <a:p>
            <a:pPr marL="0" indent="0">
              <a:buNone/>
            </a:pPr>
            <a:r>
              <a:rPr lang="en-US"/>
              <a:t>step 1 − START</a:t>
            </a:r>
            <a:endParaRPr lang="en-US"/>
          </a:p>
          <a:p>
            <a:pPr marL="0" indent="0">
              <a:buNone/>
            </a:pPr>
            <a:r>
              <a:rPr lang="en-US"/>
              <a:t>step 2 − declare three integers a, b &amp; c</a:t>
            </a:r>
            <a:endParaRPr lang="en-US"/>
          </a:p>
          <a:p>
            <a:pPr marL="0" indent="0">
              <a:buNone/>
            </a:pPr>
            <a:r>
              <a:rPr lang="en-US"/>
              <a:t>step 3 − define values of a &amp; b</a:t>
            </a:r>
            <a:endParaRPr lang="en-US"/>
          </a:p>
          <a:p>
            <a:pPr marL="0" indent="0">
              <a:buNone/>
            </a:pPr>
            <a:r>
              <a:rPr lang="en-US"/>
              <a:t>step 4 − add values of a &amp; b</a:t>
            </a:r>
            <a:endParaRPr lang="en-US"/>
          </a:p>
          <a:p>
            <a:pPr marL="0" indent="0">
              <a:buNone/>
            </a:pPr>
            <a:r>
              <a:rPr lang="en-US"/>
              <a:t>step 5 − store output of step 4 to c</a:t>
            </a:r>
            <a:endParaRPr lang="en-US"/>
          </a:p>
          <a:p>
            <a:pPr marL="0" indent="0">
              <a:buNone/>
            </a:pPr>
            <a:r>
              <a:rPr lang="en-US"/>
              <a:t>step 6 − print c</a:t>
            </a:r>
            <a:endParaRPr lang="en-US"/>
          </a:p>
          <a:p>
            <a:pPr marL="0" indent="0">
              <a:buNone/>
            </a:pPr>
            <a:r>
              <a:rPr lang="en-US"/>
              <a:t>step 7 − STOP</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647700" y="258445"/>
            <a:ext cx="10515600" cy="1311275"/>
          </a:xfrm>
        </p:spPr>
        <p:txBody>
          <a:bodyPr>
            <a:normAutofit/>
          </a:bodyPr>
          <a:p>
            <a:pPr algn="ctr"/>
            <a:r>
              <a:rPr lang="en-US" altLang="en-US" sz="3200"/>
              <a:t>Home Work</a:t>
            </a:r>
            <a:br>
              <a:rPr lang="en-US" altLang="en-US" sz="3200"/>
            </a:br>
            <a:endParaRPr lang="en-US" altLang="en-US" sz="3200"/>
          </a:p>
        </p:txBody>
      </p:sp>
      <p:sp>
        <p:nvSpPr>
          <p:cNvPr id="3" name="Content Placeholder 2"/>
          <p:cNvSpPr>
            <a:spLocks noGrp="1"/>
          </p:cNvSpPr>
          <p:nvPr>
            <p:ph idx="1"/>
          </p:nvPr>
        </p:nvSpPr>
        <p:spPr>
          <a:xfrm>
            <a:off x="647700" y="1659255"/>
            <a:ext cx="10515600" cy="4518025"/>
          </a:xfrm>
        </p:spPr>
        <p:txBody>
          <a:bodyPr/>
          <a:p>
            <a:pPr marL="0" indent="0">
              <a:buNone/>
            </a:pPr>
            <a:r>
              <a:rPr lang="en-US" altLang="en-US" b="1"/>
              <a:t>Write an algorith for following with its time coplexity,and implement a code.</a:t>
            </a:r>
            <a:endParaRPr lang="en-US" altLang="en-US" b="1"/>
          </a:p>
          <a:p>
            <a:pPr marL="0" indent="0">
              <a:buNone/>
            </a:pPr>
            <a:endParaRPr lang="en-US" altLang="en-US"/>
          </a:p>
          <a:p>
            <a:pPr marL="457200" indent="-457200">
              <a:buFont typeface="+mj-lt"/>
              <a:buAutoNum type="arabicPeriod"/>
            </a:pPr>
            <a:r>
              <a:rPr lang="en-US" altLang="en-US"/>
              <a:t>Linear Search</a:t>
            </a:r>
            <a:endParaRPr lang="en-US" altLang="en-US"/>
          </a:p>
          <a:p>
            <a:pPr marL="457200" indent="-457200">
              <a:buFont typeface="+mj-lt"/>
              <a:buAutoNum type="arabicPeriod"/>
            </a:pPr>
            <a:r>
              <a:rPr lang="en-US" altLang="en-US"/>
              <a:t>Binary Serch</a:t>
            </a:r>
            <a:endParaRPr lang="en-US" altLang="en-US"/>
          </a:p>
          <a:p>
            <a:pPr marL="457200" indent="-457200">
              <a:buFont typeface="+mj-lt"/>
              <a:buAutoNum type="arabicPeriod"/>
            </a:pPr>
            <a:r>
              <a:rPr lang="en-US" altLang="en-US"/>
              <a:t>Merge Sort</a:t>
            </a:r>
            <a:endParaRPr lang="en-US" altLang="en-US"/>
          </a:p>
          <a:p>
            <a:pPr marL="457200" indent="-457200">
              <a:buFont typeface="+mj-lt"/>
              <a:buAutoNum type="arabicPeriod"/>
            </a:pPr>
            <a:r>
              <a:rPr lang="en-US" altLang="en-US"/>
              <a:t>Selection Sort</a:t>
            </a:r>
            <a:endParaRPr lang="en-US"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647700" y="258445"/>
            <a:ext cx="10515600" cy="815975"/>
          </a:xfrm>
        </p:spPr>
        <p:txBody>
          <a:bodyPr/>
          <a:p>
            <a:r>
              <a:rPr lang="en-US" altLang="en-US" sz="3200"/>
              <a:t>Linked List</a:t>
            </a:r>
            <a:endParaRPr lang="en-US" altLang="en-US" sz="3200"/>
          </a:p>
        </p:txBody>
      </p:sp>
      <p:sp>
        <p:nvSpPr>
          <p:cNvPr id="3" name="Content Placeholder 2"/>
          <p:cNvSpPr>
            <a:spLocks noGrp="1"/>
          </p:cNvSpPr>
          <p:nvPr>
            <p:ph idx="1"/>
          </p:nvPr>
        </p:nvSpPr>
        <p:spPr>
          <a:xfrm>
            <a:off x="647700" y="1057910"/>
            <a:ext cx="10515600" cy="4742180"/>
          </a:xfrm>
        </p:spPr>
        <p:txBody>
          <a:bodyPr/>
          <a:p>
            <a:r>
              <a:rPr lang="en-US"/>
              <a:t>A linked list is a data structure made of a chain of node objects.</a:t>
            </a:r>
            <a:endParaRPr lang="en-US"/>
          </a:p>
          <a:p>
            <a:r>
              <a:rPr lang="en-US"/>
              <a:t>A linked list is a sequence of data elements, which are connected together via links. Each data element contains a connection to another data element in form of a pointer.</a:t>
            </a:r>
            <a:endParaRPr lang="en-US"/>
          </a:p>
          <a:p>
            <a:r>
              <a:rPr lang="en-US"/>
              <a:t> Linked lists, do not store data at contiguous memory locations.</a:t>
            </a:r>
            <a:endParaRPr lang="en-US"/>
          </a:p>
          <a:p>
            <a:r>
              <a:rPr lang="en-US"/>
              <a:t> For each item in the memory location, linked list stores value of the item and the reference or pointer to the next item. One pair of the linked list item and the reference to next item constitutes a node.</a:t>
            </a:r>
            <a:endParaRPr lang="en-US"/>
          </a:p>
          <a:p>
            <a:endParaRPr lang="en-US"/>
          </a:p>
        </p:txBody>
      </p:sp>
      <p:pic>
        <p:nvPicPr>
          <p:cNvPr id="4" name="Picture 3"/>
          <p:cNvPicPr>
            <a:picLocks noChangeAspect="1"/>
          </p:cNvPicPr>
          <p:nvPr/>
        </p:nvPicPr>
        <p:blipFill>
          <a:blip r:embed="rId1"/>
          <a:stretch>
            <a:fillRect/>
          </a:stretch>
        </p:blipFill>
        <p:spPr>
          <a:xfrm>
            <a:off x="1798955" y="3853815"/>
            <a:ext cx="7608570" cy="280035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647700" y="258445"/>
            <a:ext cx="10515600" cy="986790"/>
          </a:xfrm>
        </p:spPr>
        <p:txBody>
          <a:bodyPr>
            <a:normAutofit/>
          </a:bodyPr>
          <a:p>
            <a:r>
              <a:rPr lang="en-US" altLang="en-US" sz="3200"/>
              <a:t>Linked List</a:t>
            </a:r>
            <a:endParaRPr lang="en-US" altLang="en-US" sz="3200"/>
          </a:p>
        </p:txBody>
      </p:sp>
      <p:sp>
        <p:nvSpPr>
          <p:cNvPr id="3" name="Content Placeholder 2"/>
          <p:cNvSpPr>
            <a:spLocks noGrp="1"/>
          </p:cNvSpPr>
          <p:nvPr>
            <p:ph idx="1"/>
          </p:nvPr>
        </p:nvSpPr>
        <p:spPr>
          <a:xfrm>
            <a:off x="647700" y="1245235"/>
            <a:ext cx="10515600" cy="4932045"/>
          </a:xfrm>
        </p:spPr>
        <p:txBody>
          <a:bodyPr>
            <a:normAutofit lnSpcReduction="20000"/>
          </a:bodyPr>
          <a:p>
            <a:pPr marL="0" indent="0">
              <a:buNone/>
            </a:pPr>
            <a:r>
              <a:t>Original Python does not ship with a built-in linked list data structure</a:t>
            </a:r>
          </a:p>
          <a:p>
            <a:pPr marL="0" indent="0">
              <a:buNone/>
            </a:pPr>
            <a:r>
              <a:rPr b="1"/>
              <a:t>Start with a single node</a:t>
            </a:r>
            <a:endParaRPr b="1"/>
          </a:p>
          <a:p>
            <a:pPr marL="0" indent="0">
              <a:buNone/>
            </a:pPr>
            <a:r>
              <a:t>we make a Node class that holds some data and a single pointer next, that will be used to point to the next Node type object in the Linked List.</a:t>
            </a:r>
          </a:p>
          <a:p>
            <a:pPr marL="0" indent="0">
              <a:buNone/>
            </a:pPr>
            <a:r>
              <a:rPr b="1" i="1"/>
              <a:t># A single node of a singly linked list</a:t>
            </a:r>
            <a:endParaRPr b="1" i="1"/>
          </a:p>
          <a:p>
            <a:pPr marL="0" indent="0">
              <a:buNone/>
            </a:pPr>
            <a:r>
              <a:rPr b="1" i="1"/>
              <a:t>class Node:</a:t>
            </a:r>
            <a:endParaRPr b="1" i="1"/>
          </a:p>
          <a:p>
            <a:pPr marL="0" indent="0">
              <a:buNone/>
            </a:pPr>
            <a:r>
              <a:rPr b="1" i="1"/>
              <a:t>  # constructor</a:t>
            </a:r>
            <a:endParaRPr b="1" i="1"/>
          </a:p>
          <a:p>
            <a:pPr marL="0" indent="0">
              <a:buNone/>
            </a:pPr>
            <a:r>
              <a:rPr b="1" i="1"/>
              <a:t>  def __init__(self, data, next=None): </a:t>
            </a:r>
            <a:endParaRPr b="1" i="1"/>
          </a:p>
          <a:p>
            <a:pPr marL="0" indent="0">
              <a:buNone/>
            </a:pPr>
            <a:r>
              <a:rPr b="1" i="1"/>
              <a:t>    self.data = data</a:t>
            </a:r>
            <a:endParaRPr b="1" i="1"/>
          </a:p>
          <a:p>
            <a:pPr marL="0" indent="0">
              <a:buNone/>
            </a:pPr>
            <a:r>
              <a:rPr b="1" i="1"/>
              <a:t>    self.next = next</a:t>
            </a:r>
            <a:endParaRPr b="1" i="1"/>
          </a:p>
          <a:p>
            <a:pPr marL="0" indent="0">
              <a:buNone/>
            </a:pPr>
            <a:endParaRPr b="1" i="1"/>
          </a:p>
          <a:p>
            <a:pPr marL="0" indent="0">
              <a:buNone/>
            </a:pPr>
            <a:r>
              <a:rPr b="1" i="1"/>
              <a:t># Creating a single node</a:t>
            </a:r>
            <a:endParaRPr b="1" i="1"/>
          </a:p>
          <a:p>
            <a:pPr marL="0" indent="0">
              <a:buNone/>
            </a:pPr>
            <a:r>
              <a:rPr b="1" i="1"/>
              <a:t>first = Node(3)</a:t>
            </a:r>
            <a:endParaRPr b="1" i="1"/>
          </a:p>
          <a:p>
            <a:pPr marL="0" indent="0">
              <a:buNone/>
            </a:pPr>
            <a:r>
              <a:rPr b="1" i="1"/>
              <a:t>print(first.data)</a:t>
            </a:r>
            <a:endParaRPr b="1" i="1"/>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647700" y="258445"/>
            <a:ext cx="10515600" cy="545465"/>
          </a:xfrm>
        </p:spPr>
        <p:txBody>
          <a:bodyPr>
            <a:normAutofit fontScale="90000"/>
          </a:bodyPr>
          <a:p>
            <a:br>
              <a:rPr lang="en-US" altLang="en-US" sz="3200"/>
            </a:br>
            <a:r>
              <a:rPr lang="en-US" altLang="en-US" sz="3200"/>
              <a:t>Join nodes to get a linked list</a:t>
            </a:r>
            <a:endParaRPr lang="en-US" altLang="en-US" sz="3200"/>
          </a:p>
        </p:txBody>
      </p:sp>
      <p:sp>
        <p:nvSpPr>
          <p:cNvPr id="3" name="Content Placeholder 2"/>
          <p:cNvSpPr>
            <a:spLocks noGrp="1"/>
          </p:cNvSpPr>
          <p:nvPr>
            <p:ph idx="1"/>
          </p:nvPr>
        </p:nvSpPr>
        <p:spPr>
          <a:xfrm>
            <a:off x="647700" y="1026795"/>
            <a:ext cx="10515600" cy="5150485"/>
          </a:xfrm>
        </p:spPr>
        <p:txBody>
          <a:bodyPr>
            <a:normAutofit/>
          </a:bodyPr>
          <a:p>
            <a:pPr marL="0" indent="0">
              <a:buNone/>
            </a:pPr>
            <a:r>
              <a:rPr lang="en-US">
                <a:sym typeface="+mn-ea"/>
              </a:rPr>
              <a:t>join multiple single nodes containing data using the next pointers, and have a single head pointer pointing to a complete instance of a Linked List.</a:t>
            </a:r>
            <a:endParaRPr lang="en-US" b="1">
              <a:sym typeface="+mn-ea"/>
            </a:endParaRPr>
          </a:p>
          <a:p>
            <a:pPr marL="0" indent="0">
              <a:buNone/>
            </a:pPr>
            <a:r>
              <a:rPr lang="en-US" b="1">
                <a:sym typeface="+mn-ea"/>
              </a:rPr>
              <a:t>create a LinkedList class with a single head pointer:</a:t>
            </a:r>
            <a:endParaRPr lang="en-US" b="1">
              <a:sym typeface="+mn-ea"/>
            </a:endParaRPr>
          </a:p>
          <a:p>
            <a:pPr marL="0" indent="0">
              <a:buNone/>
            </a:pPr>
            <a:endParaRPr lang="en-US" b="1">
              <a:sym typeface="+mn-ea"/>
            </a:endParaRPr>
          </a:p>
          <a:p>
            <a:pPr marL="0" indent="0">
              <a:buNone/>
            </a:pPr>
            <a:r>
              <a:rPr lang="en-US" b="1">
                <a:sym typeface="+mn-ea"/>
              </a:rPr>
              <a:t># A single node of a singly linked list</a:t>
            </a:r>
            <a:endParaRPr lang="en-US" b="1">
              <a:sym typeface="+mn-ea"/>
            </a:endParaRPr>
          </a:p>
          <a:p>
            <a:pPr marL="0" indent="0">
              <a:buNone/>
            </a:pPr>
            <a:r>
              <a:rPr lang="en-US">
                <a:sym typeface="+mn-ea"/>
              </a:rPr>
              <a:t>class Node:</a:t>
            </a:r>
            <a:endParaRPr lang="en-US">
              <a:sym typeface="+mn-ea"/>
            </a:endParaRPr>
          </a:p>
          <a:p>
            <a:pPr marL="0" indent="0">
              <a:buNone/>
            </a:pPr>
            <a:r>
              <a:rPr lang="en-US">
                <a:sym typeface="+mn-ea"/>
              </a:rPr>
              <a:t>  # constructor</a:t>
            </a:r>
            <a:endParaRPr lang="en-US">
              <a:sym typeface="+mn-ea"/>
            </a:endParaRPr>
          </a:p>
          <a:p>
            <a:pPr marL="0" indent="0">
              <a:buNone/>
            </a:pPr>
            <a:r>
              <a:rPr lang="en-US">
                <a:sym typeface="+mn-ea"/>
              </a:rPr>
              <a:t>  def __init__(self, data = None, next=None): </a:t>
            </a:r>
            <a:endParaRPr lang="en-US">
              <a:sym typeface="+mn-ea"/>
            </a:endParaRPr>
          </a:p>
          <a:p>
            <a:pPr marL="0" indent="0">
              <a:buNone/>
            </a:pPr>
            <a:r>
              <a:rPr lang="en-US">
                <a:sym typeface="+mn-ea"/>
              </a:rPr>
              <a:t>    self.data = data</a:t>
            </a:r>
            <a:endParaRPr lang="en-US">
              <a:sym typeface="+mn-ea"/>
            </a:endParaRPr>
          </a:p>
          <a:p>
            <a:pPr marL="0" indent="0">
              <a:buNone/>
            </a:pPr>
            <a:r>
              <a:rPr lang="en-US">
                <a:sym typeface="+mn-ea"/>
              </a:rPr>
              <a:t>    self.next = next</a:t>
            </a:r>
            <a:endParaRPr lang="en-US">
              <a:sym typeface="+mn-ea"/>
            </a:endParaRPr>
          </a:p>
          <a:p>
            <a:pPr marL="0" indent="0">
              <a:buNone/>
            </a:pPr>
            <a:endParaRPr lang="en-US">
              <a:sym typeface="+mn-ea"/>
            </a:endParaRPr>
          </a:p>
        </p:txBody>
      </p:sp>
      <p:sp>
        <p:nvSpPr>
          <p:cNvPr id="5" name="Text Box 4"/>
          <p:cNvSpPr txBox="1"/>
          <p:nvPr/>
        </p:nvSpPr>
        <p:spPr>
          <a:xfrm>
            <a:off x="7471410" y="2286635"/>
            <a:ext cx="3582035" cy="3415030"/>
          </a:xfrm>
          <a:prstGeom prst="rect">
            <a:avLst/>
          </a:prstGeom>
          <a:noFill/>
        </p:spPr>
        <p:txBody>
          <a:bodyPr wrap="square" rtlCol="0">
            <a:spAutoFit/>
          </a:bodyPr>
          <a:p>
            <a:pPr marL="0" indent="0">
              <a:buNone/>
            </a:pPr>
            <a:r>
              <a:rPr lang="en-US" b="1">
                <a:sym typeface="+mn-ea"/>
              </a:rPr>
              <a:t># A Linked List class with a single head node</a:t>
            </a:r>
            <a:endParaRPr lang="en-US" b="1">
              <a:sym typeface="+mn-ea"/>
            </a:endParaRPr>
          </a:p>
          <a:p>
            <a:pPr marL="0" indent="0">
              <a:buNone/>
            </a:pPr>
            <a:r>
              <a:rPr lang="en-US">
                <a:sym typeface="+mn-ea"/>
              </a:rPr>
              <a:t>class LinkedList:</a:t>
            </a:r>
            <a:endParaRPr lang="en-US">
              <a:sym typeface="+mn-ea"/>
            </a:endParaRPr>
          </a:p>
          <a:p>
            <a:pPr marL="0" indent="0">
              <a:buNone/>
            </a:pPr>
            <a:r>
              <a:rPr lang="en-US">
                <a:sym typeface="+mn-ea"/>
              </a:rPr>
              <a:t>  def __init__(self):  </a:t>
            </a:r>
            <a:endParaRPr lang="en-US">
              <a:sym typeface="+mn-ea"/>
            </a:endParaRPr>
          </a:p>
          <a:p>
            <a:pPr marL="0" indent="0">
              <a:buNone/>
            </a:pPr>
            <a:r>
              <a:rPr lang="en-US">
                <a:sym typeface="+mn-ea"/>
              </a:rPr>
              <a:t>    self.head = None</a:t>
            </a:r>
            <a:endParaRPr lang="en-US">
              <a:sym typeface="+mn-ea"/>
            </a:endParaRPr>
          </a:p>
          <a:p>
            <a:pPr marL="0" indent="0">
              <a:buNone/>
            </a:pPr>
            <a:endParaRPr lang="en-US">
              <a:sym typeface="+mn-ea"/>
            </a:endParaRPr>
          </a:p>
          <a:p>
            <a:pPr marL="0" indent="0">
              <a:buNone/>
            </a:pPr>
            <a:r>
              <a:rPr lang="en-US">
                <a:sym typeface="+mn-ea"/>
              </a:rPr>
              <a:t># Linked List with a single node</a:t>
            </a:r>
            <a:endParaRPr lang="en-US">
              <a:sym typeface="+mn-ea"/>
            </a:endParaRPr>
          </a:p>
          <a:p>
            <a:pPr marL="0" indent="0">
              <a:buNone/>
            </a:pPr>
            <a:r>
              <a:rPr lang="en-US">
                <a:sym typeface="+mn-ea"/>
              </a:rPr>
              <a:t>LL = LinkedList()</a:t>
            </a:r>
            <a:endParaRPr lang="en-US">
              <a:sym typeface="+mn-ea"/>
            </a:endParaRPr>
          </a:p>
          <a:p>
            <a:pPr marL="0" indent="0">
              <a:buNone/>
            </a:pPr>
            <a:r>
              <a:rPr lang="en-US">
                <a:sym typeface="+mn-ea"/>
              </a:rPr>
              <a:t>LL.head = Node(3)</a:t>
            </a:r>
            <a:endParaRPr lang="en-US">
              <a:sym typeface="+mn-ea"/>
            </a:endParaRPr>
          </a:p>
          <a:p>
            <a:pPr marL="0" indent="0">
              <a:buNone/>
            </a:pPr>
            <a:r>
              <a:rPr lang="en-US">
                <a:sym typeface="+mn-ea"/>
              </a:rPr>
              <a:t>print(LL.head.data)</a:t>
            </a:r>
            <a:endParaRPr lang="en-US">
              <a:sym typeface="+mn-ea"/>
            </a:endParaRPr>
          </a:p>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647700" y="22225"/>
            <a:ext cx="10944225" cy="749300"/>
          </a:xfrm>
        </p:spPr>
        <p:txBody>
          <a:bodyPr>
            <a:noAutofit/>
          </a:bodyPr>
          <a:p>
            <a:r>
              <a:rPr lang="en-US" sz="3200"/>
              <a:t>Add required methods to the LinkedList class</a:t>
            </a:r>
            <a:endParaRPr lang="en-US" sz="3200"/>
          </a:p>
        </p:txBody>
      </p:sp>
      <p:sp>
        <p:nvSpPr>
          <p:cNvPr id="3" name="Content Placeholder 2"/>
          <p:cNvSpPr>
            <a:spLocks noGrp="1"/>
          </p:cNvSpPr>
          <p:nvPr>
            <p:ph idx="1"/>
          </p:nvPr>
        </p:nvSpPr>
        <p:spPr>
          <a:xfrm>
            <a:off x="647700" y="1007745"/>
            <a:ext cx="3742055" cy="5169535"/>
          </a:xfrm>
        </p:spPr>
        <p:txBody>
          <a:bodyPr>
            <a:normAutofit lnSpcReduction="10000"/>
          </a:bodyPr>
          <a:p>
            <a:pPr marL="0" indent="0">
              <a:buNone/>
            </a:pPr>
            <a:r>
              <a:rPr lang="en-US" sz="1800" b="1"/>
              <a:t># A single node of a singly linked list</a:t>
            </a:r>
            <a:endParaRPr lang="en-US" sz="1800"/>
          </a:p>
          <a:p>
            <a:pPr marL="0" indent="0">
              <a:buNone/>
            </a:pPr>
            <a:r>
              <a:rPr lang="en-US" sz="1800"/>
              <a:t>class Node:</a:t>
            </a:r>
            <a:endParaRPr lang="en-US" sz="1800"/>
          </a:p>
          <a:p>
            <a:pPr marL="0" indent="0">
              <a:buNone/>
            </a:pPr>
            <a:r>
              <a:rPr lang="en-US" sz="1800"/>
              <a:t>  # constructor</a:t>
            </a:r>
            <a:endParaRPr lang="en-US" sz="1800"/>
          </a:p>
          <a:p>
            <a:pPr marL="0" indent="0">
              <a:buNone/>
            </a:pPr>
            <a:r>
              <a:rPr lang="en-US" sz="1800"/>
              <a:t>  def __init__(self, data = None, next=None): </a:t>
            </a:r>
            <a:endParaRPr lang="en-US" sz="1800"/>
          </a:p>
          <a:p>
            <a:pPr marL="0" indent="0">
              <a:buNone/>
            </a:pPr>
            <a:r>
              <a:rPr lang="en-US" sz="1800"/>
              <a:t>    self.data = data</a:t>
            </a:r>
            <a:endParaRPr lang="en-US" sz="1800"/>
          </a:p>
          <a:p>
            <a:pPr marL="0" indent="0">
              <a:buNone/>
            </a:pPr>
            <a:r>
              <a:rPr lang="en-US" sz="1800"/>
              <a:t>    self.</a:t>
            </a:r>
            <a:r>
              <a:rPr lang="en-US" sz="1800">
                <a:solidFill>
                  <a:schemeClr val="tx1"/>
                </a:solidFill>
              </a:rPr>
              <a:t>next </a:t>
            </a:r>
            <a:r>
              <a:rPr lang="en-US" sz="1800"/>
              <a:t>= next</a:t>
            </a:r>
            <a:endParaRPr lang="en-US" sz="1800"/>
          </a:p>
          <a:p>
            <a:pPr marL="0" indent="0">
              <a:buNone/>
            </a:pPr>
            <a:endParaRPr lang="en-US" sz="1800"/>
          </a:p>
          <a:p>
            <a:pPr marL="0" indent="0">
              <a:buNone/>
            </a:pPr>
            <a:r>
              <a:rPr lang="en-US" sz="1800"/>
              <a:t># A Linked List class with a single head node</a:t>
            </a:r>
            <a:endParaRPr lang="en-US" sz="1800"/>
          </a:p>
          <a:p>
            <a:pPr marL="0" indent="0">
              <a:buNone/>
            </a:pPr>
            <a:r>
              <a:rPr lang="en-US" sz="1800"/>
              <a:t>class LinkedList:</a:t>
            </a:r>
            <a:endParaRPr lang="en-US" sz="1800"/>
          </a:p>
          <a:p>
            <a:pPr marL="0" indent="0">
              <a:buNone/>
            </a:pPr>
            <a:r>
              <a:rPr lang="en-US" sz="1800"/>
              <a:t>  def __init__(self):  </a:t>
            </a:r>
            <a:endParaRPr lang="en-US" sz="1800"/>
          </a:p>
          <a:p>
            <a:pPr marL="0" indent="0">
              <a:buNone/>
            </a:pPr>
            <a:r>
              <a:rPr lang="en-US" sz="1800"/>
              <a:t>    self.head = None</a:t>
            </a:r>
            <a:endParaRPr lang="en-US" sz="1800"/>
          </a:p>
          <a:p>
            <a:pPr marL="0" indent="0">
              <a:buNone/>
            </a:pPr>
            <a:r>
              <a:rPr lang="en-US" sz="1800"/>
              <a:t>  </a:t>
            </a:r>
            <a:endParaRPr lang="en-US" sz="1800"/>
          </a:p>
          <a:p>
            <a:pPr marL="0" indent="0">
              <a:buNone/>
            </a:pPr>
            <a:endParaRPr lang="en-US" sz="1800"/>
          </a:p>
        </p:txBody>
      </p:sp>
      <p:sp>
        <p:nvSpPr>
          <p:cNvPr id="4" name="Text Box 3"/>
          <p:cNvSpPr txBox="1"/>
          <p:nvPr/>
        </p:nvSpPr>
        <p:spPr>
          <a:xfrm>
            <a:off x="4389755" y="1007745"/>
            <a:ext cx="4601210" cy="5631180"/>
          </a:xfrm>
          <a:prstGeom prst="rect">
            <a:avLst/>
          </a:prstGeom>
          <a:noFill/>
        </p:spPr>
        <p:txBody>
          <a:bodyPr wrap="square" rtlCol="0">
            <a:spAutoFit/>
          </a:bodyPr>
          <a:p>
            <a:pPr marL="0" indent="0">
              <a:buNone/>
            </a:pPr>
            <a:r>
              <a:rPr lang="en-US">
                <a:sym typeface="+mn-ea"/>
              </a:rPr>
              <a:t>  </a:t>
            </a:r>
            <a:r>
              <a:rPr lang="en-US" b="1">
                <a:sym typeface="+mn-ea"/>
              </a:rPr>
              <a:t># insertion method for the linked list</a:t>
            </a:r>
            <a:endParaRPr lang="en-US" b="1"/>
          </a:p>
          <a:p>
            <a:pPr marL="0" indent="0">
              <a:buNone/>
            </a:pPr>
            <a:r>
              <a:rPr lang="en-US">
                <a:sym typeface="+mn-ea"/>
              </a:rPr>
              <a:t>  def insert(self, data):</a:t>
            </a:r>
            <a:endParaRPr lang="en-US"/>
          </a:p>
          <a:p>
            <a:pPr marL="0" indent="0">
              <a:buNone/>
            </a:pPr>
            <a:r>
              <a:rPr lang="en-US">
                <a:sym typeface="+mn-ea"/>
              </a:rPr>
              <a:t>    newNode = Node(data)</a:t>
            </a:r>
            <a:endParaRPr lang="en-US"/>
          </a:p>
          <a:p>
            <a:pPr marL="0" indent="0">
              <a:buNone/>
            </a:pPr>
            <a:r>
              <a:rPr lang="en-US">
                <a:sym typeface="+mn-ea"/>
              </a:rPr>
              <a:t>    if(self.head):</a:t>
            </a:r>
            <a:endParaRPr lang="en-US"/>
          </a:p>
          <a:p>
            <a:pPr marL="0" indent="0">
              <a:buNone/>
            </a:pPr>
            <a:r>
              <a:rPr lang="en-US">
                <a:sym typeface="+mn-ea"/>
              </a:rPr>
              <a:t>      current = self.head</a:t>
            </a:r>
            <a:endParaRPr lang="en-US"/>
          </a:p>
          <a:p>
            <a:pPr marL="0" indent="0">
              <a:buNone/>
            </a:pPr>
            <a:r>
              <a:rPr lang="en-US">
                <a:sym typeface="+mn-ea"/>
              </a:rPr>
              <a:t>      while(current.next):</a:t>
            </a:r>
            <a:endParaRPr lang="en-US"/>
          </a:p>
          <a:p>
            <a:pPr marL="0" indent="0">
              <a:buNone/>
            </a:pPr>
            <a:r>
              <a:rPr lang="en-US">
                <a:sym typeface="+mn-ea"/>
              </a:rPr>
              <a:t>        current = current.next</a:t>
            </a:r>
            <a:endParaRPr lang="en-US"/>
          </a:p>
          <a:p>
            <a:pPr marL="0" indent="0">
              <a:buNone/>
            </a:pPr>
            <a:r>
              <a:rPr lang="en-US">
                <a:sym typeface="+mn-ea"/>
              </a:rPr>
              <a:t>      current.next = newNode</a:t>
            </a:r>
            <a:endParaRPr lang="en-US"/>
          </a:p>
          <a:p>
            <a:pPr marL="0" indent="0">
              <a:buNone/>
            </a:pPr>
            <a:r>
              <a:rPr lang="en-US">
                <a:sym typeface="+mn-ea"/>
              </a:rPr>
              <a:t>    else:</a:t>
            </a:r>
            <a:endParaRPr lang="en-US"/>
          </a:p>
          <a:p>
            <a:pPr marL="0" indent="0">
              <a:buNone/>
            </a:pPr>
            <a:r>
              <a:rPr lang="en-US">
                <a:sym typeface="+mn-ea"/>
              </a:rPr>
              <a:t>      self.head = newNode</a:t>
            </a:r>
            <a:endParaRPr lang="en-US"/>
          </a:p>
          <a:p>
            <a:pPr marL="0" indent="0">
              <a:buNone/>
            </a:pPr>
            <a:r>
              <a:rPr lang="en-US">
                <a:sym typeface="+mn-ea"/>
              </a:rPr>
              <a:t>  </a:t>
            </a:r>
            <a:endParaRPr lang="en-US"/>
          </a:p>
          <a:p>
            <a:pPr marL="0" indent="0">
              <a:buNone/>
            </a:pPr>
            <a:r>
              <a:rPr lang="en-US">
                <a:sym typeface="+mn-ea"/>
              </a:rPr>
              <a:t>  # print method for the linked list</a:t>
            </a:r>
            <a:endParaRPr lang="en-US"/>
          </a:p>
          <a:p>
            <a:pPr marL="0" indent="0">
              <a:buNone/>
            </a:pPr>
            <a:r>
              <a:rPr lang="en-US">
                <a:sym typeface="+mn-ea"/>
              </a:rPr>
              <a:t>  def printLL(self):</a:t>
            </a:r>
            <a:endParaRPr lang="en-US"/>
          </a:p>
          <a:p>
            <a:pPr marL="0" indent="0">
              <a:buNone/>
            </a:pPr>
            <a:r>
              <a:rPr lang="en-US">
                <a:sym typeface="+mn-ea"/>
              </a:rPr>
              <a:t>    current = self.head</a:t>
            </a:r>
            <a:endParaRPr lang="en-US"/>
          </a:p>
          <a:p>
            <a:pPr marL="0" indent="0">
              <a:buNone/>
            </a:pPr>
            <a:r>
              <a:rPr lang="en-US">
                <a:sym typeface="+mn-ea"/>
              </a:rPr>
              <a:t>    while(current):</a:t>
            </a:r>
            <a:endParaRPr lang="en-US"/>
          </a:p>
          <a:p>
            <a:pPr marL="0" indent="0">
              <a:buNone/>
            </a:pPr>
            <a:r>
              <a:rPr lang="en-US">
                <a:sym typeface="+mn-ea"/>
              </a:rPr>
              <a:t>      print(current.data)</a:t>
            </a:r>
            <a:endParaRPr lang="en-US"/>
          </a:p>
          <a:p>
            <a:pPr marL="0" indent="0">
              <a:buNone/>
            </a:pPr>
            <a:r>
              <a:rPr lang="en-US">
                <a:sym typeface="+mn-ea"/>
              </a:rPr>
              <a:t>      current = current.next</a:t>
            </a:r>
            <a:endParaRPr lang="en-US"/>
          </a:p>
          <a:p>
            <a:pPr marL="0" indent="0">
              <a:buNone/>
            </a:pPr>
            <a:endParaRPr lang="en-US"/>
          </a:p>
          <a:p>
            <a:endParaRPr lang="en-US"/>
          </a:p>
        </p:txBody>
      </p:sp>
      <p:sp>
        <p:nvSpPr>
          <p:cNvPr id="5" name="Text Box 4"/>
          <p:cNvSpPr txBox="1"/>
          <p:nvPr/>
        </p:nvSpPr>
        <p:spPr>
          <a:xfrm>
            <a:off x="9170670" y="1007745"/>
            <a:ext cx="2715260" cy="3138170"/>
          </a:xfrm>
          <a:prstGeom prst="rect">
            <a:avLst/>
          </a:prstGeom>
          <a:noFill/>
        </p:spPr>
        <p:txBody>
          <a:bodyPr wrap="square" rtlCol="0">
            <a:spAutoFit/>
          </a:bodyPr>
          <a:p>
            <a:pPr marL="0" indent="0">
              <a:buNone/>
            </a:pPr>
            <a:r>
              <a:rPr lang="en-US" b="1">
                <a:sym typeface="+mn-ea"/>
              </a:rPr>
              <a:t># Singly Linked List with insertion and print methods</a:t>
            </a:r>
            <a:endParaRPr lang="en-US">
              <a:sym typeface="+mn-ea"/>
            </a:endParaRPr>
          </a:p>
          <a:p>
            <a:pPr marL="0" indent="0">
              <a:buNone/>
            </a:pPr>
            <a:endParaRPr lang="en-US"/>
          </a:p>
          <a:p>
            <a:pPr marL="0" indent="0">
              <a:buNone/>
            </a:pPr>
            <a:r>
              <a:rPr lang="en-US">
                <a:sym typeface="+mn-ea"/>
              </a:rPr>
              <a:t>LL = LinkedList()</a:t>
            </a:r>
            <a:endParaRPr lang="en-US"/>
          </a:p>
          <a:p>
            <a:pPr marL="0" indent="0">
              <a:buNone/>
            </a:pPr>
            <a:r>
              <a:rPr lang="en-US">
                <a:sym typeface="+mn-ea"/>
              </a:rPr>
              <a:t>LL.insert(3)</a:t>
            </a:r>
            <a:endParaRPr lang="en-US"/>
          </a:p>
          <a:p>
            <a:pPr marL="0" indent="0">
              <a:buNone/>
            </a:pPr>
            <a:r>
              <a:rPr lang="en-US">
                <a:sym typeface="+mn-ea"/>
              </a:rPr>
              <a:t>LL.insert(4)</a:t>
            </a:r>
            <a:endParaRPr lang="en-US"/>
          </a:p>
          <a:p>
            <a:pPr marL="0" indent="0">
              <a:buNone/>
            </a:pPr>
            <a:r>
              <a:rPr lang="en-US">
                <a:sym typeface="+mn-ea"/>
              </a:rPr>
              <a:t>LL.insert(5)</a:t>
            </a:r>
            <a:endParaRPr lang="en-US"/>
          </a:p>
          <a:p>
            <a:pPr marL="0" indent="0">
              <a:buNone/>
            </a:pPr>
            <a:r>
              <a:rPr lang="en-US">
                <a:sym typeface="+mn-ea"/>
              </a:rPr>
              <a:t>LL.printLL()</a:t>
            </a:r>
            <a:endParaRPr lang="en-US"/>
          </a:p>
          <a:p>
            <a:endParaRPr lang="en-US"/>
          </a:p>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647700" y="258445"/>
            <a:ext cx="10515600" cy="782320"/>
          </a:xfrm>
        </p:spPr>
        <p:txBody>
          <a:bodyPr/>
          <a:p>
            <a:r>
              <a:rPr lang="en-US" altLang="en-US" sz="3200"/>
              <a:t>Stacks</a:t>
            </a:r>
            <a:endParaRPr lang="en-US" altLang="en-US" sz="3200"/>
          </a:p>
        </p:txBody>
      </p:sp>
      <p:sp>
        <p:nvSpPr>
          <p:cNvPr id="3" name="Content Placeholder 2"/>
          <p:cNvSpPr>
            <a:spLocks noGrp="1"/>
          </p:cNvSpPr>
          <p:nvPr>
            <p:ph idx="1"/>
          </p:nvPr>
        </p:nvSpPr>
        <p:spPr>
          <a:xfrm>
            <a:off x="647700" y="1040765"/>
            <a:ext cx="10515600" cy="5136515"/>
          </a:xfrm>
        </p:spPr>
        <p:txBody>
          <a:bodyPr/>
          <a:p>
            <a:r>
              <a:rPr lang="en-US"/>
              <a:t>A stack is a linear data structure that stores items in a Last-In First-Out (LIFO) manner. </a:t>
            </a:r>
            <a:endParaRPr lang="en-US"/>
          </a:p>
          <a:p>
            <a:r>
              <a:rPr lang="en-US"/>
              <a:t>In stack, a new element is added at one end and an element is removed from that end only.</a:t>
            </a:r>
            <a:endParaRPr lang="en-US"/>
          </a:p>
          <a:p>
            <a:endParaRPr lang="en-US"/>
          </a:p>
          <a:p>
            <a:pPr marL="0" indent="0">
              <a:buNone/>
            </a:pPr>
            <a:r>
              <a:rPr lang="en-US" altLang="en-US" b="1"/>
              <a:t>Operations on Stack</a:t>
            </a:r>
            <a:endParaRPr lang="en-US" altLang="en-US" b="1"/>
          </a:p>
          <a:p>
            <a:pPr marL="0" indent="0">
              <a:buNone/>
            </a:pPr>
            <a:endParaRPr lang="en-US" altLang="en-US" b="1"/>
          </a:p>
          <a:p>
            <a:pPr marL="0" indent="0">
              <a:buNone/>
            </a:pPr>
            <a:r>
              <a:rPr lang="en-US" altLang="en-US" b="1" i="1"/>
              <a:t>1. Push</a:t>
            </a:r>
            <a:endParaRPr lang="en-US" altLang="en-US" b="1" i="1"/>
          </a:p>
          <a:p>
            <a:pPr marL="0" indent="0">
              <a:buNone/>
            </a:pPr>
            <a:r>
              <a:rPr lang="en-US" altLang="en-US" b="1" i="1"/>
              <a:t>2. Pop</a:t>
            </a:r>
            <a:endParaRPr lang="en-US" altLang="en-US" b="1" i="1"/>
          </a:p>
          <a:p>
            <a:pPr marL="0" indent="0">
              <a:buNone/>
            </a:pPr>
            <a:r>
              <a:rPr lang="en-US" altLang="en-US" b="1" i="1"/>
              <a:t>3. Search</a:t>
            </a:r>
            <a:endParaRPr lang="en-US" altLang="en-US" b="1" i="1"/>
          </a:p>
          <a:p>
            <a:pPr marL="0" indent="0">
              <a:buNone/>
            </a:pPr>
            <a:r>
              <a:rPr lang="en-US" altLang="en-US" b="1" i="1"/>
              <a:t>4. peep</a:t>
            </a:r>
            <a:endParaRPr lang="en-US" altLang="en-US" b="1" i="1"/>
          </a:p>
          <a:p>
            <a:pPr marL="0" indent="0">
              <a:buNone/>
            </a:pPr>
            <a:endParaRPr lang="en-US" altLang="en-US" b="1" i="1"/>
          </a:p>
        </p:txBody>
      </p:sp>
      <p:pic>
        <p:nvPicPr>
          <p:cNvPr id="4" name="Picture 3"/>
          <p:cNvPicPr>
            <a:picLocks noChangeAspect="1"/>
          </p:cNvPicPr>
          <p:nvPr/>
        </p:nvPicPr>
        <p:blipFill>
          <a:blip r:embed="rId1"/>
          <a:stretch>
            <a:fillRect/>
          </a:stretch>
        </p:blipFill>
        <p:spPr>
          <a:xfrm>
            <a:off x="6741795" y="2578100"/>
            <a:ext cx="3971925" cy="28575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647700" y="71755"/>
            <a:ext cx="10515600" cy="715645"/>
          </a:xfrm>
        </p:spPr>
        <p:txBody>
          <a:bodyPr/>
          <a:p>
            <a:r>
              <a:rPr lang="en-US" altLang="en-US" sz="3200"/>
              <a:t>stack.py Module</a:t>
            </a:r>
            <a:endParaRPr lang="en-US" altLang="en-US" sz="3200"/>
          </a:p>
        </p:txBody>
      </p:sp>
      <p:sp>
        <p:nvSpPr>
          <p:cNvPr id="3" name="Content Placeholder 2"/>
          <p:cNvSpPr>
            <a:spLocks noGrp="1"/>
          </p:cNvSpPr>
          <p:nvPr>
            <p:ph idx="1"/>
          </p:nvPr>
        </p:nvSpPr>
        <p:spPr>
          <a:xfrm>
            <a:off x="783590" y="1109980"/>
            <a:ext cx="4012565" cy="4351655"/>
          </a:xfrm>
        </p:spPr>
        <p:txBody>
          <a:bodyPr>
            <a:normAutofit lnSpcReduction="20000"/>
          </a:bodyPr>
          <a:p>
            <a:pPr marL="0" indent="0">
              <a:buNone/>
            </a:pPr>
            <a:r>
              <a:rPr lang="en-US" altLang="en-US"/>
              <a:t>class Stack:</a:t>
            </a:r>
            <a:endParaRPr lang="en-US" altLang="en-US"/>
          </a:p>
          <a:p>
            <a:pPr marL="0" indent="0">
              <a:buNone/>
            </a:pPr>
            <a:r>
              <a:rPr lang="en-US" altLang="en-US"/>
              <a:t>     def __init__(self):</a:t>
            </a:r>
            <a:endParaRPr lang="en-US" altLang="en-US"/>
          </a:p>
          <a:p>
            <a:pPr marL="0" indent="0">
              <a:buNone/>
            </a:pPr>
            <a:r>
              <a:rPr lang="en-US" altLang="en-US"/>
              <a:t>         self.items = []</a:t>
            </a:r>
            <a:endParaRPr lang="en-US" altLang="en-US"/>
          </a:p>
          <a:p>
            <a:pPr marL="0" indent="0">
              <a:buNone/>
            </a:pPr>
            <a:endParaRPr lang="en-US" altLang="en-US"/>
          </a:p>
          <a:p>
            <a:pPr marL="0" indent="0">
              <a:buNone/>
            </a:pPr>
            <a:r>
              <a:rPr lang="en-US" altLang="en-US"/>
              <a:t>     def isempty(self):</a:t>
            </a:r>
            <a:endParaRPr lang="en-US" altLang="en-US"/>
          </a:p>
          <a:p>
            <a:pPr marL="0" indent="0">
              <a:buNone/>
            </a:pPr>
            <a:r>
              <a:rPr lang="en-US" altLang="en-US"/>
              <a:t>         return self.items == []</a:t>
            </a:r>
            <a:endParaRPr lang="en-US" altLang="en-US"/>
          </a:p>
          <a:p>
            <a:pPr marL="0" indent="0">
              <a:buNone/>
            </a:pPr>
            <a:endParaRPr lang="en-US" altLang="en-US"/>
          </a:p>
          <a:p>
            <a:pPr marL="0" indent="0">
              <a:buNone/>
            </a:pPr>
            <a:r>
              <a:rPr lang="en-US" altLang="en-US"/>
              <a:t>     def push(self, item):</a:t>
            </a:r>
            <a:endParaRPr lang="en-US" altLang="en-US"/>
          </a:p>
          <a:p>
            <a:pPr marL="0" indent="0">
              <a:buNone/>
            </a:pPr>
            <a:r>
              <a:rPr lang="en-US" altLang="en-US"/>
              <a:t>         self.items.append(item)</a:t>
            </a:r>
            <a:endParaRPr lang="en-US" altLang="en-US"/>
          </a:p>
          <a:p>
            <a:pPr marL="0" indent="0">
              <a:buNone/>
            </a:pPr>
            <a:endParaRPr lang="en-US" altLang="en-US"/>
          </a:p>
          <a:p>
            <a:pPr marL="0" indent="0">
              <a:buNone/>
            </a:pPr>
            <a:r>
              <a:rPr lang="en-US" altLang="en-US"/>
              <a:t>     def pop(self):</a:t>
            </a:r>
            <a:endParaRPr lang="en-US" altLang="en-US"/>
          </a:p>
          <a:p>
            <a:pPr marL="0" indent="0">
              <a:buNone/>
            </a:pPr>
            <a:r>
              <a:rPr lang="en-US" altLang="en-US"/>
              <a:t>         return self.items.pop()</a:t>
            </a:r>
            <a:endParaRPr lang="en-US" altLang="en-US"/>
          </a:p>
          <a:p>
            <a:pPr marL="0" indent="0">
              <a:buNone/>
            </a:pPr>
            <a:endParaRPr lang="en-US" altLang="en-US"/>
          </a:p>
          <a:p>
            <a:pPr marL="0" indent="0">
              <a:buNone/>
            </a:pPr>
            <a:endParaRPr lang="en-US" altLang="en-US"/>
          </a:p>
        </p:txBody>
      </p:sp>
      <p:sp>
        <p:nvSpPr>
          <p:cNvPr id="6" name="Content Placeholder 2"/>
          <p:cNvSpPr>
            <a:spLocks noGrp="1"/>
          </p:cNvSpPr>
          <p:nvPr/>
        </p:nvSpPr>
        <p:spPr>
          <a:xfrm>
            <a:off x="5733415" y="1109980"/>
            <a:ext cx="4810760" cy="4351655"/>
          </a:xfrm>
          <a:prstGeom prst="rect">
            <a:avLst/>
          </a:prstGeom>
        </p:spPr>
        <p:txBody>
          <a:bodyPr vert="horz" lIns="91440" tIns="45720" rIns="91440" bIns="45720" rtlCol="0">
            <a:normAutofit lnSpcReduction="20000"/>
          </a:bodyPr>
          <a:lstStyle>
            <a:lvl1pPr marL="228600" indent="-228600" algn="l" defTabSz="914400" rtl="0" eaLnBrk="1" latinLnBrk="0" hangingPunct="1">
              <a:lnSpc>
                <a:spcPct val="90000"/>
              </a:lnSpc>
              <a:spcBef>
                <a:spcPts val="1000"/>
              </a:spcBef>
              <a:buFont typeface="Arial" panose="02080604020202020204" pitchFamily="34" charset="0"/>
              <a:buChar char="•"/>
              <a:defRPr sz="2000" kern="1200">
                <a:solidFill>
                  <a:schemeClr val="tx1">
                    <a:lumMod val="75000"/>
                    <a:lumOff val="2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80604020202020204" pitchFamily="34" charset="0"/>
              <a:buChar char="•"/>
              <a:defRPr sz="1800" kern="1200">
                <a:solidFill>
                  <a:schemeClr val="tx1">
                    <a:lumMod val="75000"/>
                    <a:lumOff val="2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80604020202020204" pitchFamily="34" charset="0"/>
              <a:buChar char="•"/>
              <a:defRPr sz="1600" kern="1200">
                <a:solidFill>
                  <a:schemeClr val="tx1">
                    <a:lumMod val="75000"/>
                    <a:lumOff val="2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80604020202020204" pitchFamily="34" charset="0"/>
              <a:buChar char="•"/>
              <a:defRPr sz="1600" kern="1200">
                <a:solidFill>
                  <a:schemeClr val="tx1">
                    <a:lumMod val="75000"/>
                    <a:lumOff val="2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80604020202020204" pitchFamily="34" charset="0"/>
              <a:buChar char="•"/>
              <a:defRPr sz="16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9pPr>
          </a:lstStyle>
          <a:p>
            <a:pPr marL="0" indent="0">
              <a:buNone/>
            </a:pPr>
            <a:r>
              <a:rPr lang="en-US" altLang="en-US">
                <a:sym typeface="+mn-ea"/>
              </a:rPr>
              <a:t>     def peep(self):</a:t>
            </a:r>
            <a:endParaRPr lang="en-US" altLang="en-US"/>
          </a:p>
          <a:p>
            <a:pPr marL="0" indent="0">
              <a:buNone/>
            </a:pPr>
            <a:r>
              <a:rPr lang="en-US" altLang="en-US">
                <a:sym typeface="+mn-ea"/>
              </a:rPr>
              <a:t>         n=len(self.items)</a:t>
            </a:r>
            <a:endParaRPr lang="en-US" altLang="en-US"/>
          </a:p>
          <a:p>
            <a:pPr marL="0" indent="0">
              <a:buNone/>
            </a:pPr>
            <a:r>
              <a:rPr lang="en-US" altLang="en-US">
                <a:sym typeface="+mn-ea"/>
              </a:rPr>
              <a:t>         return self.items[n-1]</a:t>
            </a:r>
            <a:endParaRPr lang="en-US" altLang="en-US"/>
          </a:p>
          <a:p>
            <a:pPr marL="0" indent="0">
              <a:buNone/>
            </a:pPr>
            <a:endParaRPr lang="en-US" altLang="en-US"/>
          </a:p>
          <a:p>
            <a:pPr marL="0" indent="0">
              <a:buNone/>
            </a:pPr>
            <a:r>
              <a:rPr lang="en-US" altLang="en-US">
                <a:sym typeface="+mn-ea"/>
              </a:rPr>
              <a:t>     def search(self,ele):</a:t>
            </a:r>
            <a:endParaRPr lang="en-US" altLang="en-US"/>
          </a:p>
          <a:p>
            <a:pPr marL="0" indent="0">
              <a:buNone/>
            </a:pPr>
            <a:r>
              <a:rPr lang="en-US" altLang="en-US">
                <a:sym typeface="+mn-ea"/>
              </a:rPr>
              <a:t>         if self.isempty():</a:t>
            </a:r>
            <a:endParaRPr lang="en-US" altLang="en-US"/>
          </a:p>
          <a:p>
            <a:pPr marL="0" indent="0">
              <a:buNone/>
            </a:pPr>
            <a:r>
              <a:rPr lang="en-US" altLang="en-US">
                <a:sym typeface="+mn-ea"/>
              </a:rPr>
              <a:t>             return -1</a:t>
            </a:r>
            <a:endParaRPr lang="en-US" altLang="en-US"/>
          </a:p>
          <a:p>
            <a:pPr marL="0" indent="0">
              <a:buNone/>
            </a:pPr>
            <a:r>
              <a:rPr lang="en-US" altLang="en-US">
                <a:sym typeface="+mn-ea"/>
              </a:rPr>
              <a:t>         else:</a:t>
            </a:r>
            <a:endParaRPr lang="en-US" altLang="en-US"/>
          </a:p>
          <a:p>
            <a:pPr marL="0" indent="0">
              <a:buNone/>
            </a:pPr>
            <a:r>
              <a:rPr lang="en-US" altLang="en-US">
                <a:sym typeface="+mn-ea"/>
              </a:rPr>
              <a:t>             n=self.items.index(ele)</a:t>
            </a:r>
            <a:endParaRPr lang="en-US" altLang="en-US"/>
          </a:p>
          <a:p>
            <a:pPr marL="0" indent="0">
              <a:buNone/>
            </a:pPr>
            <a:r>
              <a:rPr lang="en-US" altLang="en-US">
                <a:sym typeface="+mn-ea"/>
              </a:rPr>
              <a:t>             return len(self.items)-n</a:t>
            </a:r>
            <a:endParaRPr lang="en-US" altLang="en-US"/>
          </a:p>
          <a:p>
            <a:pPr marL="0" indent="0">
              <a:buNone/>
            </a:pPr>
            <a:r>
              <a:rPr lang="en-US" altLang="en-US">
                <a:sym typeface="+mn-ea"/>
              </a:rPr>
              <a:t>     def display(self):</a:t>
            </a:r>
            <a:endParaRPr lang="en-US" altLang="en-US"/>
          </a:p>
          <a:p>
            <a:pPr marL="0" indent="0">
              <a:buNone/>
            </a:pPr>
            <a:r>
              <a:rPr lang="en-US" altLang="en-US">
                <a:sym typeface="+mn-ea"/>
              </a:rPr>
              <a:t>        return self.items</a:t>
            </a:r>
            <a:endParaRPr lang="en-US"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647700" y="258445"/>
            <a:ext cx="10515600" cy="481965"/>
          </a:xfrm>
        </p:spPr>
        <p:txBody>
          <a:bodyPr>
            <a:noAutofit/>
          </a:bodyPr>
          <a:p>
            <a:r>
              <a:rPr lang="en-US" altLang="en-US" sz="3200"/>
              <a:t>stackoperation.py</a:t>
            </a:r>
            <a:endParaRPr lang="en-US" altLang="en-US" sz="3200"/>
          </a:p>
        </p:txBody>
      </p:sp>
      <p:sp>
        <p:nvSpPr>
          <p:cNvPr id="3" name="Content Placeholder 2"/>
          <p:cNvSpPr>
            <a:spLocks noGrp="1"/>
          </p:cNvSpPr>
          <p:nvPr>
            <p:ph idx="1"/>
          </p:nvPr>
        </p:nvSpPr>
        <p:spPr>
          <a:xfrm>
            <a:off x="647700" y="1119505"/>
            <a:ext cx="3489325" cy="5057775"/>
          </a:xfrm>
        </p:spPr>
        <p:txBody>
          <a:bodyPr>
            <a:normAutofit fontScale="90000" lnSpcReduction="20000"/>
          </a:bodyPr>
          <a:p>
            <a:pPr marL="0" indent="0">
              <a:buNone/>
            </a:pPr>
            <a:r>
              <a:rPr lang="en-US" altLang="en-US"/>
              <a:t>from stack import Stack</a:t>
            </a:r>
            <a:endParaRPr lang="en-US" altLang="en-US"/>
          </a:p>
          <a:p>
            <a:pPr marL="0" indent="0">
              <a:buNone/>
            </a:pPr>
            <a:r>
              <a:rPr lang="en-US" altLang="en-US"/>
              <a:t>s=Stack()</a:t>
            </a:r>
            <a:endParaRPr lang="en-US" altLang="en-US"/>
          </a:p>
          <a:p>
            <a:pPr marL="0" indent="0">
              <a:buNone/>
            </a:pPr>
            <a:r>
              <a:rPr lang="en-US" altLang="en-US"/>
              <a:t>choice=0</a:t>
            </a:r>
            <a:endParaRPr lang="en-US" altLang="en-US"/>
          </a:p>
          <a:p>
            <a:pPr marL="0" indent="0">
              <a:buNone/>
            </a:pPr>
            <a:r>
              <a:rPr lang="en-US" altLang="en-US"/>
              <a:t>while choice&lt;5:</a:t>
            </a:r>
            <a:endParaRPr lang="en-US" altLang="en-US"/>
          </a:p>
          <a:p>
            <a:pPr marL="0" indent="0">
              <a:buNone/>
            </a:pPr>
            <a:r>
              <a:rPr lang="en-US" altLang="en-US"/>
              <a:t>    print("------------------")</a:t>
            </a:r>
            <a:endParaRPr lang="en-US" altLang="en-US"/>
          </a:p>
          <a:p>
            <a:pPr marL="0" indent="0">
              <a:buNone/>
            </a:pPr>
            <a:r>
              <a:rPr lang="en-US" altLang="en-US"/>
              <a:t>    print("Stack Operations")</a:t>
            </a:r>
            <a:endParaRPr lang="en-US" altLang="en-US"/>
          </a:p>
          <a:p>
            <a:pPr marL="0" indent="0">
              <a:buNone/>
            </a:pPr>
            <a:r>
              <a:rPr lang="en-US" altLang="en-US"/>
              <a:t>    print("1: Push()")</a:t>
            </a:r>
            <a:endParaRPr lang="en-US" altLang="en-US"/>
          </a:p>
          <a:p>
            <a:pPr marL="0" indent="0">
              <a:buNone/>
            </a:pPr>
            <a:r>
              <a:rPr lang="en-US" altLang="en-US"/>
              <a:t>    print("2: Pop()")</a:t>
            </a:r>
            <a:endParaRPr lang="en-US" altLang="en-US"/>
          </a:p>
          <a:p>
            <a:pPr marL="0" indent="0">
              <a:buNone/>
            </a:pPr>
            <a:r>
              <a:rPr lang="en-US" altLang="en-US"/>
              <a:t>    print("3: Peep()")</a:t>
            </a:r>
            <a:endParaRPr lang="en-US" altLang="en-US"/>
          </a:p>
          <a:p>
            <a:pPr marL="0" indent="0">
              <a:buNone/>
            </a:pPr>
            <a:r>
              <a:rPr lang="en-US" altLang="en-US"/>
              <a:t>    print("4: Search()")</a:t>
            </a:r>
            <a:endParaRPr lang="en-US" altLang="en-US"/>
          </a:p>
          <a:p>
            <a:pPr marL="0" indent="0">
              <a:buNone/>
            </a:pPr>
            <a:r>
              <a:rPr lang="en-US" altLang="en-US"/>
              <a:t>    print("5: Exit")</a:t>
            </a:r>
            <a:endParaRPr lang="en-US" altLang="en-US"/>
          </a:p>
          <a:p>
            <a:pPr marL="0" indent="0">
              <a:buNone/>
            </a:pPr>
            <a:r>
              <a:rPr lang="en-US" altLang="en-US"/>
              <a:t>    print("------------------")</a:t>
            </a:r>
            <a:endParaRPr lang="en-US" altLang="en-US"/>
          </a:p>
          <a:p>
            <a:pPr marL="0" indent="0">
              <a:buNone/>
            </a:pPr>
            <a:r>
              <a:rPr lang="en-US" altLang="en-US"/>
              <a:t>    choice=int(input("enter choice:"))</a:t>
            </a:r>
            <a:endParaRPr lang="en-US" altLang="en-US"/>
          </a:p>
          <a:p>
            <a:pPr marL="0" indent="0">
              <a:buNone/>
            </a:pPr>
            <a:r>
              <a:rPr lang="en-US" altLang="en-US"/>
              <a:t>   </a:t>
            </a:r>
            <a:endParaRPr lang="en-US" altLang="en-US"/>
          </a:p>
        </p:txBody>
      </p:sp>
      <p:sp>
        <p:nvSpPr>
          <p:cNvPr id="4" name="Content Placeholder 2"/>
          <p:cNvSpPr>
            <a:spLocks noGrp="1"/>
          </p:cNvSpPr>
          <p:nvPr/>
        </p:nvSpPr>
        <p:spPr>
          <a:xfrm>
            <a:off x="4565015" y="1119505"/>
            <a:ext cx="3696335" cy="50577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80604020202020204" pitchFamily="34" charset="0"/>
              <a:buChar char="•"/>
              <a:defRPr sz="2000" kern="1200">
                <a:solidFill>
                  <a:schemeClr val="tx1">
                    <a:lumMod val="75000"/>
                    <a:lumOff val="2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80604020202020204" pitchFamily="34" charset="0"/>
              <a:buChar char="•"/>
              <a:defRPr sz="1800" kern="1200">
                <a:solidFill>
                  <a:schemeClr val="tx1">
                    <a:lumMod val="75000"/>
                    <a:lumOff val="2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80604020202020204" pitchFamily="34" charset="0"/>
              <a:buChar char="•"/>
              <a:defRPr sz="1600" kern="1200">
                <a:solidFill>
                  <a:schemeClr val="tx1">
                    <a:lumMod val="75000"/>
                    <a:lumOff val="2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80604020202020204" pitchFamily="34" charset="0"/>
              <a:buChar char="•"/>
              <a:defRPr sz="1600" kern="1200">
                <a:solidFill>
                  <a:schemeClr val="tx1">
                    <a:lumMod val="75000"/>
                    <a:lumOff val="2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80604020202020204" pitchFamily="34" charset="0"/>
              <a:buChar char="•"/>
              <a:defRPr sz="16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9pPr>
          </a:lstStyle>
          <a:p>
            <a:pPr marL="0" indent="0">
              <a:buNone/>
            </a:pPr>
            <a:r>
              <a:rPr lang="en-US" altLang="en-US"/>
              <a:t> if choice==1:</a:t>
            </a:r>
            <a:endParaRPr lang="en-US" altLang="en-US"/>
          </a:p>
          <a:p>
            <a:pPr marL="0" indent="0">
              <a:buNone/>
            </a:pPr>
            <a:r>
              <a:rPr lang="en-US" altLang="en-US"/>
              <a:t>        el=int(input("Enter element:"))</a:t>
            </a:r>
            <a:endParaRPr lang="en-US" altLang="en-US"/>
          </a:p>
          <a:p>
            <a:pPr marL="0" indent="0">
              <a:buNone/>
            </a:pPr>
            <a:r>
              <a:rPr lang="en-US" altLang="en-US"/>
              <a:t>        s.push(el)</a:t>
            </a:r>
            <a:endParaRPr lang="en-US" altLang="en-US"/>
          </a:p>
          <a:p>
            <a:pPr marL="0" indent="0">
              <a:buNone/>
            </a:pPr>
            <a:r>
              <a:rPr lang="en-US" altLang="en-US"/>
              <a:t>       elif choice==2:</a:t>
            </a:r>
            <a:endParaRPr lang="en-US" altLang="en-US"/>
          </a:p>
          <a:p>
            <a:pPr marL="0" indent="0">
              <a:buNone/>
            </a:pPr>
            <a:r>
              <a:rPr lang="en-US" altLang="en-US"/>
              <a:t>        el=s.pop()</a:t>
            </a:r>
            <a:endParaRPr lang="en-US" altLang="en-US"/>
          </a:p>
          <a:p>
            <a:pPr marL="0" indent="0">
              <a:buNone/>
            </a:pPr>
            <a:r>
              <a:rPr lang="en-US" altLang="en-US"/>
              <a:t>        print("Popped Element:",el)</a:t>
            </a:r>
            <a:endParaRPr lang="en-US" altLang="en-US"/>
          </a:p>
          <a:p>
            <a:pPr marL="0" indent="0">
              <a:buNone/>
            </a:pPr>
            <a:r>
              <a:rPr lang="en-US" altLang="en-US"/>
              <a:t>         elif choice==3:</a:t>
            </a:r>
            <a:endParaRPr lang="en-US" altLang="en-US"/>
          </a:p>
          <a:p>
            <a:pPr marL="0" indent="0">
              <a:buNone/>
            </a:pPr>
            <a:r>
              <a:rPr lang="en-US" altLang="en-US"/>
              <a:t>        el=s.peep()</a:t>
            </a:r>
            <a:endParaRPr lang="en-US" altLang="en-US"/>
          </a:p>
          <a:p>
            <a:pPr marL="0" indent="0">
              <a:buNone/>
            </a:pPr>
            <a:r>
              <a:rPr lang="en-US" altLang="en-US"/>
              <a:t>        print("Top Element:",el)</a:t>
            </a:r>
            <a:endParaRPr lang="en-US" altLang="en-US"/>
          </a:p>
        </p:txBody>
      </p:sp>
      <p:sp>
        <p:nvSpPr>
          <p:cNvPr id="5" name="Content Placeholder 2"/>
          <p:cNvSpPr>
            <a:spLocks noGrp="1"/>
          </p:cNvSpPr>
          <p:nvPr/>
        </p:nvSpPr>
        <p:spPr>
          <a:xfrm>
            <a:off x="8261350" y="1119505"/>
            <a:ext cx="3696335" cy="5057775"/>
          </a:xfrm>
          <a:prstGeom prst="rect">
            <a:avLst/>
          </a:prstGeom>
        </p:spPr>
        <p:txBody>
          <a:bodyPr vert="horz" lIns="91440" tIns="45720" rIns="91440" bIns="45720" rtlCol="0">
            <a:normAutofit lnSpcReduction="20000"/>
          </a:bodyPr>
          <a:lstStyle>
            <a:lvl1pPr marL="228600" indent="-228600" algn="l" defTabSz="914400" rtl="0" eaLnBrk="1" latinLnBrk="0" hangingPunct="1">
              <a:lnSpc>
                <a:spcPct val="90000"/>
              </a:lnSpc>
              <a:spcBef>
                <a:spcPts val="1000"/>
              </a:spcBef>
              <a:buFont typeface="Arial" panose="02080604020202020204" pitchFamily="34" charset="0"/>
              <a:buChar char="•"/>
              <a:defRPr sz="2000" kern="1200">
                <a:solidFill>
                  <a:schemeClr val="tx1">
                    <a:lumMod val="75000"/>
                    <a:lumOff val="2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80604020202020204" pitchFamily="34" charset="0"/>
              <a:buChar char="•"/>
              <a:defRPr sz="1800" kern="1200">
                <a:solidFill>
                  <a:schemeClr val="tx1">
                    <a:lumMod val="75000"/>
                    <a:lumOff val="2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80604020202020204" pitchFamily="34" charset="0"/>
              <a:buChar char="•"/>
              <a:defRPr sz="1600" kern="1200">
                <a:solidFill>
                  <a:schemeClr val="tx1">
                    <a:lumMod val="75000"/>
                    <a:lumOff val="2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80604020202020204" pitchFamily="34" charset="0"/>
              <a:buChar char="•"/>
              <a:defRPr sz="1600" kern="1200">
                <a:solidFill>
                  <a:schemeClr val="tx1">
                    <a:lumMod val="75000"/>
                    <a:lumOff val="2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80604020202020204" pitchFamily="34" charset="0"/>
              <a:buChar char="•"/>
              <a:defRPr sz="16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9pPr>
          </a:lstStyle>
          <a:p>
            <a:pPr marL="0" indent="0">
              <a:buNone/>
            </a:pPr>
            <a:r>
              <a:rPr lang="en-US" altLang="en-US"/>
              <a:t>elif choice==4:</a:t>
            </a:r>
            <a:endParaRPr lang="en-US" altLang="en-US"/>
          </a:p>
          <a:p>
            <a:pPr marL="0" indent="0">
              <a:buNone/>
            </a:pPr>
            <a:r>
              <a:rPr lang="en-US" altLang="en-US"/>
              <a:t>        el=int(input("Enter element:"))</a:t>
            </a:r>
            <a:endParaRPr lang="en-US" altLang="en-US"/>
          </a:p>
          <a:p>
            <a:pPr marL="0" indent="0">
              <a:buNone/>
            </a:pPr>
            <a:r>
              <a:rPr lang="en-US" altLang="en-US"/>
              <a:t>        pos=s.search(el)</a:t>
            </a:r>
            <a:endParaRPr lang="en-US" altLang="en-US"/>
          </a:p>
          <a:p>
            <a:pPr marL="0" indent="0">
              <a:buNone/>
            </a:pPr>
            <a:r>
              <a:rPr lang="en-US" altLang="en-US"/>
              <a:t>        if pos==-1 :</a:t>
            </a:r>
            <a:endParaRPr lang="en-US" altLang="en-US"/>
          </a:p>
          <a:p>
            <a:pPr marL="0" indent="0">
              <a:buNone/>
            </a:pPr>
            <a:r>
              <a:rPr lang="en-US" altLang="en-US"/>
              <a:t>            print("Stack empty")</a:t>
            </a:r>
            <a:endParaRPr lang="en-US" altLang="en-US"/>
          </a:p>
          <a:p>
            <a:pPr marL="0" indent="0">
              <a:buNone/>
            </a:pPr>
            <a:r>
              <a:rPr lang="en-US" altLang="en-US"/>
              <a:t>        else:</a:t>
            </a:r>
            <a:endParaRPr lang="en-US" altLang="en-US"/>
          </a:p>
          <a:p>
            <a:pPr marL="0" indent="0">
              <a:buNone/>
            </a:pPr>
            <a:r>
              <a:rPr lang="en-US" altLang="en-US"/>
              <a:t>            print("Elemet is at postion:",pos)</a:t>
            </a:r>
            <a:endParaRPr lang="en-US" altLang="en-US"/>
          </a:p>
          <a:p>
            <a:pPr marL="0" indent="0">
              <a:buNone/>
            </a:pPr>
            <a:r>
              <a:rPr lang="en-US" altLang="en-US"/>
              <a:t>else:</a:t>
            </a:r>
            <a:endParaRPr lang="en-US" altLang="en-US"/>
          </a:p>
          <a:p>
            <a:pPr marL="0" indent="0">
              <a:buNone/>
            </a:pPr>
            <a:r>
              <a:rPr lang="en-US" altLang="en-US"/>
              <a:t>        break</a:t>
            </a:r>
            <a:endParaRPr lang="en-US" altLang="en-US"/>
          </a:p>
          <a:p>
            <a:pPr marL="0" indent="0">
              <a:buNone/>
            </a:pPr>
            <a:r>
              <a:rPr lang="en-US" altLang="en-US"/>
              <a:t>    </a:t>
            </a:r>
            <a:endParaRPr lang="en-US" altLang="en-US"/>
          </a:p>
          <a:p>
            <a:pPr marL="0" indent="0">
              <a:buNone/>
            </a:pPr>
            <a:r>
              <a:rPr lang="en-US" altLang="en-US"/>
              <a:t>    print("Stack Elements:",s.display())</a:t>
            </a:r>
            <a:endParaRPr lang="en-US"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647700" y="85725"/>
            <a:ext cx="10515600" cy="534670"/>
          </a:xfrm>
        </p:spPr>
        <p:txBody>
          <a:bodyPr>
            <a:normAutofit fontScale="90000"/>
          </a:bodyPr>
          <a:p>
            <a:r>
              <a:rPr lang="en-US" altLang="en-US" sz="3200"/>
              <a:t>Queue</a:t>
            </a:r>
            <a:endParaRPr lang="en-US" altLang="en-US" sz="3200"/>
          </a:p>
        </p:txBody>
      </p:sp>
      <p:sp>
        <p:nvSpPr>
          <p:cNvPr id="3" name="Content Placeholder 2"/>
          <p:cNvSpPr>
            <a:spLocks noGrp="1"/>
          </p:cNvSpPr>
          <p:nvPr>
            <p:ph idx="1"/>
          </p:nvPr>
        </p:nvSpPr>
        <p:spPr>
          <a:xfrm>
            <a:off x="647700" y="620395"/>
            <a:ext cx="10515600" cy="5556885"/>
          </a:xfrm>
        </p:spPr>
        <p:txBody>
          <a:bodyPr/>
          <a:p>
            <a:r>
              <a:rPr lang="en-US"/>
              <a:t>A queue is a linear type of data structure used to store the data in a sequentially.</a:t>
            </a:r>
            <a:endParaRPr lang="en-US"/>
          </a:p>
          <a:p>
            <a:r>
              <a:rPr lang="en-US"/>
              <a:t>The concept of queue is based on the FIFO, which means "First in First Out". </a:t>
            </a:r>
            <a:endParaRPr lang="en-US"/>
          </a:p>
          <a:p>
            <a:r>
              <a:rPr lang="en-US"/>
              <a:t>The queue has the two ends front and rear. The next element is inserted from the rear end and removed from the front end.</a:t>
            </a:r>
            <a:endParaRPr lang="en-US"/>
          </a:p>
          <a:p>
            <a:endParaRPr lang="en-US"/>
          </a:p>
          <a:p>
            <a:endParaRPr lang="en-US"/>
          </a:p>
          <a:p>
            <a:pPr marL="0" indent="0">
              <a:buNone/>
            </a:pPr>
            <a:r>
              <a:rPr lang="en-US" altLang="en-US" b="1">
                <a:sym typeface="+mn-ea"/>
              </a:rPr>
              <a:t>Operations on Queue:</a:t>
            </a:r>
            <a:endParaRPr lang="en-US" altLang="en-US" b="1"/>
          </a:p>
          <a:p>
            <a:pPr marL="0" indent="0">
              <a:buNone/>
            </a:pPr>
            <a:endParaRPr lang="en-US" altLang="en-US" b="1"/>
          </a:p>
          <a:p>
            <a:pPr marL="0" indent="0">
              <a:buNone/>
            </a:pPr>
            <a:r>
              <a:rPr lang="en-US" altLang="en-US" b="1" i="1">
                <a:sym typeface="+mn-ea"/>
              </a:rPr>
              <a:t>1. enqueue</a:t>
            </a:r>
            <a:endParaRPr lang="en-US" altLang="en-US" b="1" i="1"/>
          </a:p>
          <a:p>
            <a:pPr marL="0" indent="0">
              <a:buNone/>
            </a:pPr>
            <a:r>
              <a:rPr lang="en-US" altLang="en-US" b="1" i="1">
                <a:sym typeface="+mn-ea"/>
              </a:rPr>
              <a:t>2. dequeue</a:t>
            </a:r>
            <a:endParaRPr lang="en-US" altLang="en-US" b="1" i="1"/>
          </a:p>
          <a:p>
            <a:pPr marL="0" indent="0">
              <a:buNone/>
            </a:pPr>
            <a:r>
              <a:rPr lang="en-US" altLang="en-US" b="1" i="1">
                <a:sym typeface="+mn-ea"/>
              </a:rPr>
              <a:t>3. Search</a:t>
            </a:r>
            <a:endParaRPr lang="en-US" altLang="en-US" b="1" i="1"/>
          </a:p>
          <a:p>
            <a:pPr marL="0" indent="0">
              <a:buNone/>
            </a:pPr>
            <a:endParaRPr lang="en-US"/>
          </a:p>
        </p:txBody>
      </p:sp>
      <p:pic>
        <p:nvPicPr>
          <p:cNvPr id="4" name="Picture 3"/>
          <p:cNvPicPr>
            <a:picLocks noChangeAspect="1"/>
          </p:cNvPicPr>
          <p:nvPr/>
        </p:nvPicPr>
        <p:blipFill>
          <a:blip r:embed="rId1"/>
          <a:stretch>
            <a:fillRect/>
          </a:stretch>
        </p:blipFill>
        <p:spPr>
          <a:xfrm>
            <a:off x="5641975" y="2790825"/>
            <a:ext cx="5143500" cy="200025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Black-Arial">
      <a:majorFont>
        <a:latin typeface="Arial Black"/>
        <a:ea typeface=""/>
        <a:cs typeface=""/>
        <a:font script="Jpan" typeface="ＭＳ ゴシック"/>
        <a:font script="Hang" typeface="굴림"/>
        <a:font script="Hans" typeface="宋体"/>
        <a:font script="Hant" typeface="新細明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a:ea typeface=""/>
        <a:cs typeface=""/>
        <a:font script="Jpan" typeface="ＭＳ Ｐゴシック"/>
        <a:font script="Hang" typeface="굴림"/>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宋体"/>
        <a:ea typeface=""/>
        <a:cs typeface=""/>
        <a:font script="Jpan" typeface="游ゴシック Light"/>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宋体"/>
        <a:ea typeface=""/>
        <a:cs typeface=""/>
        <a:font script="Jpan" typeface="游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7171</Words>
  <Application>WPS Presentation</Application>
  <PresentationFormat>宽屏</PresentationFormat>
  <Paragraphs>316</Paragraphs>
  <Slides>15</Slides>
  <Notes>0</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15</vt:i4>
      </vt:variant>
    </vt:vector>
  </HeadingPairs>
  <TitlesOfParts>
    <vt:vector size="28" baseType="lpstr">
      <vt:lpstr>Arial</vt:lpstr>
      <vt:lpstr>SimSun</vt:lpstr>
      <vt:lpstr>Wingdings</vt:lpstr>
      <vt:lpstr>DejaVu Sans</vt:lpstr>
      <vt:lpstr>Times New Roman</vt:lpstr>
      <vt:lpstr>Arial</vt:lpstr>
      <vt:lpstr>aakar</vt:lpstr>
      <vt:lpstr>Arial Black</vt:lpstr>
      <vt:lpstr>微软雅黑</vt:lpstr>
      <vt:lpstr>Droid Sans Fallback</vt:lpstr>
      <vt:lpstr>Arial Unicode MS</vt:lpstr>
      <vt:lpstr>SimSun</vt:lpstr>
      <vt:lpstr>Office Theme</vt:lpstr>
      <vt:lpstr>PowerPoint 演示文稿</vt:lpstr>
      <vt:lpstr>Linked List</vt:lpstr>
      <vt:lpstr>Linked List</vt:lpstr>
      <vt:lpstr> Join nodes to get a linked list</vt:lpstr>
      <vt:lpstr>Add required methods to the LinkedList class</vt:lpstr>
      <vt:lpstr>Stacks</vt:lpstr>
      <vt:lpstr>stack.py Module</vt:lpstr>
      <vt:lpstr>stackoperation.py</vt:lpstr>
      <vt:lpstr>Queue</vt:lpstr>
      <vt:lpstr>queue1.py Module</vt:lpstr>
      <vt:lpstr>queuprog.py</vt:lpstr>
      <vt:lpstr>Algorithms</vt:lpstr>
      <vt:lpstr>Characteristics of an Algorithm</vt:lpstr>
      <vt:lpstr>Example:Algorithm to add two numbers</vt:lpstr>
      <vt:lpstr>Home Work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bhumishah</dc:creator>
  <cp:lastModifiedBy>bhumishah</cp:lastModifiedBy>
  <cp:revision>49</cp:revision>
  <dcterms:created xsi:type="dcterms:W3CDTF">2021-02-18T08:07:11Z</dcterms:created>
  <dcterms:modified xsi:type="dcterms:W3CDTF">2021-02-18T08:07:11Z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1033-11.1.0.9080</vt:lpwstr>
  </property>
</Properties>
</file>