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599"/>
            <a:ext cx="7772400" cy="762001"/>
          </a:xfr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200" dirty="0" smtClean="0"/>
              <a:t>Solar Radiation Measurements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914399"/>
            <a:ext cx="8305800" cy="547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838200"/>
            <a:ext cx="8229600" cy="550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t="15153" b="27604"/>
          <a:stretch>
            <a:fillRect/>
          </a:stretch>
        </p:blipFill>
        <p:spPr bwMode="auto">
          <a:xfrm>
            <a:off x="548922" y="2286000"/>
            <a:ext cx="80461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838200"/>
            <a:ext cx="8229600" cy="54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4873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914400"/>
            <a:ext cx="86868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4" name="Picture 2" descr="VANITA N. THAKKAR - BIT, VARNAMA 3&#10;PYRANOMETER (contd.)&#10;Full response when&#10;solar radiation hits the&#10;sensor perpendicularly...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914401"/>
            <a:ext cx="838200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>
            <a:spLocks noGrp="1"/>
          </p:cNvSpPr>
          <p:nvPr>
            <p:ph idx="1"/>
          </p:nvPr>
        </p:nvSpPr>
        <p:spPr>
          <a:xfrm rot="16200000">
            <a:off x="1866900" y="-723900"/>
            <a:ext cx="5410200" cy="8382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838200"/>
            <a:ext cx="8305800" cy="56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838200"/>
            <a:ext cx="8229600" cy="539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838200"/>
            <a:ext cx="8229600" cy="550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838200"/>
            <a:ext cx="8305800" cy="543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Solar Radiation Measurements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838200"/>
            <a:ext cx="8229600" cy="559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WPS Presentation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DejaVu Sans</vt:lpstr>
      <vt:lpstr>Calibri</vt:lpstr>
      <vt:lpstr>微软雅黑</vt:lpstr>
      <vt:lpstr>Droid Sans Fallback</vt:lpstr>
      <vt:lpstr>Arial Unicode MS</vt:lpstr>
      <vt:lpstr>Office Theme</vt:lpstr>
      <vt:lpstr>Solar Radiation Measurements</vt:lpstr>
      <vt:lpstr>Solar Radiation Measurements</vt:lpstr>
      <vt:lpstr>Solar Radiation Measurements</vt:lpstr>
      <vt:lpstr>PowerPoint 演示文稿</vt:lpstr>
      <vt:lpstr>Solar Radiation Measurements</vt:lpstr>
      <vt:lpstr>Solar Radiation Measurements</vt:lpstr>
      <vt:lpstr>Solar Radiation Measurements</vt:lpstr>
      <vt:lpstr>Solar Radiation Measurements</vt:lpstr>
      <vt:lpstr>Solar Radiation Measurements</vt:lpstr>
      <vt:lpstr>Solar Radiation Measurements</vt:lpstr>
      <vt:lpstr>Solar Radiation Measurements</vt:lpstr>
      <vt:lpstr>PowerPoint 演示文稿</vt:lpstr>
      <vt:lpstr>Solar Radiation Measurements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faculty</cp:lastModifiedBy>
  <cp:revision>20</cp:revision>
  <dcterms:created xsi:type="dcterms:W3CDTF">2021-07-30T08:36:05Z</dcterms:created>
  <dcterms:modified xsi:type="dcterms:W3CDTF">2021-07-30T08:36:05Z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