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8305-71D0-4A16-80A6-8E89A2A87C5A}" type="datetimeFigureOut">
              <a:rPr lang="en-US" smtClean="0"/>
              <a:t>07-Apr-16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3B595-1501-414E-B640-312F4AA5C1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8305-71D0-4A16-80A6-8E89A2A87C5A}" type="datetimeFigureOut">
              <a:rPr lang="en-US" smtClean="0"/>
              <a:t>07-Apr-16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3B595-1501-414E-B640-312F4AA5C1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8305-71D0-4A16-80A6-8E89A2A87C5A}" type="datetimeFigureOut">
              <a:rPr lang="en-US" smtClean="0"/>
              <a:t>07-Apr-16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3B595-1501-414E-B640-312F4AA5C1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8305-71D0-4A16-80A6-8E89A2A87C5A}" type="datetimeFigureOut">
              <a:rPr lang="en-US" smtClean="0"/>
              <a:t>07-Apr-16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3B595-1501-414E-B640-312F4AA5C1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8305-71D0-4A16-80A6-8E89A2A87C5A}" type="datetimeFigureOut">
              <a:rPr lang="en-US" smtClean="0"/>
              <a:t>07-Apr-16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3B595-1501-414E-B640-312F4AA5C1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8305-71D0-4A16-80A6-8E89A2A87C5A}" type="datetimeFigureOut">
              <a:rPr lang="en-US" smtClean="0"/>
              <a:t>07-Apr-16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3B595-1501-414E-B640-312F4AA5C1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8305-71D0-4A16-80A6-8E89A2A87C5A}" type="datetimeFigureOut">
              <a:rPr lang="en-US" smtClean="0"/>
              <a:t>07-Apr-16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3B595-1501-414E-B640-312F4AA5C1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8305-71D0-4A16-80A6-8E89A2A87C5A}" type="datetimeFigureOut">
              <a:rPr lang="en-US" smtClean="0"/>
              <a:t>07-Apr-16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3B595-1501-414E-B640-312F4AA5C1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8305-71D0-4A16-80A6-8E89A2A87C5A}" type="datetimeFigureOut">
              <a:rPr lang="en-US" smtClean="0"/>
              <a:t>07-Apr-16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3B595-1501-414E-B640-312F4AA5C1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8305-71D0-4A16-80A6-8E89A2A87C5A}" type="datetimeFigureOut">
              <a:rPr lang="en-US" smtClean="0"/>
              <a:t>07-Apr-16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3B595-1501-414E-B640-312F4AA5C1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8305-71D0-4A16-80A6-8E89A2A87C5A}" type="datetimeFigureOut">
              <a:rPr lang="en-US" smtClean="0"/>
              <a:t>07-Apr-16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3B595-1501-414E-B640-312F4AA5C1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08305-71D0-4A16-80A6-8E89A2A87C5A}" type="datetimeFigureOut">
              <a:rPr lang="en-US" smtClean="0"/>
              <a:t>07-Apr-16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3B595-1501-414E-B640-312F4AA5C1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/>
              <a:t>Hotchkiss </a:t>
            </a:r>
            <a:r>
              <a:rPr lang="en-US" dirty="0" smtClean="0"/>
              <a:t>drive</a:t>
            </a:r>
            <a:endParaRPr lang="en-US" dirty="0"/>
          </a:p>
        </p:txBody>
      </p:sp>
      <p:pic>
        <p:nvPicPr>
          <p:cNvPr id="1026" name="Picture 2" descr="C:\Users\Madhu\Desktop\clip_image001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914400"/>
            <a:ext cx="8223181" cy="2282031"/>
          </a:xfrm>
          <a:prstGeom prst="rect">
            <a:avLst/>
          </a:prstGeom>
          <a:noFill/>
        </p:spPr>
      </p:pic>
      <p:pic>
        <p:nvPicPr>
          <p:cNvPr id="1027" name="Picture 3" descr="C:\Users\Madhu\Desktop\65-87489d61f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3505200"/>
            <a:ext cx="6105525" cy="2990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Hotchkiss drive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09800"/>
            <a:ext cx="8198238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Hotchkiss drive</a:t>
            </a:r>
            <a:endParaRPr lang="en-US" dirty="0"/>
          </a:p>
        </p:txBody>
      </p:sp>
      <p:pic>
        <p:nvPicPr>
          <p:cNvPr id="2050" name="Picture 2" descr="C:\Users\Madhu\Desktop\clip_image002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752600"/>
            <a:ext cx="8957731" cy="3809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Torque-tube </a:t>
            </a:r>
            <a:r>
              <a:rPr lang="en-US" b="1" dirty="0" smtClean="0"/>
              <a:t>Drive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>
                <a:latin typeface="Cambria" pitchFamily="18" charset="0"/>
              </a:rPr>
              <a:t>A tubular member called torque-tube, encloses the propeller shaft and is bolted rigidly to the axle casing. </a:t>
            </a:r>
            <a:endParaRPr lang="en-US" sz="2000" dirty="0" smtClean="0">
              <a:latin typeface="Cambria" pitchFamily="18" charset="0"/>
            </a:endParaRPr>
          </a:p>
          <a:p>
            <a:pPr algn="just"/>
            <a:r>
              <a:rPr lang="en-US" sz="2000" dirty="0" smtClean="0">
                <a:latin typeface="Cambria" pitchFamily="18" charset="0"/>
              </a:rPr>
              <a:t>The </a:t>
            </a:r>
            <a:r>
              <a:rPr lang="en-US" sz="2000" dirty="0">
                <a:latin typeface="Cambria" pitchFamily="18" charset="0"/>
              </a:rPr>
              <a:t>torque-tube is positioned at the front by a ball and socket joint, which is located at the rear of the gearbox or cross-member of the frame. </a:t>
            </a:r>
            <a:endParaRPr lang="en-US" sz="2000" dirty="0" smtClean="0">
              <a:latin typeface="Cambria" pitchFamily="18" charset="0"/>
            </a:endParaRPr>
          </a:p>
          <a:p>
            <a:pPr algn="just"/>
            <a:r>
              <a:rPr lang="en-US" sz="2000" dirty="0" smtClean="0">
                <a:latin typeface="Cambria" pitchFamily="18" charset="0"/>
              </a:rPr>
              <a:t>Bracing </a:t>
            </a:r>
            <a:r>
              <a:rPr lang="en-US" sz="2000" dirty="0">
                <a:latin typeface="Cambria" pitchFamily="18" charset="0"/>
              </a:rPr>
              <a:t>rods are introduced between the axle casing and the torque tube to strengthen the arrangement. </a:t>
            </a:r>
            <a:endParaRPr lang="en-US" sz="2000" dirty="0" smtClean="0">
              <a:latin typeface="Cambria" pitchFamily="18" charset="0"/>
            </a:endParaRPr>
          </a:p>
          <a:p>
            <a:pPr algn="just"/>
            <a:r>
              <a:rPr lang="en-US" sz="2000" dirty="0" smtClean="0">
                <a:latin typeface="Cambria" pitchFamily="18" charset="0"/>
              </a:rPr>
              <a:t>A </a:t>
            </a:r>
            <a:r>
              <a:rPr lang="en-US" sz="2000" dirty="0">
                <a:latin typeface="Cambria" pitchFamily="18" charset="0"/>
              </a:rPr>
              <a:t>small-diameter propeller shaft is installed inside the torque tube and </a:t>
            </a:r>
            <a:r>
              <a:rPr lang="en-US" sz="2000" dirty="0" err="1">
                <a:latin typeface="Cambria" pitchFamily="18" charset="0"/>
              </a:rPr>
              <a:t>splined</a:t>
            </a:r>
            <a:r>
              <a:rPr lang="en-US" sz="2000" dirty="0">
                <a:latin typeface="Cambria" pitchFamily="18" charset="0"/>
              </a:rPr>
              <a:t> to the final-drive </a:t>
            </a:r>
            <a:r>
              <a:rPr lang="en-US" sz="2000" dirty="0" smtClean="0">
                <a:latin typeface="Cambria" pitchFamily="18" charset="0"/>
              </a:rPr>
              <a:t>pinion.</a:t>
            </a:r>
          </a:p>
          <a:p>
            <a:pPr algn="just"/>
            <a:r>
              <a:rPr lang="en-US" sz="2000" dirty="0"/>
              <a:t> torque reaction and driving thrust are taken up by the torque </a:t>
            </a:r>
            <a:r>
              <a:rPr lang="en-US" sz="2000" dirty="0" smtClean="0"/>
              <a:t>tube</a:t>
            </a:r>
          </a:p>
          <a:p>
            <a:pPr algn="just"/>
            <a:r>
              <a:rPr lang="en-US" sz="2000" dirty="0"/>
              <a:t>forward thrust from the ball is taken on the rear </a:t>
            </a:r>
            <a:r>
              <a:rPr lang="en-US" sz="2000" dirty="0" smtClean="0"/>
              <a:t>housing</a:t>
            </a:r>
          </a:p>
          <a:p>
            <a:pPr algn="just"/>
            <a:endParaRPr lang="en-US" sz="20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Torque-tube Drive</a:t>
            </a:r>
            <a:endParaRPr lang="en-US" dirty="0"/>
          </a:p>
        </p:txBody>
      </p:sp>
      <p:pic>
        <p:nvPicPr>
          <p:cNvPr id="5122" name="Picture 2" descr="C:\Users\Madhu\Desktop\66-1a477e5ad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752600"/>
            <a:ext cx="6634163" cy="40777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85334" y="1700618"/>
            <a:ext cx="7720466" cy="4471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93</Words>
  <Application>Microsoft Office PowerPoint</Application>
  <PresentationFormat>On-screen Show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Drives</vt:lpstr>
      <vt:lpstr>Hotchkiss drive</vt:lpstr>
      <vt:lpstr>Hotchkiss drive</vt:lpstr>
      <vt:lpstr>Hotchkiss drive</vt:lpstr>
      <vt:lpstr>Torque-tube Drive</vt:lpstr>
      <vt:lpstr>Torque-tube Drive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Drives</dc:title>
  <dc:creator>Madhu</dc:creator>
  <cp:lastModifiedBy>Madhu</cp:lastModifiedBy>
  <cp:revision>9</cp:revision>
  <dcterms:created xsi:type="dcterms:W3CDTF">2016-04-07T16:12:51Z</dcterms:created>
  <dcterms:modified xsi:type="dcterms:W3CDTF">2016-04-07T17:13:36Z</dcterms:modified>
</cp:coreProperties>
</file>