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57" r:id="rId5"/>
    <p:sldId id="262" r:id="rId6"/>
    <p:sldId id="259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DEDE-D8EA-45D5-A5B9-12D586CEA144}" type="datetimeFigureOut">
              <a:rPr lang="en-IN" smtClean="0"/>
              <a:t>21-06-2020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B76A-B723-4B3B-8F61-B72F4A3F34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3353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DEDE-D8EA-45D5-A5B9-12D586CEA144}" type="datetimeFigureOut">
              <a:rPr lang="en-IN" smtClean="0"/>
              <a:t>21-06-2020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B76A-B723-4B3B-8F61-B72F4A3F34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9195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DEDE-D8EA-45D5-A5B9-12D586CEA144}" type="datetimeFigureOut">
              <a:rPr lang="en-IN" smtClean="0"/>
              <a:t>21-06-2020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B76A-B723-4B3B-8F61-B72F4A3F34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259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DEDE-D8EA-45D5-A5B9-12D586CEA144}" type="datetimeFigureOut">
              <a:rPr lang="en-IN" smtClean="0"/>
              <a:t>21-06-2020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B76A-B723-4B3B-8F61-B72F4A3F34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9781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DEDE-D8EA-45D5-A5B9-12D586CEA144}" type="datetimeFigureOut">
              <a:rPr lang="en-IN" smtClean="0"/>
              <a:t>21-06-2020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B76A-B723-4B3B-8F61-B72F4A3F34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3284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DEDE-D8EA-45D5-A5B9-12D586CEA144}" type="datetimeFigureOut">
              <a:rPr lang="en-IN" smtClean="0"/>
              <a:t>21-06-2020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B76A-B723-4B3B-8F61-B72F4A3F34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6051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DEDE-D8EA-45D5-A5B9-12D586CEA144}" type="datetimeFigureOut">
              <a:rPr lang="en-IN" smtClean="0"/>
              <a:t>21-06-2020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B76A-B723-4B3B-8F61-B72F4A3F34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669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DEDE-D8EA-45D5-A5B9-12D586CEA144}" type="datetimeFigureOut">
              <a:rPr lang="en-IN" smtClean="0"/>
              <a:t>21-06-2020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B76A-B723-4B3B-8F61-B72F4A3F34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8111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DEDE-D8EA-45D5-A5B9-12D586CEA144}" type="datetimeFigureOut">
              <a:rPr lang="en-IN" smtClean="0"/>
              <a:t>21-06-2020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B76A-B723-4B3B-8F61-B72F4A3F34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8256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DEDE-D8EA-45D5-A5B9-12D586CEA144}" type="datetimeFigureOut">
              <a:rPr lang="en-IN" smtClean="0"/>
              <a:t>21-06-2020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B76A-B723-4B3B-8F61-B72F4A3F34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065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DEDE-D8EA-45D5-A5B9-12D586CEA144}" type="datetimeFigureOut">
              <a:rPr lang="en-IN" smtClean="0"/>
              <a:t>21-06-2020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B76A-B723-4B3B-8F61-B72F4A3F34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666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5DEDE-D8EA-45D5-A5B9-12D586CEA144}" type="datetimeFigureOut">
              <a:rPr lang="en-IN" smtClean="0"/>
              <a:t>21-06-2020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8B76A-B723-4B3B-8F61-B72F4A3F34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6787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470025"/>
          </a:xfrm>
        </p:spPr>
        <p:txBody>
          <a:bodyPr/>
          <a:lstStyle/>
          <a:p>
            <a:r>
              <a:rPr lang="en-IN" dirty="0" smtClean="0">
                <a:solidFill>
                  <a:schemeClr val="bg1"/>
                </a:solidFill>
              </a:rPr>
              <a:t>Film Appreciation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716" y="3068960"/>
            <a:ext cx="4712568" cy="175260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For Foundation Semester 2 IDS students</a:t>
            </a:r>
            <a:endParaRPr lang="en-IN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245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History of Films/Cinema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844824"/>
            <a:ext cx="6768752" cy="4176464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Since the time from living photography to  theatre which entertained the masses.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20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From setting up stages and backdrop and adding makeup  with the use of static cameras.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20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Shooting Outdoors with desired locations, with natural lights, simple tracking camera shots and realistic performance from artists/actors.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IN" sz="2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332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How to read a film 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1412776"/>
            <a:ext cx="6400800" cy="910952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Main Film Genres / types of films </a:t>
            </a:r>
            <a:endParaRPr lang="en-IN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47664" y="2420887"/>
            <a:ext cx="6480720" cy="3052789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2000" dirty="0">
                <a:solidFill>
                  <a:schemeClr val="bg1"/>
                </a:solidFill>
              </a:rPr>
              <a:t>Action </a:t>
            </a:r>
            <a:r>
              <a:rPr lang="en-IN" sz="2000" dirty="0" smtClean="0">
                <a:solidFill>
                  <a:schemeClr val="bg1"/>
                </a:solidFill>
              </a:rPr>
              <a:t>and Adventure</a:t>
            </a:r>
            <a:endParaRPr lang="en-IN" sz="2000" dirty="0">
              <a:solidFill>
                <a:schemeClr val="bg1"/>
              </a:solidFill>
            </a:endParaRPr>
          </a:p>
          <a:p>
            <a:r>
              <a:rPr lang="en-IN" sz="2000" dirty="0">
                <a:solidFill>
                  <a:schemeClr val="bg1"/>
                </a:solidFill>
              </a:rPr>
              <a:t>Anime and Animation</a:t>
            </a:r>
          </a:p>
          <a:p>
            <a:r>
              <a:rPr lang="en-IN" sz="2000" dirty="0">
                <a:solidFill>
                  <a:schemeClr val="bg1"/>
                </a:solidFill>
              </a:rPr>
              <a:t>Children &amp; Family</a:t>
            </a:r>
          </a:p>
          <a:p>
            <a:r>
              <a:rPr lang="en-IN" sz="2000" dirty="0">
                <a:solidFill>
                  <a:schemeClr val="bg1"/>
                </a:solidFill>
              </a:rPr>
              <a:t>Classics</a:t>
            </a:r>
          </a:p>
          <a:p>
            <a:r>
              <a:rPr lang="en-IN" sz="2000" dirty="0">
                <a:solidFill>
                  <a:schemeClr val="bg1"/>
                </a:solidFill>
              </a:rPr>
              <a:t>Comedy</a:t>
            </a:r>
          </a:p>
          <a:p>
            <a:r>
              <a:rPr lang="en-IN" sz="2000" dirty="0">
                <a:solidFill>
                  <a:schemeClr val="bg1"/>
                </a:solidFill>
              </a:rPr>
              <a:t>Documentary</a:t>
            </a:r>
          </a:p>
          <a:p>
            <a:r>
              <a:rPr lang="en-IN" sz="2000" dirty="0">
                <a:solidFill>
                  <a:schemeClr val="bg1"/>
                </a:solidFill>
              </a:rPr>
              <a:t>Drama</a:t>
            </a:r>
          </a:p>
          <a:p>
            <a:r>
              <a:rPr lang="en-IN" sz="2000" dirty="0">
                <a:solidFill>
                  <a:schemeClr val="bg1"/>
                </a:solidFill>
              </a:rPr>
              <a:t>Foreign</a:t>
            </a:r>
            <a:br>
              <a:rPr lang="en-IN" sz="2000" dirty="0">
                <a:solidFill>
                  <a:schemeClr val="bg1"/>
                </a:solidFill>
              </a:rPr>
            </a:br>
            <a:r>
              <a:rPr lang="en-IN" sz="2000" dirty="0" smtClean="0">
                <a:solidFill>
                  <a:schemeClr val="bg1"/>
                </a:solidFill>
              </a:rPr>
              <a:t>Horror</a:t>
            </a:r>
            <a:endParaRPr lang="en-IN" sz="2000" dirty="0">
              <a:solidFill>
                <a:schemeClr val="bg1"/>
              </a:solidFill>
            </a:endParaRPr>
          </a:p>
          <a:p>
            <a:r>
              <a:rPr lang="en-IN" sz="2000" dirty="0">
                <a:solidFill>
                  <a:schemeClr val="bg1"/>
                </a:solidFill>
              </a:rPr>
              <a:t>Independent</a:t>
            </a:r>
          </a:p>
          <a:p>
            <a:r>
              <a:rPr lang="en-IN" sz="2000" dirty="0">
                <a:solidFill>
                  <a:schemeClr val="bg1"/>
                </a:solidFill>
              </a:rPr>
              <a:t>Music and Musicals</a:t>
            </a:r>
          </a:p>
          <a:p>
            <a:r>
              <a:rPr lang="en-IN" sz="2000" dirty="0">
                <a:solidFill>
                  <a:schemeClr val="bg1"/>
                </a:solidFill>
              </a:rPr>
              <a:t>Romance</a:t>
            </a:r>
          </a:p>
          <a:p>
            <a:r>
              <a:rPr lang="en-IN" sz="2000" dirty="0">
                <a:solidFill>
                  <a:schemeClr val="bg1"/>
                </a:solidFill>
              </a:rPr>
              <a:t>Romantic Comedy</a:t>
            </a:r>
          </a:p>
          <a:p>
            <a:r>
              <a:rPr lang="en-IN" sz="2000" dirty="0">
                <a:solidFill>
                  <a:schemeClr val="bg1"/>
                </a:solidFill>
              </a:rPr>
              <a:t>Sci-Fi &amp; Fantasy</a:t>
            </a:r>
          </a:p>
          <a:p>
            <a:r>
              <a:rPr lang="en-IN" sz="2000" dirty="0" smtClean="0">
                <a:solidFill>
                  <a:schemeClr val="bg1"/>
                </a:solidFill>
              </a:rPr>
              <a:t>Thrillers</a:t>
            </a:r>
            <a:endParaRPr lang="en-IN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004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How to read a film 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1412776"/>
            <a:ext cx="6400800" cy="910952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About story</a:t>
            </a:r>
            <a:endParaRPr lang="en-IN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835696" y="2348880"/>
            <a:ext cx="5112568" cy="4032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Commonly used terms are :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Story line/ plot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Screenplay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Location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Casting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IN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548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How to read a film 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1412776"/>
            <a:ext cx="6912768" cy="172819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From Entertainment to analysis</a:t>
            </a:r>
          </a:p>
          <a:p>
            <a:r>
              <a:rPr lang="en-US" sz="2200" dirty="0" smtClean="0">
                <a:solidFill>
                  <a:schemeClr val="bg1">
                    <a:lumMod val="95000"/>
                  </a:schemeClr>
                </a:solidFill>
              </a:rPr>
              <a:t>(Ideally watching film together and having discussion and reading prospective on the film is suggested.) </a:t>
            </a:r>
            <a:endParaRPr lang="en-IN" sz="22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619672" y="3212976"/>
            <a:ext cx="6192688" cy="29523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Commonly used terms are :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Compositions 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(of shots and scenes)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Long shot, close-up shot, rule of third 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(different camera positions)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high angle shot, low angle shot 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(different camera positions)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IN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98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How to read a film 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835696" y="2825552"/>
            <a:ext cx="6408712" cy="3555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Commonly used terms are :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Camera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Movements</a:t>
            </a: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Zoom in :  camera  going towards the subject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Zoom out : camera going away  from the subject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Pan shot :  camera moving in horizontal of vertical directions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Steady camera : still camera with no movement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Shaky camera:  helps to create chaos  or confusion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IN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331640" y="1412776"/>
            <a:ext cx="6912768" cy="1728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chemeClr val="bg1">
                    <a:lumMod val="95000"/>
                  </a:schemeClr>
                </a:solidFill>
              </a:rPr>
              <a:t>From Entertainment to analysis</a:t>
            </a:r>
          </a:p>
          <a:p>
            <a:r>
              <a:rPr lang="en-US" sz="2200" smtClean="0">
                <a:solidFill>
                  <a:schemeClr val="bg1">
                    <a:lumMod val="95000"/>
                  </a:schemeClr>
                </a:solidFill>
              </a:rPr>
              <a:t>(Ideally watching film together and having discussion and reading prospective on the film is suggested.) </a:t>
            </a:r>
            <a:endParaRPr lang="en-IN" sz="22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24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Sound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835696" y="1772816"/>
            <a:ext cx="6552728" cy="4032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Commonly used terms are :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Background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Score/Music</a:t>
            </a: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Sound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Tracks</a:t>
            </a: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Songs,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Lyrics</a:t>
            </a: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SFX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(Sound Effects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)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IN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692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Editing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835696" y="1772816"/>
            <a:ext cx="6552728" cy="4032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Commonly used terms are :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Rough lineup(shot selections)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Cue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Sheet</a:t>
            </a: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Cuts, Jump cuts</a:t>
            </a: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Fade in/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Fade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outs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Transitions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IN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432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Other Important things: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835696" y="1772816"/>
            <a:ext cx="6552728" cy="4032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Casting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Research about the subject of film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Continuity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Locations, Props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VFX/CGI etc.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IN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706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304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Film Appreciation</vt:lpstr>
      <vt:lpstr>History of Films/Cinema</vt:lpstr>
      <vt:lpstr>How to read a film </vt:lpstr>
      <vt:lpstr>How to read a film </vt:lpstr>
      <vt:lpstr>How to read a film </vt:lpstr>
      <vt:lpstr>How to read a film </vt:lpstr>
      <vt:lpstr>Sound</vt:lpstr>
      <vt:lpstr>Editing</vt:lpstr>
      <vt:lpstr>Other Important things: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Film Appreciation</dc:title>
  <dc:creator>Dell</dc:creator>
  <cp:lastModifiedBy>Dell</cp:lastModifiedBy>
  <cp:revision>8</cp:revision>
  <dcterms:created xsi:type="dcterms:W3CDTF">2020-06-19T12:31:44Z</dcterms:created>
  <dcterms:modified xsi:type="dcterms:W3CDTF">2020-06-21T04:59:02Z</dcterms:modified>
</cp:coreProperties>
</file>